
<file path=[Content_Types].xml><?xml version="1.0" encoding="utf-8"?>
<Types xmlns="http://schemas.openxmlformats.org/package/2006/content-types">
  <Default Extension="bin" ContentType="image/svg+xml"/>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0.xml" ContentType="application/vnd.openxmlformats-officedocument.presentationml.tags+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1.xml" ContentType="application/vnd.openxmlformats-officedocument.presentationml.tags+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 id="2147483765" r:id="rId2"/>
  </p:sldMasterIdLst>
  <p:notesMasterIdLst>
    <p:notesMasterId r:id="rId18"/>
  </p:notesMasterIdLst>
  <p:handoutMasterIdLst>
    <p:handoutMasterId r:id="rId19"/>
  </p:handoutMasterIdLst>
  <p:sldIdLst>
    <p:sldId id="411" r:id="rId3"/>
    <p:sldId id="420" r:id="rId4"/>
    <p:sldId id="2141412073" r:id="rId5"/>
    <p:sldId id="2141412125" r:id="rId6"/>
    <p:sldId id="2141412128" r:id="rId7"/>
    <p:sldId id="2070" r:id="rId8"/>
    <p:sldId id="264" r:id="rId9"/>
    <p:sldId id="2141412141" r:id="rId10"/>
    <p:sldId id="2141412138" r:id="rId11"/>
    <p:sldId id="2141412127" r:id="rId12"/>
    <p:sldId id="2123258847" r:id="rId13"/>
    <p:sldId id="2141412129" r:id="rId14"/>
    <p:sldId id="2141412135" r:id="rId15"/>
    <p:sldId id="2141412142" r:id="rId16"/>
    <p:sldId id="418" r:id="rId17"/>
  </p:sldIdLst>
  <p:sldSz cx="12188825"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816">
          <p15:clr>
            <a:srgbClr val="A4A3A4"/>
          </p15:clr>
        </p15:guide>
        <p15:guide id="3" orient="horz" pos="3840">
          <p15:clr>
            <a:srgbClr val="A4A3A4"/>
          </p15:clr>
        </p15:guide>
        <p15:guide id="4" orient="horz" pos="1056">
          <p15:clr>
            <a:srgbClr val="A4A3A4"/>
          </p15:clr>
        </p15:guide>
        <p15:guide id="5" pos="3839">
          <p15:clr>
            <a:srgbClr val="A4A3A4"/>
          </p15:clr>
        </p15:guide>
        <p15:guide id="6" pos="384">
          <p15:clr>
            <a:srgbClr val="A4A3A4"/>
          </p15:clr>
        </p15:guide>
        <p15:guide id="7" pos="729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9D9D"/>
    <a:srgbClr val="ABC3C2"/>
    <a:srgbClr val="EBF9F7"/>
    <a:srgbClr val="D7F2EF"/>
    <a:srgbClr val="63AE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62" autoAdjust="0"/>
    <p:restoredTop sz="78367" autoAdjust="0"/>
  </p:normalViewPr>
  <p:slideViewPr>
    <p:cSldViewPr snapToGrid="0">
      <p:cViewPr varScale="1">
        <p:scale>
          <a:sx n="99" d="100"/>
          <a:sy n="99" d="100"/>
        </p:scale>
        <p:origin x="2216" y="176"/>
      </p:cViewPr>
      <p:guideLst>
        <p:guide orient="horz" pos="2160"/>
        <p:guide orient="horz" pos="816"/>
        <p:guide orient="horz" pos="3840"/>
        <p:guide orient="horz" pos="1056"/>
        <p:guide pos="3839"/>
        <p:guide pos="384"/>
        <p:guide pos="7295"/>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3" d="100"/>
          <a:sy n="83" d="100"/>
        </p:scale>
        <p:origin x="385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dirty="0">
                <a:solidFill>
                  <a:schemeClr val="tx1"/>
                </a:solidFill>
              </a:rPr>
              <a:t>Value Comparison Over 3 Years</a:t>
            </a:r>
          </a:p>
        </c:rich>
      </c:tx>
      <c:layout>
        <c:manualLayout>
          <c:xMode val="edge"/>
          <c:yMode val="edge"/>
          <c:x val="0.26721641472118041"/>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4641047835186116"/>
          <c:y val="0.13375323901773517"/>
          <c:w val="0.83641304128869531"/>
          <c:h val="0.6344049380970308"/>
        </c:manualLayout>
      </c:layout>
      <c:barChart>
        <c:barDir val="col"/>
        <c:grouping val="clustered"/>
        <c:varyColors val="0"/>
        <c:ser>
          <c:idx val="0"/>
          <c:order val="0"/>
          <c:tx>
            <c:strRef>
              <c:f>Sheet1!$A$2</c:f>
              <c:strCache>
                <c:ptCount val="1"/>
                <c:pt idx="0">
                  <c:v>Acquisition Costs</c:v>
                </c:pt>
              </c:strCache>
            </c:strRef>
          </c:tx>
          <c:spPr>
            <a:solidFill>
              <a:schemeClr val="accent1"/>
            </a:solidFill>
            <a:ln>
              <a:noFill/>
            </a:ln>
            <a:effectLst/>
          </c:spPr>
          <c:invertIfNegative val="0"/>
          <c:dLbls>
            <c:dLbl>
              <c:idx val="0"/>
              <c:layout>
                <c:manualLayout>
                  <c:x val="-8.5237459312955868E-3"/>
                  <c:y val="0.1897673777857794"/>
                </c:manualLayout>
              </c:layout>
              <c:dLblPos val="outEnd"/>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0-8D64-40CA-AE7A-A8F25F7363A9}"/>
                </c:ext>
              </c:extLst>
            </c:dLbl>
            <c:dLbl>
              <c:idx val="1"/>
              <c:layout>
                <c:manualLayout>
                  <c:x val="-1.4916555379767356E-2"/>
                  <c:y val="0.18976956446156207"/>
                </c:manualLayout>
              </c:layout>
              <c:dLblPos val="outEnd"/>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1-8D64-40CA-AE7A-A8F25F7363A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Option 1</c:v>
                </c:pt>
                <c:pt idx="1">
                  <c:v>Option 2</c:v>
                </c:pt>
              </c:strCache>
            </c:strRef>
          </c:cat>
          <c:val>
            <c:numRef>
              <c:f>Sheet1!$B$2:$C$2</c:f>
              <c:numCache>
                <c:formatCode>"$"#,##0.00_);[Red]\("$"#,##0.00\)</c:formatCode>
                <c:ptCount val="2"/>
                <c:pt idx="0">
                  <c:v>-1722792</c:v>
                </c:pt>
                <c:pt idx="1">
                  <c:v>-1245000</c:v>
                </c:pt>
              </c:numCache>
            </c:numRef>
          </c:val>
          <c:extLst xmlns:c15="http://schemas.microsoft.com/office/drawing/2012/char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98A-43E0-B10F-1BAFE1E69BC0}"/>
            </c:ext>
          </c:extLst>
        </c:ser>
        <c:ser>
          <c:idx val="1"/>
          <c:order val="1"/>
          <c:tx>
            <c:v>Risk Resistance</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Option 1</c:v>
                </c:pt>
                <c:pt idx="1">
                  <c:v>Option 2</c:v>
                </c:pt>
              </c:strCache>
            </c:strRef>
          </c:cat>
          <c:val>
            <c:numRef>
              <c:f>Sheet1!$B$3:$C$3</c:f>
              <c:numCache>
                <c:formatCode>"$"#,##0.00_);[Red]\("$"#,##0.00\)</c:formatCode>
                <c:ptCount val="2"/>
                <c:pt idx="0">
                  <c:v>15172500</c:v>
                </c:pt>
                <c:pt idx="1">
                  <c:v>11126500</c:v>
                </c:pt>
              </c:numCache>
            </c:numRef>
          </c:val>
          <c:extLst xmlns:c15="http://schemas.microsoft.com/office/drawing/2012/char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598A-43E0-B10F-1BAFE1E69BC0}"/>
            </c:ext>
          </c:extLst>
        </c:ser>
        <c:ser>
          <c:idx val="2"/>
          <c:order val="2"/>
          <c:tx>
            <c:v>Workforce Efficiency</c:v>
          </c:tx>
          <c:spPr>
            <a:solidFill>
              <a:schemeClr val="accent3"/>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Option 1</c:v>
                </c:pt>
                <c:pt idx="1">
                  <c:v>Option 2</c:v>
                </c:pt>
              </c:strCache>
            </c:strRef>
          </c:cat>
          <c:val>
            <c:numRef>
              <c:f>Sheet1!$B$4:$C$4</c:f>
              <c:numCache>
                <c:formatCode>"$"#,##0.00_);[Red]\("$"#,##0.00\)</c:formatCode>
                <c:ptCount val="2"/>
                <c:pt idx="0">
                  <c:v>7518090</c:v>
                </c:pt>
                <c:pt idx="1">
                  <c:v>6383585</c:v>
                </c:pt>
              </c:numCache>
            </c:numRef>
          </c:val>
          <c:extLst xmlns:c15="http://schemas.microsoft.com/office/drawing/2012/char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2-598A-43E0-B10F-1BAFE1E69BC0}"/>
            </c:ext>
          </c:extLst>
        </c:ser>
        <c:dLbls>
          <c:dLblPos val="outEnd"/>
          <c:showLegendKey val="0"/>
          <c:showVal val="1"/>
          <c:showCatName val="0"/>
          <c:showSerName val="0"/>
          <c:showPercent val="0"/>
          <c:showBubbleSize val="0"/>
        </c:dLbls>
        <c:gapWidth val="219"/>
        <c:axId val="90932255"/>
        <c:axId val="90939743"/>
      </c:barChart>
      <c:lineChart>
        <c:grouping val="standard"/>
        <c:varyColors val="0"/>
        <c:ser>
          <c:idx val="3"/>
          <c:order val="3"/>
          <c:tx>
            <c:v>Total</c:v>
          </c:tx>
          <c:spPr>
            <a:ln w="28575" cap="rnd">
              <a:solidFill>
                <a:schemeClr val="accent4"/>
              </a:solidFill>
              <a:round/>
            </a:ln>
            <a:effectLst/>
          </c:spPr>
          <c:marker>
            <c:symbol val="none"/>
          </c:marker>
          <c:dLbls>
            <c:dLbl>
              <c:idx val="0"/>
              <c:layout>
                <c:manualLayout>
                  <c:x val="-0.20768098744557306"/>
                  <c:y val="7.4235100810682375E-3"/>
                </c:manualLayout>
              </c:layout>
              <c:showLegendKey val="0"/>
              <c:showVal val="1"/>
              <c:showCatName val="1"/>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3-598A-43E0-B10F-1BAFE1E69BC0}"/>
                </c:ext>
              </c:extLst>
            </c:dLbl>
            <c:dLbl>
              <c:idx val="1"/>
              <c:layout>
                <c:manualLayout>
                  <c:x val="7.9023409799835551E-3"/>
                  <c:y val="-7.0523366993787875E-2"/>
                </c:manualLayout>
              </c:layout>
              <c:showLegendKey val="0"/>
              <c:showVal val="1"/>
              <c:showCatName val="1"/>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4-598A-43E0-B10F-1BAFE1E69BC0}"/>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Lit>
              <c:ptCount val="2"/>
              <c:pt idx="0">
                <c:v>PFPT P1</c:v>
              </c:pt>
              <c:pt idx="1">
                <c:v>MSFT O365 E5</c:v>
              </c:pt>
            </c:strLit>
          </c:cat>
          <c:val>
            <c:numRef>
              <c:f>Sheet1!$B$5:$C$5</c:f>
              <c:numCache>
                <c:formatCode>"$"#,##0.00_);[Red]\("$"#,##0.00\)</c:formatCode>
                <c:ptCount val="2"/>
                <c:pt idx="0">
                  <c:v>20967798</c:v>
                </c:pt>
                <c:pt idx="1">
                  <c:v>16265085</c:v>
                </c:pt>
              </c:numCache>
            </c:numRef>
          </c:val>
          <c:smooth val="0"/>
          <c:extLst xmlns:c15="http://schemas.microsoft.com/office/drawing/2012/char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5-598A-43E0-B10F-1BAFE1E69BC0}"/>
            </c:ext>
          </c:extLst>
        </c:ser>
        <c:dLbls>
          <c:showLegendKey val="0"/>
          <c:showVal val="1"/>
          <c:showCatName val="0"/>
          <c:showSerName val="0"/>
          <c:showPercent val="0"/>
          <c:showBubbleSize val="0"/>
        </c:dLbls>
        <c:marker val="1"/>
        <c:smooth val="0"/>
        <c:axId val="90932255"/>
        <c:axId val="90939743"/>
      </c:lineChart>
      <c:catAx>
        <c:axId val="90932255"/>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1197" b="1" i="0" u="none" strike="noStrike" kern="1200" baseline="0">
                <a:solidFill>
                  <a:schemeClr val="tx1"/>
                </a:solidFill>
                <a:latin typeface="+mn-lt"/>
                <a:ea typeface="+mn-ea"/>
                <a:cs typeface="+mn-cs"/>
              </a:defRPr>
            </a:pPr>
            <a:endParaRPr lang="en-US"/>
          </a:p>
        </c:txPr>
        <c:crossAx val="90939743"/>
        <c:crosses val="autoZero"/>
        <c:auto val="0"/>
        <c:lblAlgn val="ctr"/>
        <c:lblOffset val="100"/>
        <c:noMultiLvlLbl val="0"/>
      </c:catAx>
      <c:valAx>
        <c:axId val="90939743"/>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932255"/>
        <c:crosses val="autoZero"/>
        <c:crossBetween val="between"/>
        <c:dispUnits>
          <c:builtInUnit val="millions"/>
          <c:dispUnitsLbl>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solidFill>
            <a:schemeClr val="accent1"/>
          </a:solidFill>
        </a:ln>
        <a:effectLst/>
      </c:spPr>
    </c:plotArea>
    <c:legend>
      <c:legendPos val="b"/>
      <c:layout>
        <c:manualLayout>
          <c:xMode val="edge"/>
          <c:yMode val="edge"/>
          <c:x val="7.2980379779862495E-3"/>
          <c:y val="0.88238672746111269"/>
          <c:w val="0.95983251845986661"/>
          <c:h val="7.5957121338149067E-2"/>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legend>
    <c:plotVisOnly val="1"/>
    <c:dispBlanksAs val="gap"/>
    <c:extLst xmlns:c15="http://schemas.microsoft.com/office/drawing/2012/char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D2522D-C5C9-4427-82BC-14152A675606}" type="doc">
      <dgm:prSet loTypeId="urn:microsoft.com/office/officeart/2005/8/layout/process4" loCatId="process" qsTypeId="urn:microsoft.com/office/officeart/2005/8/quickstyle/3d1" qsCatId="3D" csTypeId="urn:microsoft.com/office/officeart/2005/8/colors/colorful3" csCatId="colorful" phldr="1"/>
      <dgm:spPr/>
      <dgm:t>
        <a:bodyPr/>
        <a:lstStyle/>
        <a:p>
          <a:endParaRPr lang="en-US"/>
        </a:p>
      </dgm:t>
    </dgm:pt>
    <dgm:pt modelId="{422EB5B5-4C61-4B7E-B360-8F746AC85EFD}">
      <dgm:prSet phldrT="[Text]"/>
      <dgm:spPr/>
      <dgm:t>
        <a:bodyPr/>
        <a:lstStyle/>
        <a:p>
          <a:r>
            <a:rPr lang="en-US" b="1" dirty="0"/>
            <a:t>Identify Challenge or Problem</a:t>
          </a:r>
        </a:p>
      </dgm:t>
    </dgm:pt>
    <dgm:pt modelId="{DFF5499E-A04A-4CDC-B403-1A4CAB36921D}" type="parTrans" cxnId="{56FBB511-F87D-4FAE-8864-9B13FEB4719D}">
      <dgm:prSet/>
      <dgm:spPr/>
      <dgm:t>
        <a:bodyPr/>
        <a:lstStyle/>
        <a:p>
          <a:endParaRPr lang="en-US" b="1"/>
        </a:p>
      </dgm:t>
    </dgm:pt>
    <dgm:pt modelId="{1BD548E6-51FF-496C-A49A-9F8082EFF7E8}" type="sibTrans" cxnId="{56FBB511-F87D-4FAE-8864-9B13FEB4719D}">
      <dgm:prSet/>
      <dgm:spPr/>
      <dgm:t>
        <a:bodyPr/>
        <a:lstStyle/>
        <a:p>
          <a:endParaRPr lang="en-US" b="1"/>
        </a:p>
      </dgm:t>
    </dgm:pt>
    <dgm:pt modelId="{F68084D9-D890-443A-A7CE-DFF3D345B5C6}">
      <dgm:prSet phldrT="[Text]"/>
      <dgm:spPr/>
      <dgm:t>
        <a:bodyPr/>
        <a:lstStyle/>
        <a:p>
          <a:r>
            <a:rPr lang="en-US" b="1" dirty="0"/>
            <a:t>Generate Potential Solutions</a:t>
          </a:r>
        </a:p>
      </dgm:t>
    </dgm:pt>
    <dgm:pt modelId="{E10AE11E-7FED-471D-B1C9-627A7CA1791F}" type="parTrans" cxnId="{ACD5F8E9-79F4-4880-AC42-1DFD13A6AF19}">
      <dgm:prSet/>
      <dgm:spPr/>
      <dgm:t>
        <a:bodyPr/>
        <a:lstStyle/>
        <a:p>
          <a:endParaRPr lang="en-US" b="1"/>
        </a:p>
      </dgm:t>
    </dgm:pt>
    <dgm:pt modelId="{F6A9CD3A-5FF8-4952-B551-940BDB435815}" type="sibTrans" cxnId="{ACD5F8E9-79F4-4880-AC42-1DFD13A6AF19}">
      <dgm:prSet/>
      <dgm:spPr/>
      <dgm:t>
        <a:bodyPr/>
        <a:lstStyle/>
        <a:p>
          <a:endParaRPr lang="en-US" b="1"/>
        </a:p>
      </dgm:t>
    </dgm:pt>
    <dgm:pt modelId="{71356461-A105-45B0-89DE-1D0F113D4460}">
      <dgm:prSet phldrT="[Text]"/>
      <dgm:spPr/>
      <dgm:t>
        <a:bodyPr/>
        <a:lstStyle/>
        <a:p>
          <a:r>
            <a:rPr lang="en-US" b="1" dirty="0"/>
            <a:t>Evaluate Costs, Risks, and Benefits</a:t>
          </a:r>
        </a:p>
      </dgm:t>
    </dgm:pt>
    <dgm:pt modelId="{927B135C-B338-44CC-96B7-57F997B0CE47}" type="parTrans" cxnId="{F1036661-AFCC-4179-B3D5-DF766D48E537}">
      <dgm:prSet/>
      <dgm:spPr/>
      <dgm:t>
        <a:bodyPr/>
        <a:lstStyle/>
        <a:p>
          <a:endParaRPr lang="en-US" b="1"/>
        </a:p>
      </dgm:t>
    </dgm:pt>
    <dgm:pt modelId="{C3679CEF-99F2-4424-BE53-5ADC221F5595}" type="sibTrans" cxnId="{F1036661-AFCC-4179-B3D5-DF766D48E537}">
      <dgm:prSet/>
      <dgm:spPr/>
      <dgm:t>
        <a:bodyPr/>
        <a:lstStyle/>
        <a:p>
          <a:endParaRPr lang="en-US" b="1"/>
        </a:p>
      </dgm:t>
    </dgm:pt>
    <dgm:pt modelId="{F25F2502-25E2-4B21-A03E-C550DD7226DF}">
      <dgm:prSet phldrT="[Text]"/>
      <dgm:spPr/>
      <dgm:t>
        <a:bodyPr/>
        <a:lstStyle/>
        <a:p>
          <a:r>
            <a:rPr lang="en-US" b="1" dirty="0"/>
            <a:t>Develop Executive Summary</a:t>
          </a:r>
        </a:p>
      </dgm:t>
    </dgm:pt>
    <dgm:pt modelId="{304AF84E-6713-4CD2-ADC5-FB05A2316E4D}" type="parTrans" cxnId="{42BD486F-D9CC-4D63-A88E-31337A71C6FE}">
      <dgm:prSet/>
      <dgm:spPr/>
      <dgm:t>
        <a:bodyPr/>
        <a:lstStyle/>
        <a:p>
          <a:endParaRPr lang="en-US" b="1"/>
        </a:p>
      </dgm:t>
    </dgm:pt>
    <dgm:pt modelId="{C4BF3FA1-0F73-43D9-8E19-5DA2EFB3E048}" type="sibTrans" cxnId="{42BD486F-D9CC-4D63-A88E-31337A71C6FE}">
      <dgm:prSet/>
      <dgm:spPr/>
      <dgm:t>
        <a:bodyPr/>
        <a:lstStyle/>
        <a:p>
          <a:endParaRPr lang="en-US" b="1"/>
        </a:p>
      </dgm:t>
    </dgm:pt>
    <dgm:pt modelId="{E74946B9-E813-473F-A280-4A53794F5329}" type="pres">
      <dgm:prSet presAssocID="{2DD2522D-C5C9-4427-82BC-14152A675606}" presName="Name0" presStyleCnt="0">
        <dgm:presLayoutVars>
          <dgm:dir/>
          <dgm:animLvl val="lvl"/>
          <dgm:resizeHandles val="exact"/>
        </dgm:presLayoutVars>
      </dgm:prSet>
      <dgm:spPr/>
    </dgm:pt>
    <dgm:pt modelId="{75A99FD8-BF64-4EDC-A053-E6233A321842}" type="pres">
      <dgm:prSet presAssocID="{F25F2502-25E2-4B21-A03E-C550DD7226DF}" presName="boxAndChildren" presStyleCnt="0"/>
      <dgm:spPr/>
    </dgm:pt>
    <dgm:pt modelId="{BC5F0C9E-5E38-4435-A0C5-2859F8B32757}" type="pres">
      <dgm:prSet presAssocID="{F25F2502-25E2-4B21-A03E-C550DD7226DF}" presName="parentTextBox" presStyleLbl="node1" presStyleIdx="0" presStyleCnt="4"/>
      <dgm:spPr/>
    </dgm:pt>
    <dgm:pt modelId="{B6562981-4F36-480F-AB2F-D4BC0443DA9C}" type="pres">
      <dgm:prSet presAssocID="{C3679CEF-99F2-4424-BE53-5ADC221F5595}" presName="sp" presStyleCnt="0"/>
      <dgm:spPr/>
    </dgm:pt>
    <dgm:pt modelId="{5278CEAA-C02D-4BE7-B75A-8051A8EC0EB0}" type="pres">
      <dgm:prSet presAssocID="{71356461-A105-45B0-89DE-1D0F113D4460}" presName="arrowAndChildren" presStyleCnt="0"/>
      <dgm:spPr/>
    </dgm:pt>
    <dgm:pt modelId="{25715857-A316-41EC-9DF6-A864F0F6CB43}" type="pres">
      <dgm:prSet presAssocID="{71356461-A105-45B0-89DE-1D0F113D4460}" presName="parentTextArrow" presStyleLbl="node1" presStyleIdx="1" presStyleCnt="4"/>
      <dgm:spPr/>
    </dgm:pt>
    <dgm:pt modelId="{E3033C37-4D2E-4D14-8EE0-599A98EBD1DA}" type="pres">
      <dgm:prSet presAssocID="{F6A9CD3A-5FF8-4952-B551-940BDB435815}" presName="sp" presStyleCnt="0"/>
      <dgm:spPr/>
    </dgm:pt>
    <dgm:pt modelId="{B085E955-FD75-4D6F-9B19-6AB40668D990}" type="pres">
      <dgm:prSet presAssocID="{F68084D9-D890-443A-A7CE-DFF3D345B5C6}" presName="arrowAndChildren" presStyleCnt="0"/>
      <dgm:spPr/>
    </dgm:pt>
    <dgm:pt modelId="{D2FB3F7A-73C8-4E3E-976C-4D46E5EBD4AE}" type="pres">
      <dgm:prSet presAssocID="{F68084D9-D890-443A-A7CE-DFF3D345B5C6}" presName="parentTextArrow" presStyleLbl="node1" presStyleIdx="2" presStyleCnt="4"/>
      <dgm:spPr/>
    </dgm:pt>
    <dgm:pt modelId="{CAFCC0D6-95CF-40F4-9BE6-0356496FDE8F}" type="pres">
      <dgm:prSet presAssocID="{1BD548E6-51FF-496C-A49A-9F8082EFF7E8}" presName="sp" presStyleCnt="0"/>
      <dgm:spPr/>
    </dgm:pt>
    <dgm:pt modelId="{9EB47072-B815-49DF-93EE-46846BFD96AB}" type="pres">
      <dgm:prSet presAssocID="{422EB5B5-4C61-4B7E-B360-8F746AC85EFD}" presName="arrowAndChildren" presStyleCnt="0"/>
      <dgm:spPr/>
    </dgm:pt>
    <dgm:pt modelId="{F1669A2D-7B70-4772-9858-32C20D4D74AB}" type="pres">
      <dgm:prSet presAssocID="{422EB5B5-4C61-4B7E-B360-8F746AC85EFD}" presName="parentTextArrow" presStyleLbl="node1" presStyleIdx="3" presStyleCnt="4"/>
      <dgm:spPr/>
    </dgm:pt>
  </dgm:ptLst>
  <dgm:cxnLst>
    <dgm:cxn modelId="{56FBB511-F87D-4FAE-8864-9B13FEB4719D}" srcId="{2DD2522D-C5C9-4427-82BC-14152A675606}" destId="{422EB5B5-4C61-4B7E-B360-8F746AC85EFD}" srcOrd="0" destOrd="0" parTransId="{DFF5499E-A04A-4CDC-B403-1A4CAB36921D}" sibTransId="{1BD548E6-51FF-496C-A49A-9F8082EFF7E8}"/>
    <dgm:cxn modelId="{F1036661-AFCC-4179-B3D5-DF766D48E537}" srcId="{2DD2522D-C5C9-4427-82BC-14152A675606}" destId="{71356461-A105-45B0-89DE-1D0F113D4460}" srcOrd="2" destOrd="0" parTransId="{927B135C-B338-44CC-96B7-57F997B0CE47}" sibTransId="{C3679CEF-99F2-4424-BE53-5ADC221F5595}"/>
    <dgm:cxn modelId="{BC3DC864-1D12-4D63-ADFC-F7F67D1D8D5A}" type="presOf" srcId="{71356461-A105-45B0-89DE-1D0F113D4460}" destId="{25715857-A316-41EC-9DF6-A864F0F6CB43}" srcOrd="0" destOrd="0" presId="urn:microsoft.com/office/officeart/2005/8/layout/process4"/>
    <dgm:cxn modelId="{42BD486F-D9CC-4D63-A88E-31337A71C6FE}" srcId="{2DD2522D-C5C9-4427-82BC-14152A675606}" destId="{F25F2502-25E2-4B21-A03E-C550DD7226DF}" srcOrd="3" destOrd="0" parTransId="{304AF84E-6713-4CD2-ADC5-FB05A2316E4D}" sibTransId="{C4BF3FA1-0F73-43D9-8E19-5DA2EFB3E048}"/>
    <dgm:cxn modelId="{0097597C-43F8-46F3-AC4E-30BFF0B9ED92}" type="presOf" srcId="{2DD2522D-C5C9-4427-82BC-14152A675606}" destId="{E74946B9-E813-473F-A280-4A53794F5329}" srcOrd="0" destOrd="0" presId="urn:microsoft.com/office/officeart/2005/8/layout/process4"/>
    <dgm:cxn modelId="{0FA5EFD6-E3FC-4B47-9ABE-87C8C2831E0B}" type="presOf" srcId="{F25F2502-25E2-4B21-A03E-C550DD7226DF}" destId="{BC5F0C9E-5E38-4435-A0C5-2859F8B32757}" srcOrd="0" destOrd="0" presId="urn:microsoft.com/office/officeart/2005/8/layout/process4"/>
    <dgm:cxn modelId="{ACD5F8E9-79F4-4880-AC42-1DFD13A6AF19}" srcId="{2DD2522D-C5C9-4427-82BC-14152A675606}" destId="{F68084D9-D890-443A-A7CE-DFF3D345B5C6}" srcOrd="1" destOrd="0" parTransId="{E10AE11E-7FED-471D-B1C9-627A7CA1791F}" sibTransId="{F6A9CD3A-5FF8-4952-B551-940BDB435815}"/>
    <dgm:cxn modelId="{7623BCEB-6E06-4C6B-BA68-ED42035559A6}" type="presOf" srcId="{422EB5B5-4C61-4B7E-B360-8F746AC85EFD}" destId="{F1669A2D-7B70-4772-9858-32C20D4D74AB}" srcOrd="0" destOrd="0" presId="urn:microsoft.com/office/officeart/2005/8/layout/process4"/>
    <dgm:cxn modelId="{472E0EF5-8E63-4CAC-BB04-B5049BFAF605}" type="presOf" srcId="{F68084D9-D890-443A-A7CE-DFF3D345B5C6}" destId="{D2FB3F7A-73C8-4E3E-976C-4D46E5EBD4AE}" srcOrd="0" destOrd="0" presId="urn:microsoft.com/office/officeart/2005/8/layout/process4"/>
    <dgm:cxn modelId="{3D9C763B-909D-4F5E-82ED-9C86351E2D3F}" type="presParOf" srcId="{E74946B9-E813-473F-A280-4A53794F5329}" destId="{75A99FD8-BF64-4EDC-A053-E6233A321842}" srcOrd="0" destOrd="0" presId="urn:microsoft.com/office/officeart/2005/8/layout/process4"/>
    <dgm:cxn modelId="{880C9522-E9B2-457E-BEA3-B303771F843C}" type="presParOf" srcId="{75A99FD8-BF64-4EDC-A053-E6233A321842}" destId="{BC5F0C9E-5E38-4435-A0C5-2859F8B32757}" srcOrd="0" destOrd="0" presId="urn:microsoft.com/office/officeart/2005/8/layout/process4"/>
    <dgm:cxn modelId="{21347148-B354-4FF3-8231-1F1E33B07BA2}" type="presParOf" srcId="{E74946B9-E813-473F-A280-4A53794F5329}" destId="{B6562981-4F36-480F-AB2F-D4BC0443DA9C}" srcOrd="1" destOrd="0" presId="urn:microsoft.com/office/officeart/2005/8/layout/process4"/>
    <dgm:cxn modelId="{F42FE624-6D62-4913-AC9C-2304EFCE9C8B}" type="presParOf" srcId="{E74946B9-E813-473F-A280-4A53794F5329}" destId="{5278CEAA-C02D-4BE7-B75A-8051A8EC0EB0}" srcOrd="2" destOrd="0" presId="urn:microsoft.com/office/officeart/2005/8/layout/process4"/>
    <dgm:cxn modelId="{24E731E5-064F-459C-8059-5EA44F0220ED}" type="presParOf" srcId="{5278CEAA-C02D-4BE7-B75A-8051A8EC0EB0}" destId="{25715857-A316-41EC-9DF6-A864F0F6CB43}" srcOrd="0" destOrd="0" presId="urn:microsoft.com/office/officeart/2005/8/layout/process4"/>
    <dgm:cxn modelId="{45833844-70DE-4A23-B448-0D4FFFF4837B}" type="presParOf" srcId="{E74946B9-E813-473F-A280-4A53794F5329}" destId="{E3033C37-4D2E-4D14-8EE0-599A98EBD1DA}" srcOrd="3" destOrd="0" presId="urn:microsoft.com/office/officeart/2005/8/layout/process4"/>
    <dgm:cxn modelId="{C7149E47-839E-4630-A7C5-4F2474583A63}" type="presParOf" srcId="{E74946B9-E813-473F-A280-4A53794F5329}" destId="{B085E955-FD75-4D6F-9B19-6AB40668D990}" srcOrd="4" destOrd="0" presId="urn:microsoft.com/office/officeart/2005/8/layout/process4"/>
    <dgm:cxn modelId="{120362AF-37C6-4AA2-8217-0820DFD7E909}" type="presParOf" srcId="{B085E955-FD75-4D6F-9B19-6AB40668D990}" destId="{D2FB3F7A-73C8-4E3E-976C-4D46E5EBD4AE}" srcOrd="0" destOrd="0" presId="urn:microsoft.com/office/officeart/2005/8/layout/process4"/>
    <dgm:cxn modelId="{1A38E958-0B02-46DF-A930-82861A68C494}" type="presParOf" srcId="{E74946B9-E813-473F-A280-4A53794F5329}" destId="{CAFCC0D6-95CF-40F4-9BE6-0356496FDE8F}" srcOrd="5" destOrd="0" presId="urn:microsoft.com/office/officeart/2005/8/layout/process4"/>
    <dgm:cxn modelId="{D17A3EFB-BB9E-4FC3-8DEF-C2FA43B45DD3}" type="presParOf" srcId="{E74946B9-E813-473F-A280-4A53794F5329}" destId="{9EB47072-B815-49DF-93EE-46846BFD96AB}" srcOrd="6" destOrd="0" presId="urn:microsoft.com/office/officeart/2005/8/layout/process4"/>
    <dgm:cxn modelId="{995B44B5-8D1B-48A6-9D31-DAD8AAFEA6BC}" type="presParOf" srcId="{9EB47072-B815-49DF-93EE-46846BFD96AB}" destId="{F1669A2D-7B70-4772-9858-32C20D4D74AB}"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57E314-B633-4021-ABD0-B480DC5475E2}" type="doc">
      <dgm:prSet loTypeId="urn:microsoft.com/office/officeart/2005/8/layout/vList3" loCatId="list" qsTypeId="urn:microsoft.com/office/officeart/2005/8/quickstyle/simple5" qsCatId="simple" csTypeId="urn:microsoft.com/office/officeart/2005/8/colors/accent1_2" csCatId="accent1" phldr="1"/>
      <dgm:spPr/>
      <dgm:t>
        <a:bodyPr/>
        <a:lstStyle/>
        <a:p>
          <a:endParaRPr lang="en-US"/>
        </a:p>
      </dgm:t>
    </dgm:pt>
    <dgm:pt modelId="{825A4F0E-DA99-4D62-AD3D-400BA194E191}">
      <dgm:prSet phldrT="[Text]"/>
      <dgm:spPr/>
      <dgm:t>
        <a:bodyPr/>
        <a:lstStyle/>
        <a:p>
          <a:r>
            <a:rPr lang="en-US" b="1" dirty="0"/>
            <a:t>Executive Summary</a:t>
          </a:r>
        </a:p>
      </dgm:t>
    </dgm:pt>
    <dgm:pt modelId="{FB2358D3-AEFE-404C-88A1-5CCFC1F05571}" type="parTrans" cxnId="{B6FCAED7-697B-48EC-AFD2-B04C57692BEA}">
      <dgm:prSet/>
      <dgm:spPr/>
      <dgm:t>
        <a:bodyPr/>
        <a:lstStyle/>
        <a:p>
          <a:endParaRPr lang="en-US" b="1"/>
        </a:p>
      </dgm:t>
    </dgm:pt>
    <dgm:pt modelId="{C0B05B96-4E19-45FB-B195-0747F6D9CC03}" type="sibTrans" cxnId="{B6FCAED7-697B-48EC-AFD2-B04C57692BEA}">
      <dgm:prSet/>
      <dgm:spPr/>
      <dgm:t>
        <a:bodyPr/>
        <a:lstStyle/>
        <a:p>
          <a:endParaRPr lang="en-US" b="1"/>
        </a:p>
      </dgm:t>
    </dgm:pt>
    <dgm:pt modelId="{83007C93-96A5-4A0F-8912-0C39C6FE1DD5}">
      <dgm:prSet phldrT="[Text]"/>
      <dgm:spPr/>
      <dgm:t>
        <a:bodyPr/>
        <a:lstStyle/>
        <a:p>
          <a:r>
            <a:rPr lang="en-US" b="1" dirty="0"/>
            <a:t>Challenge</a:t>
          </a:r>
        </a:p>
      </dgm:t>
    </dgm:pt>
    <dgm:pt modelId="{F246DFD5-E5E9-4A99-B914-A4E073D713B6}" type="parTrans" cxnId="{33EE9619-1EA2-4CD3-A655-796714946141}">
      <dgm:prSet/>
      <dgm:spPr/>
      <dgm:t>
        <a:bodyPr/>
        <a:lstStyle/>
        <a:p>
          <a:endParaRPr lang="en-US" b="1"/>
        </a:p>
      </dgm:t>
    </dgm:pt>
    <dgm:pt modelId="{CD119202-8927-4E89-947C-A665B84BCE5A}" type="sibTrans" cxnId="{33EE9619-1EA2-4CD3-A655-796714946141}">
      <dgm:prSet/>
      <dgm:spPr/>
      <dgm:t>
        <a:bodyPr/>
        <a:lstStyle/>
        <a:p>
          <a:endParaRPr lang="en-US" b="1"/>
        </a:p>
      </dgm:t>
    </dgm:pt>
    <dgm:pt modelId="{7462F5DD-BA04-43FA-92EF-D38BB01F4B11}">
      <dgm:prSet phldrT="[Text]"/>
      <dgm:spPr/>
      <dgm:t>
        <a:bodyPr/>
        <a:lstStyle/>
        <a:p>
          <a:r>
            <a:rPr lang="en-US" b="1" dirty="0"/>
            <a:t>Solution(s)</a:t>
          </a:r>
        </a:p>
      </dgm:t>
    </dgm:pt>
    <dgm:pt modelId="{D72DCAAA-AEE8-4827-8D9A-7EF2EE8D511B}" type="parTrans" cxnId="{1FF90790-821E-4BF7-927B-EE44B72711F1}">
      <dgm:prSet/>
      <dgm:spPr/>
      <dgm:t>
        <a:bodyPr/>
        <a:lstStyle/>
        <a:p>
          <a:endParaRPr lang="en-US" b="1"/>
        </a:p>
      </dgm:t>
    </dgm:pt>
    <dgm:pt modelId="{FABD36C4-A56F-43B2-A09B-B77A5A748BFF}" type="sibTrans" cxnId="{1FF90790-821E-4BF7-927B-EE44B72711F1}">
      <dgm:prSet/>
      <dgm:spPr/>
      <dgm:t>
        <a:bodyPr/>
        <a:lstStyle/>
        <a:p>
          <a:endParaRPr lang="en-US" b="1"/>
        </a:p>
      </dgm:t>
    </dgm:pt>
    <dgm:pt modelId="{58D5078A-ECF1-470C-AB8B-A324DA04CF87}">
      <dgm:prSet phldrT="[Text]"/>
      <dgm:spPr/>
      <dgm:t>
        <a:bodyPr/>
        <a:lstStyle/>
        <a:p>
          <a:r>
            <a:rPr lang="en-US" b="1" dirty="0"/>
            <a:t>Costs</a:t>
          </a:r>
        </a:p>
      </dgm:t>
    </dgm:pt>
    <dgm:pt modelId="{843A319E-8EAD-4828-9E01-988E8B66AD26}" type="parTrans" cxnId="{A0F21C29-A8D0-4C09-A9EC-7AE644E042EF}">
      <dgm:prSet/>
      <dgm:spPr/>
      <dgm:t>
        <a:bodyPr/>
        <a:lstStyle/>
        <a:p>
          <a:endParaRPr lang="en-US" b="1"/>
        </a:p>
      </dgm:t>
    </dgm:pt>
    <dgm:pt modelId="{03A15513-5A1E-4C0B-AC4E-16F428F8F578}" type="sibTrans" cxnId="{A0F21C29-A8D0-4C09-A9EC-7AE644E042EF}">
      <dgm:prSet/>
      <dgm:spPr/>
      <dgm:t>
        <a:bodyPr/>
        <a:lstStyle/>
        <a:p>
          <a:endParaRPr lang="en-US" b="1"/>
        </a:p>
      </dgm:t>
    </dgm:pt>
    <dgm:pt modelId="{19ACB945-C904-47C3-A8D5-47DCA8D04D38}">
      <dgm:prSet phldrT="[Text]"/>
      <dgm:spPr/>
      <dgm:t>
        <a:bodyPr/>
        <a:lstStyle/>
        <a:p>
          <a:r>
            <a:rPr lang="en-US" b="1" dirty="0"/>
            <a:t>Benefits</a:t>
          </a:r>
        </a:p>
      </dgm:t>
    </dgm:pt>
    <dgm:pt modelId="{3B170499-9891-45A9-A2BF-ABD8166C8616}" type="parTrans" cxnId="{855D914D-F2D4-43C1-ADCD-254629196741}">
      <dgm:prSet/>
      <dgm:spPr/>
      <dgm:t>
        <a:bodyPr/>
        <a:lstStyle/>
        <a:p>
          <a:endParaRPr lang="en-US" b="1"/>
        </a:p>
      </dgm:t>
    </dgm:pt>
    <dgm:pt modelId="{87246DA2-9287-46EC-94AE-1B3161AD1F1F}" type="sibTrans" cxnId="{855D914D-F2D4-43C1-ADCD-254629196741}">
      <dgm:prSet/>
      <dgm:spPr/>
      <dgm:t>
        <a:bodyPr/>
        <a:lstStyle/>
        <a:p>
          <a:endParaRPr lang="en-US" b="1"/>
        </a:p>
      </dgm:t>
    </dgm:pt>
    <dgm:pt modelId="{2701B91B-A314-47DC-87AD-3DBB082D0184}">
      <dgm:prSet phldrT="[Text]"/>
      <dgm:spPr/>
      <dgm:t>
        <a:bodyPr/>
        <a:lstStyle/>
        <a:p>
          <a:r>
            <a:rPr lang="en-US" b="1" dirty="0"/>
            <a:t>Roadmap</a:t>
          </a:r>
        </a:p>
      </dgm:t>
    </dgm:pt>
    <dgm:pt modelId="{D25C51E8-99CD-4360-AE19-27F4D49A5A18}" type="parTrans" cxnId="{588F10D6-95C6-4DA8-8363-A6E28D7B4DCD}">
      <dgm:prSet/>
      <dgm:spPr/>
      <dgm:t>
        <a:bodyPr/>
        <a:lstStyle/>
        <a:p>
          <a:endParaRPr lang="en-US" b="1"/>
        </a:p>
      </dgm:t>
    </dgm:pt>
    <dgm:pt modelId="{9B556B23-ED09-4564-B392-2B88159EE521}" type="sibTrans" cxnId="{588F10D6-95C6-4DA8-8363-A6E28D7B4DCD}">
      <dgm:prSet/>
      <dgm:spPr/>
      <dgm:t>
        <a:bodyPr/>
        <a:lstStyle/>
        <a:p>
          <a:endParaRPr lang="en-US" b="1"/>
        </a:p>
      </dgm:t>
    </dgm:pt>
    <dgm:pt modelId="{0A4EB8BD-EA29-4883-8F24-75E4FA26501B}" type="pres">
      <dgm:prSet presAssocID="{E357E314-B633-4021-ABD0-B480DC5475E2}" presName="linearFlow" presStyleCnt="0">
        <dgm:presLayoutVars>
          <dgm:dir/>
          <dgm:resizeHandles val="exact"/>
        </dgm:presLayoutVars>
      </dgm:prSet>
      <dgm:spPr/>
    </dgm:pt>
    <dgm:pt modelId="{0BCEBD18-D860-4708-9CF5-2D371805E7DB}" type="pres">
      <dgm:prSet presAssocID="{825A4F0E-DA99-4D62-AD3D-400BA194E191}" presName="composite" presStyleCnt="0"/>
      <dgm:spPr/>
    </dgm:pt>
    <dgm:pt modelId="{DBD19557-F188-41C2-BDD6-0F1FFFA07AFE}" type="pres">
      <dgm:prSet presAssocID="{825A4F0E-DA99-4D62-AD3D-400BA194E191}" presName="imgShp" presStyleLbl="fgImgPlac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eeting with solid fill"/>
        </a:ext>
      </dgm:extLst>
    </dgm:pt>
    <dgm:pt modelId="{0FEE0A38-CF79-4B07-A0FC-47C232A23325}" type="pres">
      <dgm:prSet presAssocID="{825A4F0E-DA99-4D62-AD3D-400BA194E191}" presName="txShp" presStyleLbl="node1" presStyleIdx="0" presStyleCnt="6">
        <dgm:presLayoutVars>
          <dgm:bulletEnabled val="1"/>
        </dgm:presLayoutVars>
      </dgm:prSet>
      <dgm:spPr/>
    </dgm:pt>
    <dgm:pt modelId="{BFE310EA-F27F-4CE8-9A94-4598114928DC}" type="pres">
      <dgm:prSet presAssocID="{C0B05B96-4E19-45FB-B195-0747F6D9CC03}" presName="spacing" presStyleCnt="0"/>
      <dgm:spPr/>
    </dgm:pt>
    <dgm:pt modelId="{9D329739-DE70-4723-8D45-B9395E9DC9C9}" type="pres">
      <dgm:prSet presAssocID="{83007C93-96A5-4A0F-8912-0C39C6FE1DD5}" presName="composite" presStyleCnt="0"/>
      <dgm:spPr/>
    </dgm:pt>
    <dgm:pt modelId="{66B9A6CB-42DB-438C-B102-7AE7ED3F5836}" type="pres">
      <dgm:prSet presAssocID="{83007C93-96A5-4A0F-8912-0C39C6FE1DD5}" presName="imgShp" presStyleLbl="fgImgPlac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laybook with solid fill"/>
        </a:ext>
      </dgm:extLst>
    </dgm:pt>
    <dgm:pt modelId="{08B611BE-953D-418D-B8D3-68EDCBE811D0}" type="pres">
      <dgm:prSet presAssocID="{83007C93-96A5-4A0F-8912-0C39C6FE1DD5}" presName="txShp" presStyleLbl="node1" presStyleIdx="1" presStyleCnt="6">
        <dgm:presLayoutVars>
          <dgm:bulletEnabled val="1"/>
        </dgm:presLayoutVars>
      </dgm:prSet>
      <dgm:spPr/>
    </dgm:pt>
    <dgm:pt modelId="{3AB72DED-5E7A-4C89-BF10-87B2B8D02C7C}" type="pres">
      <dgm:prSet presAssocID="{CD119202-8927-4E89-947C-A665B84BCE5A}" presName="spacing" presStyleCnt="0"/>
      <dgm:spPr/>
    </dgm:pt>
    <dgm:pt modelId="{24E17C65-5E74-42F9-9B27-C49FDFB769D4}" type="pres">
      <dgm:prSet presAssocID="{7462F5DD-BA04-43FA-92EF-D38BB01F4B11}" presName="composite" presStyleCnt="0"/>
      <dgm:spPr/>
    </dgm:pt>
    <dgm:pt modelId="{CE352902-46BD-41F2-ADAF-2570E346D4EC}" type="pres">
      <dgm:prSet presAssocID="{7462F5DD-BA04-43FA-92EF-D38BB01F4B11}" presName="imgShp" presStyleLbl="fgImgPlac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ghts On with solid fill"/>
        </a:ext>
      </dgm:extLst>
    </dgm:pt>
    <dgm:pt modelId="{2F82B0E8-DE30-4064-8C8C-5D85E2E8944D}" type="pres">
      <dgm:prSet presAssocID="{7462F5DD-BA04-43FA-92EF-D38BB01F4B11}" presName="txShp" presStyleLbl="node1" presStyleIdx="2" presStyleCnt="6">
        <dgm:presLayoutVars>
          <dgm:bulletEnabled val="1"/>
        </dgm:presLayoutVars>
      </dgm:prSet>
      <dgm:spPr/>
    </dgm:pt>
    <dgm:pt modelId="{7EBC9AA7-11CB-4E00-A4A5-7AD55351E198}" type="pres">
      <dgm:prSet presAssocID="{FABD36C4-A56F-43B2-A09B-B77A5A748BFF}" presName="spacing" presStyleCnt="0"/>
      <dgm:spPr/>
    </dgm:pt>
    <dgm:pt modelId="{0A906497-D6B5-48EC-9C88-DBE86D48F81F}" type="pres">
      <dgm:prSet presAssocID="{58D5078A-ECF1-470C-AB8B-A324DA04CF87}" presName="composite" presStyleCnt="0"/>
      <dgm:spPr/>
    </dgm:pt>
    <dgm:pt modelId="{C0338FA0-005F-4490-9588-00B99BAAAFD7}" type="pres">
      <dgm:prSet presAssocID="{58D5078A-ECF1-470C-AB8B-A324DA04CF87}" presName="imgShp" presStyleLbl="fgImgPlac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Dollar with solid fill"/>
        </a:ext>
      </dgm:extLst>
    </dgm:pt>
    <dgm:pt modelId="{D1AA8B6C-8802-49E9-A6D5-E9AB2FBE6CB4}" type="pres">
      <dgm:prSet presAssocID="{58D5078A-ECF1-470C-AB8B-A324DA04CF87}" presName="txShp" presStyleLbl="node1" presStyleIdx="3" presStyleCnt="6">
        <dgm:presLayoutVars>
          <dgm:bulletEnabled val="1"/>
        </dgm:presLayoutVars>
      </dgm:prSet>
      <dgm:spPr/>
    </dgm:pt>
    <dgm:pt modelId="{2ED06BBD-9FF3-4B88-A50D-9A9700D86CDD}" type="pres">
      <dgm:prSet presAssocID="{03A15513-5A1E-4C0B-AC4E-16F428F8F578}" presName="spacing" presStyleCnt="0"/>
      <dgm:spPr/>
    </dgm:pt>
    <dgm:pt modelId="{D72BAB43-BA5C-492E-9004-3269FA2A4738}" type="pres">
      <dgm:prSet presAssocID="{19ACB945-C904-47C3-A8D5-47DCA8D04D38}" presName="composite" presStyleCnt="0"/>
      <dgm:spPr/>
    </dgm:pt>
    <dgm:pt modelId="{2969C8F2-2E11-4DBF-A1E2-F20C3DC8B2D3}" type="pres">
      <dgm:prSet presAssocID="{19ACB945-C904-47C3-A8D5-47DCA8D04D38}" presName="imgShp" presStyleLbl="fgImgPlac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Scales of justice with solid fill"/>
        </a:ext>
      </dgm:extLst>
    </dgm:pt>
    <dgm:pt modelId="{3E022FA3-AA17-45DE-9B42-DD9B08007EB7}" type="pres">
      <dgm:prSet presAssocID="{19ACB945-C904-47C3-A8D5-47DCA8D04D38}" presName="txShp" presStyleLbl="node1" presStyleIdx="4" presStyleCnt="6">
        <dgm:presLayoutVars>
          <dgm:bulletEnabled val="1"/>
        </dgm:presLayoutVars>
      </dgm:prSet>
      <dgm:spPr/>
    </dgm:pt>
    <dgm:pt modelId="{BC803AE0-498D-4566-9FD2-201F1444D836}" type="pres">
      <dgm:prSet presAssocID="{87246DA2-9287-46EC-94AE-1B3161AD1F1F}" presName="spacing" presStyleCnt="0"/>
      <dgm:spPr/>
    </dgm:pt>
    <dgm:pt modelId="{8FE373E2-1953-4C51-B43D-A56AE7C34E39}" type="pres">
      <dgm:prSet presAssocID="{2701B91B-A314-47DC-87AD-3DBB082D0184}" presName="composite" presStyleCnt="0"/>
      <dgm:spPr/>
    </dgm:pt>
    <dgm:pt modelId="{D6D6AF08-22F3-4A94-9F7F-7405897B526D}" type="pres">
      <dgm:prSet presAssocID="{2701B91B-A314-47DC-87AD-3DBB082D0184}" presName="imgShp" presStyleLbl="fgImgPlac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Gantt Chart with solid fill"/>
        </a:ext>
      </dgm:extLst>
    </dgm:pt>
    <dgm:pt modelId="{47EA084D-C370-4B1D-8D75-B6F035651F2C}" type="pres">
      <dgm:prSet presAssocID="{2701B91B-A314-47DC-87AD-3DBB082D0184}" presName="txShp" presStyleLbl="node1" presStyleIdx="5" presStyleCnt="6">
        <dgm:presLayoutVars>
          <dgm:bulletEnabled val="1"/>
        </dgm:presLayoutVars>
      </dgm:prSet>
      <dgm:spPr/>
    </dgm:pt>
  </dgm:ptLst>
  <dgm:cxnLst>
    <dgm:cxn modelId="{0916D609-721F-47FB-8B15-7B2CC7B9CD20}" type="presOf" srcId="{19ACB945-C904-47C3-A8D5-47DCA8D04D38}" destId="{3E022FA3-AA17-45DE-9B42-DD9B08007EB7}" srcOrd="0" destOrd="0" presId="urn:microsoft.com/office/officeart/2005/8/layout/vList3"/>
    <dgm:cxn modelId="{33EE9619-1EA2-4CD3-A655-796714946141}" srcId="{E357E314-B633-4021-ABD0-B480DC5475E2}" destId="{83007C93-96A5-4A0F-8912-0C39C6FE1DD5}" srcOrd="1" destOrd="0" parTransId="{F246DFD5-E5E9-4A99-B914-A4E073D713B6}" sibTransId="{CD119202-8927-4E89-947C-A665B84BCE5A}"/>
    <dgm:cxn modelId="{A0F21C29-A8D0-4C09-A9EC-7AE644E042EF}" srcId="{E357E314-B633-4021-ABD0-B480DC5475E2}" destId="{58D5078A-ECF1-470C-AB8B-A324DA04CF87}" srcOrd="3" destOrd="0" parTransId="{843A319E-8EAD-4828-9E01-988E8B66AD26}" sibTransId="{03A15513-5A1E-4C0B-AC4E-16F428F8F578}"/>
    <dgm:cxn modelId="{855D914D-F2D4-43C1-ADCD-254629196741}" srcId="{E357E314-B633-4021-ABD0-B480DC5475E2}" destId="{19ACB945-C904-47C3-A8D5-47DCA8D04D38}" srcOrd="4" destOrd="0" parTransId="{3B170499-9891-45A9-A2BF-ABD8166C8616}" sibTransId="{87246DA2-9287-46EC-94AE-1B3161AD1F1F}"/>
    <dgm:cxn modelId="{D434A96C-34D3-4E10-B52E-A1534CAED745}" type="presOf" srcId="{7462F5DD-BA04-43FA-92EF-D38BB01F4B11}" destId="{2F82B0E8-DE30-4064-8C8C-5D85E2E8944D}" srcOrd="0" destOrd="0" presId="urn:microsoft.com/office/officeart/2005/8/layout/vList3"/>
    <dgm:cxn modelId="{91EFA970-ECB7-4A75-8F3B-1EF756A49928}" type="presOf" srcId="{E357E314-B633-4021-ABD0-B480DC5475E2}" destId="{0A4EB8BD-EA29-4883-8F24-75E4FA26501B}" srcOrd="0" destOrd="0" presId="urn:microsoft.com/office/officeart/2005/8/layout/vList3"/>
    <dgm:cxn modelId="{88F65089-5E45-427F-B9FB-0D7E1E1F13FB}" type="presOf" srcId="{825A4F0E-DA99-4D62-AD3D-400BA194E191}" destId="{0FEE0A38-CF79-4B07-A0FC-47C232A23325}" srcOrd="0" destOrd="0" presId="urn:microsoft.com/office/officeart/2005/8/layout/vList3"/>
    <dgm:cxn modelId="{1FF90790-821E-4BF7-927B-EE44B72711F1}" srcId="{E357E314-B633-4021-ABD0-B480DC5475E2}" destId="{7462F5DD-BA04-43FA-92EF-D38BB01F4B11}" srcOrd="2" destOrd="0" parTransId="{D72DCAAA-AEE8-4827-8D9A-7EF2EE8D511B}" sibTransId="{FABD36C4-A56F-43B2-A09B-B77A5A748BFF}"/>
    <dgm:cxn modelId="{F102E9B5-2AB0-4FA6-90E4-3D5CA0FDBEF4}" type="presOf" srcId="{58D5078A-ECF1-470C-AB8B-A324DA04CF87}" destId="{D1AA8B6C-8802-49E9-A6D5-E9AB2FBE6CB4}" srcOrd="0" destOrd="0" presId="urn:microsoft.com/office/officeart/2005/8/layout/vList3"/>
    <dgm:cxn modelId="{C812ACD4-2DDC-4547-8AD7-9B484A815F7C}" type="presOf" srcId="{83007C93-96A5-4A0F-8912-0C39C6FE1DD5}" destId="{08B611BE-953D-418D-B8D3-68EDCBE811D0}" srcOrd="0" destOrd="0" presId="urn:microsoft.com/office/officeart/2005/8/layout/vList3"/>
    <dgm:cxn modelId="{588F10D6-95C6-4DA8-8363-A6E28D7B4DCD}" srcId="{E357E314-B633-4021-ABD0-B480DC5475E2}" destId="{2701B91B-A314-47DC-87AD-3DBB082D0184}" srcOrd="5" destOrd="0" parTransId="{D25C51E8-99CD-4360-AE19-27F4D49A5A18}" sibTransId="{9B556B23-ED09-4564-B392-2B88159EE521}"/>
    <dgm:cxn modelId="{B6FCAED7-697B-48EC-AFD2-B04C57692BEA}" srcId="{E357E314-B633-4021-ABD0-B480DC5475E2}" destId="{825A4F0E-DA99-4D62-AD3D-400BA194E191}" srcOrd="0" destOrd="0" parTransId="{FB2358D3-AEFE-404C-88A1-5CCFC1F05571}" sibTransId="{C0B05B96-4E19-45FB-B195-0747F6D9CC03}"/>
    <dgm:cxn modelId="{7DE707FA-D272-40E9-8E7A-293FEE4DADE6}" type="presOf" srcId="{2701B91B-A314-47DC-87AD-3DBB082D0184}" destId="{47EA084D-C370-4B1D-8D75-B6F035651F2C}" srcOrd="0" destOrd="0" presId="urn:microsoft.com/office/officeart/2005/8/layout/vList3"/>
    <dgm:cxn modelId="{23F0CCBE-F470-4D30-BDD0-DD64E4E9ECF1}" type="presParOf" srcId="{0A4EB8BD-EA29-4883-8F24-75E4FA26501B}" destId="{0BCEBD18-D860-4708-9CF5-2D371805E7DB}" srcOrd="0" destOrd="0" presId="urn:microsoft.com/office/officeart/2005/8/layout/vList3"/>
    <dgm:cxn modelId="{23637CCB-502A-481E-BB39-0FDFEFCAA323}" type="presParOf" srcId="{0BCEBD18-D860-4708-9CF5-2D371805E7DB}" destId="{DBD19557-F188-41C2-BDD6-0F1FFFA07AFE}" srcOrd="0" destOrd="0" presId="urn:microsoft.com/office/officeart/2005/8/layout/vList3"/>
    <dgm:cxn modelId="{3C40D51D-3B2F-40C4-880B-F8EBB7B4CDFE}" type="presParOf" srcId="{0BCEBD18-D860-4708-9CF5-2D371805E7DB}" destId="{0FEE0A38-CF79-4B07-A0FC-47C232A23325}" srcOrd="1" destOrd="0" presId="urn:microsoft.com/office/officeart/2005/8/layout/vList3"/>
    <dgm:cxn modelId="{E980F8A7-7C12-4E7B-84D6-AEFCCFB942A3}" type="presParOf" srcId="{0A4EB8BD-EA29-4883-8F24-75E4FA26501B}" destId="{BFE310EA-F27F-4CE8-9A94-4598114928DC}" srcOrd="1" destOrd="0" presId="urn:microsoft.com/office/officeart/2005/8/layout/vList3"/>
    <dgm:cxn modelId="{33EF0037-AEAB-44A0-BFB2-BA0B712B62C2}" type="presParOf" srcId="{0A4EB8BD-EA29-4883-8F24-75E4FA26501B}" destId="{9D329739-DE70-4723-8D45-B9395E9DC9C9}" srcOrd="2" destOrd="0" presId="urn:microsoft.com/office/officeart/2005/8/layout/vList3"/>
    <dgm:cxn modelId="{4B1A1C6E-669A-41F1-AC64-CD1847FAAFB7}" type="presParOf" srcId="{9D329739-DE70-4723-8D45-B9395E9DC9C9}" destId="{66B9A6CB-42DB-438C-B102-7AE7ED3F5836}" srcOrd="0" destOrd="0" presId="urn:microsoft.com/office/officeart/2005/8/layout/vList3"/>
    <dgm:cxn modelId="{96B72613-4695-4190-8830-F2D329E887D3}" type="presParOf" srcId="{9D329739-DE70-4723-8D45-B9395E9DC9C9}" destId="{08B611BE-953D-418D-B8D3-68EDCBE811D0}" srcOrd="1" destOrd="0" presId="urn:microsoft.com/office/officeart/2005/8/layout/vList3"/>
    <dgm:cxn modelId="{B9AE895C-E6E3-4C02-B27D-50772E4FB4EB}" type="presParOf" srcId="{0A4EB8BD-EA29-4883-8F24-75E4FA26501B}" destId="{3AB72DED-5E7A-4C89-BF10-87B2B8D02C7C}" srcOrd="3" destOrd="0" presId="urn:microsoft.com/office/officeart/2005/8/layout/vList3"/>
    <dgm:cxn modelId="{FA8613D2-14D8-48F8-9223-D152B4101F5C}" type="presParOf" srcId="{0A4EB8BD-EA29-4883-8F24-75E4FA26501B}" destId="{24E17C65-5E74-42F9-9B27-C49FDFB769D4}" srcOrd="4" destOrd="0" presId="urn:microsoft.com/office/officeart/2005/8/layout/vList3"/>
    <dgm:cxn modelId="{CAD25035-E871-43BC-AB51-58672A7A06E3}" type="presParOf" srcId="{24E17C65-5E74-42F9-9B27-C49FDFB769D4}" destId="{CE352902-46BD-41F2-ADAF-2570E346D4EC}" srcOrd="0" destOrd="0" presId="urn:microsoft.com/office/officeart/2005/8/layout/vList3"/>
    <dgm:cxn modelId="{FFE22A6C-4637-4FF8-98F5-8BA43A093D78}" type="presParOf" srcId="{24E17C65-5E74-42F9-9B27-C49FDFB769D4}" destId="{2F82B0E8-DE30-4064-8C8C-5D85E2E8944D}" srcOrd="1" destOrd="0" presId="urn:microsoft.com/office/officeart/2005/8/layout/vList3"/>
    <dgm:cxn modelId="{E9C30E91-F3FE-4889-B99A-F8192584BB4D}" type="presParOf" srcId="{0A4EB8BD-EA29-4883-8F24-75E4FA26501B}" destId="{7EBC9AA7-11CB-4E00-A4A5-7AD55351E198}" srcOrd="5" destOrd="0" presId="urn:microsoft.com/office/officeart/2005/8/layout/vList3"/>
    <dgm:cxn modelId="{EE9D16F0-C018-46F1-849F-B70697654DE5}" type="presParOf" srcId="{0A4EB8BD-EA29-4883-8F24-75E4FA26501B}" destId="{0A906497-D6B5-48EC-9C88-DBE86D48F81F}" srcOrd="6" destOrd="0" presId="urn:microsoft.com/office/officeart/2005/8/layout/vList3"/>
    <dgm:cxn modelId="{B2494F46-9926-43C5-97BD-410B0299DFFD}" type="presParOf" srcId="{0A906497-D6B5-48EC-9C88-DBE86D48F81F}" destId="{C0338FA0-005F-4490-9588-00B99BAAAFD7}" srcOrd="0" destOrd="0" presId="urn:microsoft.com/office/officeart/2005/8/layout/vList3"/>
    <dgm:cxn modelId="{BF8FD1E9-1D9F-4A49-992C-C750590F94A1}" type="presParOf" srcId="{0A906497-D6B5-48EC-9C88-DBE86D48F81F}" destId="{D1AA8B6C-8802-49E9-A6D5-E9AB2FBE6CB4}" srcOrd="1" destOrd="0" presId="urn:microsoft.com/office/officeart/2005/8/layout/vList3"/>
    <dgm:cxn modelId="{F9A6B722-6484-45D6-869F-D5EC3EC32C16}" type="presParOf" srcId="{0A4EB8BD-EA29-4883-8F24-75E4FA26501B}" destId="{2ED06BBD-9FF3-4B88-A50D-9A9700D86CDD}" srcOrd="7" destOrd="0" presId="urn:microsoft.com/office/officeart/2005/8/layout/vList3"/>
    <dgm:cxn modelId="{B909D18E-EE67-40CE-9276-F7139893CD0F}" type="presParOf" srcId="{0A4EB8BD-EA29-4883-8F24-75E4FA26501B}" destId="{D72BAB43-BA5C-492E-9004-3269FA2A4738}" srcOrd="8" destOrd="0" presId="urn:microsoft.com/office/officeart/2005/8/layout/vList3"/>
    <dgm:cxn modelId="{9872C149-DC56-494D-ADC7-21CB53CDC031}" type="presParOf" srcId="{D72BAB43-BA5C-492E-9004-3269FA2A4738}" destId="{2969C8F2-2E11-4DBF-A1E2-F20C3DC8B2D3}" srcOrd="0" destOrd="0" presId="urn:microsoft.com/office/officeart/2005/8/layout/vList3"/>
    <dgm:cxn modelId="{C864F16B-1104-4023-8E63-11985F4807F5}" type="presParOf" srcId="{D72BAB43-BA5C-492E-9004-3269FA2A4738}" destId="{3E022FA3-AA17-45DE-9B42-DD9B08007EB7}" srcOrd="1" destOrd="0" presId="urn:microsoft.com/office/officeart/2005/8/layout/vList3"/>
    <dgm:cxn modelId="{151F46D5-EA57-4524-9D23-FFD3DA765972}" type="presParOf" srcId="{0A4EB8BD-EA29-4883-8F24-75E4FA26501B}" destId="{BC803AE0-498D-4566-9FD2-201F1444D836}" srcOrd="9" destOrd="0" presId="urn:microsoft.com/office/officeart/2005/8/layout/vList3"/>
    <dgm:cxn modelId="{7A1DA515-5604-4041-8331-10FE49230329}" type="presParOf" srcId="{0A4EB8BD-EA29-4883-8F24-75E4FA26501B}" destId="{8FE373E2-1953-4C51-B43D-A56AE7C34E39}" srcOrd="10" destOrd="0" presId="urn:microsoft.com/office/officeart/2005/8/layout/vList3"/>
    <dgm:cxn modelId="{8089CD2F-A3FC-4E1A-85CD-BE6C37323A13}" type="presParOf" srcId="{8FE373E2-1953-4C51-B43D-A56AE7C34E39}" destId="{D6D6AF08-22F3-4A94-9F7F-7405897B526D}" srcOrd="0" destOrd="0" presId="urn:microsoft.com/office/officeart/2005/8/layout/vList3"/>
    <dgm:cxn modelId="{FE839828-24FC-465B-9750-B69D91AB5B01}" type="presParOf" srcId="{8FE373E2-1953-4C51-B43D-A56AE7C34E39}" destId="{47EA084D-C370-4B1D-8D75-B6F035651F2C}"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C0B133-051A-4279-BD8B-D20B1F21E1F2}" type="doc">
      <dgm:prSet loTypeId="urn:microsoft.com/office/officeart/2005/8/layout/orgChart1" loCatId="hierarchy" qsTypeId="urn:microsoft.com/office/officeart/2005/8/quickstyle/simple1" qsCatId="simple" csTypeId="urn:microsoft.com/office/officeart/2005/8/colors/accent3_1" csCatId="accent3" phldr="1"/>
      <dgm:spPr/>
      <dgm:t>
        <a:bodyPr/>
        <a:lstStyle/>
        <a:p>
          <a:endParaRPr lang="en-US"/>
        </a:p>
      </dgm:t>
    </dgm:pt>
    <dgm:pt modelId="{57C3F3A7-ECA7-452C-8432-4CB8E944D8A4}">
      <dgm:prSet phldrT="[Text]" custT="1"/>
      <dgm:spPr/>
      <dgm:t>
        <a:bodyPr/>
        <a:lstStyle/>
        <a:p>
          <a:r>
            <a:rPr lang="en-US" sz="2400" b="1" dirty="0"/>
            <a:t>Risk</a:t>
          </a:r>
          <a:endParaRPr lang="en-US" sz="1900" b="1" dirty="0"/>
        </a:p>
      </dgm:t>
    </dgm:pt>
    <dgm:pt modelId="{5FFDF830-BC13-4295-82E7-17DB90146FFD}" type="parTrans" cxnId="{047EB901-C7A9-4F36-B35B-52FEADA76658}">
      <dgm:prSet/>
      <dgm:spPr/>
      <dgm:t>
        <a:bodyPr/>
        <a:lstStyle/>
        <a:p>
          <a:endParaRPr lang="en-US"/>
        </a:p>
      </dgm:t>
    </dgm:pt>
    <dgm:pt modelId="{F17E86CB-4B46-4721-8D02-73F2DD825632}" type="sibTrans" cxnId="{047EB901-C7A9-4F36-B35B-52FEADA76658}">
      <dgm:prSet/>
      <dgm:spPr/>
      <dgm:t>
        <a:bodyPr/>
        <a:lstStyle/>
        <a:p>
          <a:endParaRPr lang="en-US"/>
        </a:p>
      </dgm:t>
    </dgm:pt>
    <dgm:pt modelId="{CCDEC18D-8624-4C82-97BE-2DA57D15DAB3}">
      <dgm:prSet phldrT="[Text]"/>
      <dgm:spPr/>
      <dgm:t>
        <a:bodyPr/>
        <a:lstStyle/>
        <a:p>
          <a:r>
            <a:rPr lang="en-US" dirty="0"/>
            <a:t>Loss Event Freq</a:t>
          </a:r>
        </a:p>
      </dgm:t>
    </dgm:pt>
    <dgm:pt modelId="{3AEE30F5-288A-4FEE-BC09-0742DD62995A}" type="parTrans" cxnId="{662FB36B-D590-41F0-A8DF-897B392B7CA8}">
      <dgm:prSet/>
      <dgm:spPr/>
      <dgm:t>
        <a:bodyPr/>
        <a:lstStyle/>
        <a:p>
          <a:endParaRPr lang="en-US"/>
        </a:p>
      </dgm:t>
    </dgm:pt>
    <dgm:pt modelId="{B24A1DE3-3923-42BA-9E1E-7DB629155A1D}" type="sibTrans" cxnId="{662FB36B-D590-41F0-A8DF-897B392B7CA8}">
      <dgm:prSet/>
      <dgm:spPr/>
      <dgm:t>
        <a:bodyPr/>
        <a:lstStyle/>
        <a:p>
          <a:endParaRPr lang="en-US"/>
        </a:p>
      </dgm:t>
    </dgm:pt>
    <dgm:pt modelId="{A4D5DB7E-E281-44C0-8378-6278C7427249}">
      <dgm:prSet phldrT="[Text]"/>
      <dgm:spPr/>
      <dgm:t>
        <a:bodyPr/>
        <a:lstStyle/>
        <a:p>
          <a:r>
            <a:rPr lang="en-US" dirty="0"/>
            <a:t>Loss Magnitude</a:t>
          </a:r>
        </a:p>
      </dgm:t>
    </dgm:pt>
    <dgm:pt modelId="{50BF3FCD-E132-48A1-BF1E-9C2D34602C5F}" type="parTrans" cxnId="{EBD2B6AF-AC8E-4595-9B44-E91B4E1A6928}">
      <dgm:prSet/>
      <dgm:spPr/>
      <dgm:t>
        <a:bodyPr/>
        <a:lstStyle/>
        <a:p>
          <a:endParaRPr lang="en-US"/>
        </a:p>
      </dgm:t>
    </dgm:pt>
    <dgm:pt modelId="{889630A1-CD70-49FC-A7D2-5B96D13B6425}" type="sibTrans" cxnId="{EBD2B6AF-AC8E-4595-9B44-E91B4E1A6928}">
      <dgm:prSet/>
      <dgm:spPr/>
      <dgm:t>
        <a:bodyPr/>
        <a:lstStyle/>
        <a:p>
          <a:endParaRPr lang="en-US"/>
        </a:p>
      </dgm:t>
    </dgm:pt>
    <dgm:pt modelId="{73C1407E-5E15-4110-88C6-64DAD2BE81B6}">
      <dgm:prSet phldrT="[Text]"/>
      <dgm:spPr/>
      <dgm:t>
        <a:bodyPr/>
        <a:lstStyle/>
        <a:p>
          <a:r>
            <a:rPr lang="en-US" dirty="0"/>
            <a:t>Threat Capability</a:t>
          </a:r>
        </a:p>
      </dgm:t>
    </dgm:pt>
    <dgm:pt modelId="{DD6454C0-96B1-484F-8D3B-7FF86668B17D}" type="parTrans" cxnId="{3E8CAE82-9919-419F-B27E-CF54B981DDDC}">
      <dgm:prSet/>
      <dgm:spPr/>
      <dgm:t>
        <a:bodyPr/>
        <a:lstStyle/>
        <a:p>
          <a:endParaRPr lang="en-US"/>
        </a:p>
      </dgm:t>
    </dgm:pt>
    <dgm:pt modelId="{902ABA3B-BE0F-435C-8B90-7DF49A3A6ED5}" type="sibTrans" cxnId="{3E8CAE82-9919-419F-B27E-CF54B981DDDC}">
      <dgm:prSet/>
      <dgm:spPr/>
      <dgm:t>
        <a:bodyPr/>
        <a:lstStyle/>
        <a:p>
          <a:endParaRPr lang="en-US"/>
        </a:p>
      </dgm:t>
    </dgm:pt>
    <dgm:pt modelId="{76318E91-7542-4543-A172-5977EB04DD4F}">
      <dgm:prSet phldrT="[Text]"/>
      <dgm:spPr>
        <a:solidFill>
          <a:schemeClr val="accent3">
            <a:lumMod val="20000"/>
            <a:lumOff val="80000"/>
          </a:schemeClr>
        </a:solidFill>
      </dgm:spPr>
      <dgm:t>
        <a:bodyPr/>
        <a:lstStyle/>
        <a:p>
          <a:r>
            <a:rPr lang="en-US" b="1" dirty="0"/>
            <a:t>Vulnerability</a:t>
          </a:r>
        </a:p>
      </dgm:t>
    </dgm:pt>
    <dgm:pt modelId="{DABB4645-3F1E-4E3F-9138-4B7E179F05CE}" type="parTrans" cxnId="{18FC4029-833A-4F4B-BFA9-D578F7DC409C}">
      <dgm:prSet/>
      <dgm:spPr/>
      <dgm:t>
        <a:bodyPr/>
        <a:lstStyle/>
        <a:p>
          <a:endParaRPr lang="en-US"/>
        </a:p>
      </dgm:t>
    </dgm:pt>
    <dgm:pt modelId="{5CCA49EA-CF1F-408E-B2B8-3BCAB9B76304}" type="sibTrans" cxnId="{18FC4029-833A-4F4B-BFA9-D578F7DC409C}">
      <dgm:prSet/>
      <dgm:spPr/>
      <dgm:t>
        <a:bodyPr/>
        <a:lstStyle/>
        <a:p>
          <a:endParaRPr lang="en-US"/>
        </a:p>
      </dgm:t>
    </dgm:pt>
    <dgm:pt modelId="{E6D9E280-A39D-4657-8B75-EC9A1104E9A7}">
      <dgm:prSet phldrT="[Text]"/>
      <dgm:spPr/>
      <dgm:t>
        <a:bodyPr/>
        <a:lstStyle/>
        <a:p>
          <a:r>
            <a:rPr lang="en-US" dirty="0"/>
            <a:t># of records / type of data</a:t>
          </a:r>
        </a:p>
      </dgm:t>
    </dgm:pt>
    <dgm:pt modelId="{193A69DE-4E52-46AC-AEB1-3F506CB55EF3}" type="parTrans" cxnId="{6EFC59A1-99E1-452C-9CDA-FB599D6CBB68}">
      <dgm:prSet/>
      <dgm:spPr/>
      <dgm:t>
        <a:bodyPr/>
        <a:lstStyle/>
        <a:p>
          <a:endParaRPr lang="en-US"/>
        </a:p>
      </dgm:t>
    </dgm:pt>
    <dgm:pt modelId="{B02ED78E-355E-4469-8F71-1E7817057415}" type="sibTrans" cxnId="{6EFC59A1-99E1-452C-9CDA-FB599D6CBB68}">
      <dgm:prSet/>
      <dgm:spPr/>
      <dgm:t>
        <a:bodyPr/>
        <a:lstStyle/>
        <a:p>
          <a:endParaRPr lang="en-US"/>
        </a:p>
      </dgm:t>
    </dgm:pt>
    <dgm:pt modelId="{5450F5F3-3195-4E21-B372-64D99036C74B}">
      <dgm:prSet phldrT="[Text]"/>
      <dgm:spPr/>
      <dgm:t>
        <a:bodyPr/>
        <a:lstStyle/>
        <a:p>
          <a:r>
            <a:rPr lang="en-US" dirty="0"/>
            <a:t>Average CDB</a:t>
          </a:r>
        </a:p>
      </dgm:t>
    </dgm:pt>
    <dgm:pt modelId="{424401E3-045B-4FCF-A54F-8A88A9023D27}" type="parTrans" cxnId="{9A864D17-8BFF-482F-A6E7-C94B20DFBFAA}">
      <dgm:prSet/>
      <dgm:spPr/>
      <dgm:t>
        <a:bodyPr/>
        <a:lstStyle/>
        <a:p>
          <a:endParaRPr lang="en-US"/>
        </a:p>
      </dgm:t>
    </dgm:pt>
    <dgm:pt modelId="{8CF08F50-EE2F-4ECB-9439-B805202CFD80}" type="sibTrans" cxnId="{9A864D17-8BFF-482F-A6E7-C94B20DFBFAA}">
      <dgm:prSet/>
      <dgm:spPr/>
      <dgm:t>
        <a:bodyPr/>
        <a:lstStyle/>
        <a:p>
          <a:endParaRPr lang="en-US"/>
        </a:p>
      </dgm:t>
    </dgm:pt>
    <dgm:pt modelId="{44CFA1D1-D919-436B-9286-C422739A20FE}" type="pres">
      <dgm:prSet presAssocID="{A4C0B133-051A-4279-BD8B-D20B1F21E1F2}" presName="hierChild1" presStyleCnt="0">
        <dgm:presLayoutVars>
          <dgm:orgChart val="1"/>
          <dgm:chPref val="1"/>
          <dgm:dir/>
          <dgm:animOne val="branch"/>
          <dgm:animLvl val="lvl"/>
          <dgm:resizeHandles/>
        </dgm:presLayoutVars>
      </dgm:prSet>
      <dgm:spPr/>
    </dgm:pt>
    <dgm:pt modelId="{AC8064EB-0E4B-4409-B763-88722144ABB1}" type="pres">
      <dgm:prSet presAssocID="{57C3F3A7-ECA7-452C-8432-4CB8E944D8A4}" presName="hierRoot1" presStyleCnt="0">
        <dgm:presLayoutVars>
          <dgm:hierBranch val="init"/>
        </dgm:presLayoutVars>
      </dgm:prSet>
      <dgm:spPr/>
    </dgm:pt>
    <dgm:pt modelId="{9A69D404-8157-4C26-B9F5-88B32D462C27}" type="pres">
      <dgm:prSet presAssocID="{57C3F3A7-ECA7-452C-8432-4CB8E944D8A4}" presName="rootComposite1" presStyleCnt="0"/>
      <dgm:spPr/>
    </dgm:pt>
    <dgm:pt modelId="{AA1C669C-070B-497D-BD73-184FF14C5571}" type="pres">
      <dgm:prSet presAssocID="{57C3F3A7-ECA7-452C-8432-4CB8E944D8A4}" presName="rootText1" presStyleLbl="node0" presStyleIdx="0" presStyleCnt="1">
        <dgm:presLayoutVars>
          <dgm:chPref val="3"/>
        </dgm:presLayoutVars>
      </dgm:prSet>
      <dgm:spPr/>
    </dgm:pt>
    <dgm:pt modelId="{09EAE700-E584-4EEA-883F-21E21372AD28}" type="pres">
      <dgm:prSet presAssocID="{57C3F3A7-ECA7-452C-8432-4CB8E944D8A4}" presName="rootConnector1" presStyleLbl="node1" presStyleIdx="0" presStyleCnt="0"/>
      <dgm:spPr/>
    </dgm:pt>
    <dgm:pt modelId="{BD778148-72EF-4FCE-A899-9063F28E25C4}" type="pres">
      <dgm:prSet presAssocID="{57C3F3A7-ECA7-452C-8432-4CB8E944D8A4}" presName="hierChild2" presStyleCnt="0"/>
      <dgm:spPr/>
    </dgm:pt>
    <dgm:pt modelId="{95529DEB-48BB-40EF-BEB1-9FA5DB4A04D2}" type="pres">
      <dgm:prSet presAssocID="{3AEE30F5-288A-4FEE-BC09-0742DD62995A}" presName="Name37" presStyleLbl="parChTrans1D2" presStyleIdx="0" presStyleCnt="2"/>
      <dgm:spPr/>
    </dgm:pt>
    <dgm:pt modelId="{0965B7EA-6BE6-4699-A815-871E3BA7C29B}" type="pres">
      <dgm:prSet presAssocID="{CCDEC18D-8624-4C82-97BE-2DA57D15DAB3}" presName="hierRoot2" presStyleCnt="0">
        <dgm:presLayoutVars>
          <dgm:hierBranch val="hang"/>
        </dgm:presLayoutVars>
      </dgm:prSet>
      <dgm:spPr/>
    </dgm:pt>
    <dgm:pt modelId="{AD9EB29B-2F9F-4B31-AE62-DCB1B0030294}" type="pres">
      <dgm:prSet presAssocID="{CCDEC18D-8624-4C82-97BE-2DA57D15DAB3}" presName="rootComposite" presStyleCnt="0"/>
      <dgm:spPr/>
    </dgm:pt>
    <dgm:pt modelId="{65529193-DFC5-40CF-AF24-39F5D896F49E}" type="pres">
      <dgm:prSet presAssocID="{CCDEC18D-8624-4C82-97BE-2DA57D15DAB3}" presName="rootText" presStyleLbl="node2" presStyleIdx="0" presStyleCnt="2">
        <dgm:presLayoutVars>
          <dgm:chPref val="3"/>
        </dgm:presLayoutVars>
      </dgm:prSet>
      <dgm:spPr/>
    </dgm:pt>
    <dgm:pt modelId="{54655214-FCF3-46C8-8C00-F25310A46C48}" type="pres">
      <dgm:prSet presAssocID="{CCDEC18D-8624-4C82-97BE-2DA57D15DAB3}" presName="rootConnector" presStyleLbl="node2" presStyleIdx="0" presStyleCnt="2"/>
      <dgm:spPr/>
    </dgm:pt>
    <dgm:pt modelId="{B21D29D0-C882-4B88-ADCC-42AD2893BECB}" type="pres">
      <dgm:prSet presAssocID="{CCDEC18D-8624-4C82-97BE-2DA57D15DAB3}" presName="hierChild4" presStyleCnt="0"/>
      <dgm:spPr/>
    </dgm:pt>
    <dgm:pt modelId="{20FE8D0B-612F-4FD5-B168-454E9843B455}" type="pres">
      <dgm:prSet presAssocID="{DD6454C0-96B1-484F-8D3B-7FF86668B17D}" presName="Name48" presStyleLbl="parChTrans1D3" presStyleIdx="0" presStyleCnt="4"/>
      <dgm:spPr/>
    </dgm:pt>
    <dgm:pt modelId="{984C93C3-7370-4834-B5A7-71B7A520CCE9}" type="pres">
      <dgm:prSet presAssocID="{73C1407E-5E15-4110-88C6-64DAD2BE81B6}" presName="hierRoot2" presStyleCnt="0">
        <dgm:presLayoutVars>
          <dgm:hierBranch/>
        </dgm:presLayoutVars>
      </dgm:prSet>
      <dgm:spPr/>
    </dgm:pt>
    <dgm:pt modelId="{56E5DBEB-6452-410B-94DA-AD68420A5B22}" type="pres">
      <dgm:prSet presAssocID="{73C1407E-5E15-4110-88C6-64DAD2BE81B6}" presName="rootComposite" presStyleCnt="0"/>
      <dgm:spPr/>
    </dgm:pt>
    <dgm:pt modelId="{C5651E56-10AB-4239-AC4A-81F8CA028028}" type="pres">
      <dgm:prSet presAssocID="{73C1407E-5E15-4110-88C6-64DAD2BE81B6}" presName="rootText" presStyleLbl="node3" presStyleIdx="0" presStyleCnt="4">
        <dgm:presLayoutVars>
          <dgm:chPref val="3"/>
        </dgm:presLayoutVars>
      </dgm:prSet>
      <dgm:spPr/>
    </dgm:pt>
    <dgm:pt modelId="{13CB5F79-C75B-4CAD-9A9D-5CC07C6FEC45}" type="pres">
      <dgm:prSet presAssocID="{73C1407E-5E15-4110-88C6-64DAD2BE81B6}" presName="rootConnector" presStyleLbl="node3" presStyleIdx="0" presStyleCnt="4"/>
      <dgm:spPr/>
    </dgm:pt>
    <dgm:pt modelId="{470E6D96-C4AD-4C9A-89ED-048C465707EC}" type="pres">
      <dgm:prSet presAssocID="{73C1407E-5E15-4110-88C6-64DAD2BE81B6}" presName="hierChild4" presStyleCnt="0"/>
      <dgm:spPr/>
    </dgm:pt>
    <dgm:pt modelId="{D1A2921B-7E76-4883-B835-5F659397AA4F}" type="pres">
      <dgm:prSet presAssocID="{73C1407E-5E15-4110-88C6-64DAD2BE81B6}" presName="hierChild5" presStyleCnt="0"/>
      <dgm:spPr/>
    </dgm:pt>
    <dgm:pt modelId="{C1BA926A-19C5-4D8E-9ED0-63F52825C6B6}" type="pres">
      <dgm:prSet presAssocID="{DABB4645-3F1E-4E3F-9138-4B7E179F05CE}" presName="Name48" presStyleLbl="parChTrans1D3" presStyleIdx="1" presStyleCnt="4"/>
      <dgm:spPr/>
    </dgm:pt>
    <dgm:pt modelId="{028EA7A1-45F8-4F4A-8919-1007535FA4AD}" type="pres">
      <dgm:prSet presAssocID="{76318E91-7542-4543-A172-5977EB04DD4F}" presName="hierRoot2" presStyleCnt="0">
        <dgm:presLayoutVars>
          <dgm:hierBranch/>
        </dgm:presLayoutVars>
      </dgm:prSet>
      <dgm:spPr/>
    </dgm:pt>
    <dgm:pt modelId="{2DE8A881-EE51-4A02-947F-431736FEC872}" type="pres">
      <dgm:prSet presAssocID="{76318E91-7542-4543-A172-5977EB04DD4F}" presName="rootComposite" presStyleCnt="0"/>
      <dgm:spPr/>
    </dgm:pt>
    <dgm:pt modelId="{80EE792E-F190-4843-B05C-1ECF7579D092}" type="pres">
      <dgm:prSet presAssocID="{76318E91-7542-4543-A172-5977EB04DD4F}" presName="rootText" presStyleLbl="node3" presStyleIdx="1" presStyleCnt="4">
        <dgm:presLayoutVars>
          <dgm:chPref val="3"/>
        </dgm:presLayoutVars>
      </dgm:prSet>
      <dgm:spPr/>
    </dgm:pt>
    <dgm:pt modelId="{1225FC38-BE66-42FC-A5AB-7F256D8F5737}" type="pres">
      <dgm:prSet presAssocID="{76318E91-7542-4543-A172-5977EB04DD4F}" presName="rootConnector" presStyleLbl="node3" presStyleIdx="1" presStyleCnt="4"/>
      <dgm:spPr/>
    </dgm:pt>
    <dgm:pt modelId="{07B70FEF-C44F-4A33-8CF6-8E6C34589AAF}" type="pres">
      <dgm:prSet presAssocID="{76318E91-7542-4543-A172-5977EB04DD4F}" presName="hierChild4" presStyleCnt="0"/>
      <dgm:spPr/>
    </dgm:pt>
    <dgm:pt modelId="{6A0E1496-A269-4AFF-AB31-1820CC986704}" type="pres">
      <dgm:prSet presAssocID="{76318E91-7542-4543-A172-5977EB04DD4F}" presName="hierChild5" presStyleCnt="0"/>
      <dgm:spPr/>
    </dgm:pt>
    <dgm:pt modelId="{B6FE0572-D4D2-4D9B-8380-99E7885A3128}" type="pres">
      <dgm:prSet presAssocID="{CCDEC18D-8624-4C82-97BE-2DA57D15DAB3}" presName="hierChild5" presStyleCnt="0"/>
      <dgm:spPr/>
    </dgm:pt>
    <dgm:pt modelId="{C5FF1E18-7AF9-4668-82AD-B618B49C6238}" type="pres">
      <dgm:prSet presAssocID="{50BF3FCD-E132-48A1-BF1E-9C2D34602C5F}" presName="Name37" presStyleLbl="parChTrans1D2" presStyleIdx="1" presStyleCnt="2"/>
      <dgm:spPr/>
    </dgm:pt>
    <dgm:pt modelId="{75B29337-4AB5-45DE-AB6F-40AFAF4B6A49}" type="pres">
      <dgm:prSet presAssocID="{A4D5DB7E-E281-44C0-8378-6278C7427249}" presName="hierRoot2" presStyleCnt="0">
        <dgm:presLayoutVars>
          <dgm:hierBranch/>
        </dgm:presLayoutVars>
      </dgm:prSet>
      <dgm:spPr/>
    </dgm:pt>
    <dgm:pt modelId="{BAF43386-D79B-4FEF-A4F3-C6134CA8F824}" type="pres">
      <dgm:prSet presAssocID="{A4D5DB7E-E281-44C0-8378-6278C7427249}" presName="rootComposite" presStyleCnt="0"/>
      <dgm:spPr/>
    </dgm:pt>
    <dgm:pt modelId="{39C34ACF-D31B-440B-9D01-3E1AAC75DC5F}" type="pres">
      <dgm:prSet presAssocID="{A4D5DB7E-E281-44C0-8378-6278C7427249}" presName="rootText" presStyleLbl="node2" presStyleIdx="1" presStyleCnt="2">
        <dgm:presLayoutVars>
          <dgm:chPref val="3"/>
        </dgm:presLayoutVars>
      </dgm:prSet>
      <dgm:spPr/>
    </dgm:pt>
    <dgm:pt modelId="{7483F74A-B908-469E-A8BE-2132318BF4E9}" type="pres">
      <dgm:prSet presAssocID="{A4D5DB7E-E281-44C0-8378-6278C7427249}" presName="rootConnector" presStyleLbl="node2" presStyleIdx="1" presStyleCnt="2"/>
      <dgm:spPr/>
    </dgm:pt>
    <dgm:pt modelId="{0ECCB242-6AE7-4B36-84F5-C0680BB3CFD7}" type="pres">
      <dgm:prSet presAssocID="{A4D5DB7E-E281-44C0-8378-6278C7427249}" presName="hierChild4" presStyleCnt="0"/>
      <dgm:spPr/>
    </dgm:pt>
    <dgm:pt modelId="{D8931920-E7FD-48BD-8CDE-5FE5234A4F8F}" type="pres">
      <dgm:prSet presAssocID="{193A69DE-4E52-46AC-AEB1-3F506CB55EF3}" presName="Name35" presStyleLbl="parChTrans1D3" presStyleIdx="2" presStyleCnt="4"/>
      <dgm:spPr/>
    </dgm:pt>
    <dgm:pt modelId="{38A00E3E-9114-4661-8689-23CB5B22F654}" type="pres">
      <dgm:prSet presAssocID="{E6D9E280-A39D-4657-8B75-EC9A1104E9A7}" presName="hierRoot2" presStyleCnt="0">
        <dgm:presLayoutVars>
          <dgm:hierBranch val="init"/>
        </dgm:presLayoutVars>
      </dgm:prSet>
      <dgm:spPr/>
    </dgm:pt>
    <dgm:pt modelId="{B2157645-5DF5-42BA-B48F-5D2D02E459B9}" type="pres">
      <dgm:prSet presAssocID="{E6D9E280-A39D-4657-8B75-EC9A1104E9A7}" presName="rootComposite" presStyleCnt="0"/>
      <dgm:spPr/>
    </dgm:pt>
    <dgm:pt modelId="{139872CA-6944-4CA4-85AB-B3FC34106D53}" type="pres">
      <dgm:prSet presAssocID="{E6D9E280-A39D-4657-8B75-EC9A1104E9A7}" presName="rootText" presStyleLbl="node3" presStyleIdx="2" presStyleCnt="4">
        <dgm:presLayoutVars>
          <dgm:chPref val="3"/>
        </dgm:presLayoutVars>
      </dgm:prSet>
      <dgm:spPr/>
    </dgm:pt>
    <dgm:pt modelId="{513DF6A2-20B4-45E7-A984-C2B53C1C4A1B}" type="pres">
      <dgm:prSet presAssocID="{E6D9E280-A39D-4657-8B75-EC9A1104E9A7}" presName="rootConnector" presStyleLbl="node3" presStyleIdx="2" presStyleCnt="4"/>
      <dgm:spPr/>
    </dgm:pt>
    <dgm:pt modelId="{B98FFF0C-4E88-4FB2-93EF-57E0F449F8DA}" type="pres">
      <dgm:prSet presAssocID="{E6D9E280-A39D-4657-8B75-EC9A1104E9A7}" presName="hierChild4" presStyleCnt="0"/>
      <dgm:spPr/>
    </dgm:pt>
    <dgm:pt modelId="{57B1E048-6F0B-40F3-9C3D-F00E9DC7A519}" type="pres">
      <dgm:prSet presAssocID="{E6D9E280-A39D-4657-8B75-EC9A1104E9A7}" presName="hierChild5" presStyleCnt="0"/>
      <dgm:spPr/>
    </dgm:pt>
    <dgm:pt modelId="{D8EB5C4D-7976-4CEF-8F6B-EF94C60F48F6}" type="pres">
      <dgm:prSet presAssocID="{424401E3-045B-4FCF-A54F-8A88A9023D27}" presName="Name35" presStyleLbl="parChTrans1D3" presStyleIdx="3" presStyleCnt="4"/>
      <dgm:spPr/>
    </dgm:pt>
    <dgm:pt modelId="{E234F122-AC8D-4577-8F4C-E5E9EDBF06B1}" type="pres">
      <dgm:prSet presAssocID="{5450F5F3-3195-4E21-B372-64D99036C74B}" presName="hierRoot2" presStyleCnt="0">
        <dgm:presLayoutVars>
          <dgm:hierBranch val="init"/>
        </dgm:presLayoutVars>
      </dgm:prSet>
      <dgm:spPr/>
    </dgm:pt>
    <dgm:pt modelId="{19D283C4-EB5F-4788-A475-383361D3E7CC}" type="pres">
      <dgm:prSet presAssocID="{5450F5F3-3195-4E21-B372-64D99036C74B}" presName="rootComposite" presStyleCnt="0"/>
      <dgm:spPr/>
    </dgm:pt>
    <dgm:pt modelId="{141E7412-6082-4382-A300-01649A1DA445}" type="pres">
      <dgm:prSet presAssocID="{5450F5F3-3195-4E21-B372-64D99036C74B}" presName="rootText" presStyleLbl="node3" presStyleIdx="3" presStyleCnt="4">
        <dgm:presLayoutVars>
          <dgm:chPref val="3"/>
        </dgm:presLayoutVars>
      </dgm:prSet>
      <dgm:spPr/>
    </dgm:pt>
    <dgm:pt modelId="{076AC237-3517-4308-9A5A-582CC8C7289B}" type="pres">
      <dgm:prSet presAssocID="{5450F5F3-3195-4E21-B372-64D99036C74B}" presName="rootConnector" presStyleLbl="node3" presStyleIdx="3" presStyleCnt="4"/>
      <dgm:spPr/>
    </dgm:pt>
    <dgm:pt modelId="{EF3A4A12-7B1E-4B56-85F0-8D0F5F80B7C7}" type="pres">
      <dgm:prSet presAssocID="{5450F5F3-3195-4E21-B372-64D99036C74B}" presName="hierChild4" presStyleCnt="0"/>
      <dgm:spPr/>
    </dgm:pt>
    <dgm:pt modelId="{B3F45CBB-8A29-449A-A49D-3892CB248321}" type="pres">
      <dgm:prSet presAssocID="{5450F5F3-3195-4E21-B372-64D99036C74B}" presName="hierChild5" presStyleCnt="0"/>
      <dgm:spPr/>
    </dgm:pt>
    <dgm:pt modelId="{CD691915-FE67-489E-A1C2-1A4B21F01CCB}" type="pres">
      <dgm:prSet presAssocID="{A4D5DB7E-E281-44C0-8378-6278C7427249}" presName="hierChild5" presStyleCnt="0"/>
      <dgm:spPr/>
    </dgm:pt>
    <dgm:pt modelId="{32F9062C-C548-4589-98D9-DB9A340AB107}" type="pres">
      <dgm:prSet presAssocID="{57C3F3A7-ECA7-452C-8432-4CB8E944D8A4}" presName="hierChild3" presStyleCnt="0"/>
      <dgm:spPr/>
    </dgm:pt>
  </dgm:ptLst>
  <dgm:cxnLst>
    <dgm:cxn modelId="{047EB901-C7A9-4F36-B35B-52FEADA76658}" srcId="{A4C0B133-051A-4279-BD8B-D20B1F21E1F2}" destId="{57C3F3A7-ECA7-452C-8432-4CB8E944D8A4}" srcOrd="0" destOrd="0" parTransId="{5FFDF830-BC13-4295-82E7-17DB90146FFD}" sibTransId="{F17E86CB-4B46-4721-8D02-73F2DD825632}"/>
    <dgm:cxn modelId="{26055116-732A-4B0F-BD45-C1BFC9B0255C}" type="presOf" srcId="{73C1407E-5E15-4110-88C6-64DAD2BE81B6}" destId="{13CB5F79-C75B-4CAD-9A9D-5CC07C6FEC45}" srcOrd="1" destOrd="0" presId="urn:microsoft.com/office/officeart/2005/8/layout/orgChart1"/>
    <dgm:cxn modelId="{9A864D17-8BFF-482F-A6E7-C94B20DFBFAA}" srcId="{A4D5DB7E-E281-44C0-8378-6278C7427249}" destId="{5450F5F3-3195-4E21-B372-64D99036C74B}" srcOrd="1" destOrd="0" parTransId="{424401E3-045B-4FCF-A54F-8A88A9023D27}" sibTransId="{8CF08F50-EE2F-4ECB-9439-B805202CFD80}"/>
    <dgm:cxn modelId="{18FC4029-833A-4F4B-BFA9-D578F7DC409C}" srcId="{CCDEC18D-8624-4C82-97BE-2DA57D15DAB3}" destId="{76318E91-7542-4543-A172-5977EB04DD4F}" srcOrd="1" destOrd="0" parTransId="{DABB4645-3F1E-4E3F-9138-4B7E179F05CE}" sibTransId="{5CCA49EA-CF1F-408E-B2B8-3BCAB9B76304}"/>
    <dgm:cxn modelId="{CB22A73A-1B17-4984-AF07-B0631364B109}" type="presOf" srcId="{A4D5DB7E-E281-44C0-8378-6278C7427249}" destId="{39C34ACF-D31B-440B-9D01-3E1AAC75DC5F}" srcOrd="0" destOrd="0" presId="urn:microsoft.com/office/officeart/2005/8/layout/orgChart1"/>
    <dgm:cxn modelId="{4D915446-2DAA-4CB1-BE5B-91B046122B7B}" type="presOf" srcId="{3AEE30F5-288A-4FEE-BC09-0742DD62995A}" destId="{95529DEB-48BB-40EF-BEB1-9FA5DB4A04D2}" srcOrd="0" destOrd="0" presId="urn:microsoft.com/office/officeart/2005/8/layout/orgChart1"/>
    <dgm:cxn modelId="{C169584F-2E41-4046-B975-C434883D0B79}" type="presOf" srcId="{193A69DE-4E52-46AC-AEB1-3F506CB55EF3}" destId="{D8931920-E7FD-48BD-8CDE-5FE5234A4F8F}" srcOrd="0" destOrd="0" presId="urn:microsoft.com/office/officeart/2005/8/layout/orgChart1"/>
    <dgm:cxn modelId="{54DFC44F-CCF7-4D06-BA92-9E605F7BE5D3}" type="presOf" srcId="{A4C0B133-051A-4279-BD8B-D20B1F21E1F2}" destId="{44CFA1D1-D919-436B-9286-C422739A20FE}" srcOrd="0" destOrd="0" presId="urn:microsoft.com/office/officeart/2005/8/layout/orgChart1"/>
    <dgm:cxn modelId="{9269D75B-919B-468D-BDDA-6CE8A3BBB6B1}" type="presOf" srcId="{50BF3FCD-E132-48A1-BF1E-9C2D34602C5F}" destId="{C5FF1E18-7AF9-4668-82AD-B618B49C6238}" srcOrd="0" destOrd="0" presId="urn:microsoft.com/office/officeart/2005/8/layout/orgChart1"/>
    <dgm:cxn modelId="{726E945D-F18B-457C-A369-D66A752D4E33}" type="presOf" srcId="{DABB4645-3F1E-4E3F-9138-4B7E179F05CE}" destId="{C1BA926A-19C5-4D8E-9ED0-63F52825C6B6}" srcOrd="0" destOrd="0" presId="urn:microsoft.com/office/officeart/2005/8/layout/orgChart1"/>
    <dgm:cxn modelId="{662FB36B-D590-41F0-A8DF-897B392B7CA8}" srcId="{57C3F3A7-ECA7-452C-8432-4CB8E944D8A4}" destId="{CCDEC18D-8624-4C82-97BE-2DA57D15DAB3}" srcOrd="0" destOrd="0" parTransId="{3AEE30F5-288A-4FEE-BC09-0742DD62995A}" sibTransId="{B24A1DE3-3923-42BA-9E1E-7DB629155A1D}"/>
    <dgm:cxn modelId="{C559976D-9440-4DBA-BD29-75A519455C7E}" type="presOf" srcId="{73C1407E-5E15-4110-88C6-64DAD2BE81B6}" destId="{C5651E56-10AB-4239-AC4A-81F8CA028028}" srcOrd="0" destOrd="0" presId="urn:microsoft.com/office/officeart/2005/8/layout/orgChart1"/>
    <dgm:cxn modelId="{FB4E5075-26AC-41E5-896D-0FD8FF9DE39A}" type="presOf" srcId="{E6D9E280-A39D-4657-8B75-EC9A1104E9A7}" destId="{139872CA-6944-4CA4-85AB-B3FC34106D53}" srcOrd="0" destOrd="0" presId="urn:microsoft.com/office/officeart/2005/8/layout/orgChart1"/>
    <dgm:cxn modelId="{3E8CAE82-9919-419F-B27E-CF54B981DDDC}" srcId="{CCDEC18D-8624-4C82-97BE-2DA57D15DAB3}" destId="{73C1407E-5E15-4110-88C6-64DAD2BE81B6}" srcOrd="0" destOrd="0" parTransId="{DD6454C0-96B1-484F-8D3B-7FF86668B17D}" sibTransId="{902ABA3B-BE0F-435C-8B90-7DF49A3A6ED5}"/>
    <dgm:cxn modelId="{D9E5F485-5A8E-4929-AA72-D0AA46EE4ED8}" type="presOf" srcId="{57C3F3A7-ECA7-452C-8432-4CB8E944D8A4}" destId="{AA1C669C-070B-497D-BD73-184FF14C5571}" srcOrd="0" destOrd="0" presId="urn:microsoft.com/office/officeart/2005/8/layout/orgChart1"/>
    <dgm:cxn modelId="{1434EF99-0280-49E3-B240-783915B31C69}" type="presOf" srcId="{E6D9E280-A39D-4657-8B75-EC9A1104E9A7}" destId="{513DF6A2-20B4-45E7-A984-C2B53C1C4A1B}" srcOrd="1" destOrd="0" presId="urn:microsoft.com/office/officeart/2005/8/layout/orgChart1"/>
    <dgm:cxn modelId="{1CF4A49C-2035-4199-BAC6-DBBD32E6B153}" type="presOf" srcId="{5450F5F3-3195-4E21-B372-64D99036C74B}" destId="{076AC237-3517-4308-9A5A-582CC8C7289B}" srcOrd="1" destOrd="0" presId="urn:microsoft.com/office/officeart/2005/8/layout/orgChart1"/>
    <dgm:cxn modelId="{6EFC59A1-99E1-452C-9CDA-FB599D6CBB68}" srcId="{A4D5DB7E-E281-44C0-8378-6278C7427249}" destId="{E6D9E280-A39D-4657-8B75-EC9A1104E9A7}" srcOrd="0" destOrd="0" parTransId="{193A69DE-4E52-46AC-AEB1-3F506CB55EF3}" sibTransId="{B02ED78E-355E-4469-8F71-1E7817057415}"/>
    <dgm:cxn modelId="{EBD2B6AF-AC8E-4595-9B44-E91B4E1A6928}" srcId="{57C3F3A7-ECA7-452C-8432-4CB8E944D8A4}" destId="{A4D5DB7E-E281-44C0-8378-6278C7427249}" srcOrd="1" destOrd="0" parTransId="{50BF3FCD-E132-48A1-BF1E-9C2D34602C5F}" sibTransId="{889630A1-CD70-49FC-A7D2-5B96D13B6425}"/>
    <dgm:cxn modelId="{A574B0C2-EDDA-4040-8C7F-8EA5DD8AF91E}" type="presOf" srcId="{76318E91-7542-4543-A172-5977EB04DD4F}" destId="{80EE792E-F190-4843-B05C-1ECF7579D092}" srcOrd="0" destOrd="0" presId="urn:microsoft.com/office/officeart/2005/8/layout/orgChart1"/>
    <dgm:cxn modelId="{CE2002CB-DD18-44BA-946A-66655193A49B}" type="presOf" srcId="{424401E3-045B-4FCF-A54F-8A88A9023D27}" destId="{D8EB5C4D-7976-4CEF-8F6B-EF94C60F48F6}" srcOrd="0" destOrd="0" presId="urn:microsoft.com/office/officeart/2005/8/layout/orgChart1"/>
    <dgm:cxn modelId="{D86A9ECF-DA0D-4731-8F2C-1D19F854136B}" type="presOf" srcId="{CCDEC18D-8624-4C82-97BE-2DA57D15DAB3}" destId="{54655214-FCF3-46C8-8C00-F25310A46C48}" srcOrd="1" destOrd="0" presId="urn:microsoft.com/office/officeart/2005/8/layout/orgChart1"/>
    <dgm:cxn modelId="{B79A9BD3-C6EF-415B-8F18-150FE78B32FE}" type="presOf" srcId="{57C3F3A7-ECA7-452C-8432-4CB8E944D8A4}" destId="{09EAE700-E584-4EEA-883F-21E21372AD28}" srcOrd="1" destOrd="0" presId="urn:microsoft.com/office/officeart/2005/8/layout/orgChart1"/>
    <dgm:cxn modelId="{B2C2D2DC-EBF1-42F8-B7A0-FCFA02F5CE0F}" type="presOf" srcId="{A4D5DB7E-E281-44C0-8378-6278C7427249}" destId="{7483F74A-B908-469E-A8BE-2132318BF4E9}" srcOrd="1" destOrd="0" presId="urn:microsoft.com/office/officeart/2005/8/layout/orgChart1"/>
    <dgm:cxn modelId="{683B7FDF-87E4-4757-93CE-AA1C7CA5EB76}" type="presOf" srcId="{DD6454C0-96B1-484F-8D3B-7FF86668B17D}" destId="{20FE8D0B-612F-4FD5-B168-454E9843B455}" srcOrd="0" destOrd="0" presId="urn:microsoft.com/office/officeart/2005/8/layout/orgChart1"/>
    <dgm:cxn modelId="{D4A47CF2-E9E1-47EF-9305-D5D41361C722}" type="presOf" srcId="{76318E91-7542-4543-A172-5977EB04DD4F}" destId="{1225FC38-BE66-42FC-A5AB-7F256D8F5737}" srcOrd="1" destOrd="0" presId="urn:microsoft.com/office/officeart/2005/8/layout/orgChart1"/>
    <dgm:cxn modelId="{BD4D88F6-4F85-4FF8-AB94-D57D13E4FF74}" type="presOf" srcId="{CCDEC18D-8624-4C82-97BE-2DA57D15DAB3}" destId="{65529193-DFC5-40CF-AF24-39F5D896F49E}" srcOrd="0" destOrd="0" presId="urn:microsoft.com/office/officeart/2005/8/layout/orgChart1"/>
    <dgm:cxn modelId="{8F67B9F7-5545-4568-AA0B-5F8B2EC588C2}" type="presOf" srcId="{5450F5F3-3195-4E21-B372-64D99036C74B}" destId="{141E7412-6082-4382-A300-01649A1DA445}" srcOrd="0" destOrd="0" presId="urn:microsoft.com/office/officeart/2005/8/layout/orgChart1"/>
    <dgm:cxn modelId="{5A2F668A-B4D0-4B9F-93D9-0E819CA036B3}" type="presParOf" srcId="{44CFA1D1-D919-436B-9286-C422739A20FE}" destId="{AC8064EB-0E4B-4409-B763-88722144ABB1}" srcOrd="0" destOrd="0" presId="urn:microsoft.com/office/officeart/2005/8/layout/orgChart1"/>
    <dgm:cxn modelId="{188B50D5-0FF1-4592-9706-7522A4B45F0A}" type="presParOf" srcId="{AC8064EB-0E4B-4409-B763-88722144ABB1}" destId="{9A69D404-8157-4C26-B9F5-88B32D462C27}" srcOrd="0" destOrd="0" presId="urn:microsoft.com/office/officeart/2005/8/layout/orgChart1"/>
    <dgm:cxn modelId="{01752D09-1BBA-4871-8F8A-BA0E0411AB89}" type="presParOf" srcId="{9A69D404-8157-4C26-B9F5-88B32D462C27}" destId="{AA1C669C-070B-497D-BD73-184FF14C5571}" srcOrd="0" destOrd="0" presId="urn:microsoft.com/office/officeart/2005/8/layout/orgChart1"/>
    <dgm:cxn modelId="{FE49F56F-C191-4A21-85AB-EBD3AE632845}" type="presParOf" srcId="{9A69D404-8157-4C26-B9F5-88B32D462C27}" destId="{09EAE700-E584-4EEA-883F-21E21372AD28}" srcOrd="1" destOrd="0" presId="urn:microsoft.com/office/officeart/2005/8/layout/orgChart1"/>
    <dgm:cxn modelId="{33D72AC9-BA35-469B-90AD-0C0259321BB9}" type="presParOf" srcId="{AC8064EB-0E4B-4409-B763-88722144ABB1}" destId="{BD778148-72EF-4FCE-A899-9063F28E25C4}" srcOrd="1" destOrd="0" presId="urn:microsoft.com/office/officeart/2005/8/layout/orgChart1"/>
    <dgm:cxn modelId="{84BB9A7A-7584-4B8C-80A9-419DB3C5EAB8}" type="presParOf" srcId="{BD778148-72EF-4FCE-A899-9063F28E25C4}" destId="{95529DEB-48BB-40EF-BEB1-9FA5DB4A04D2}" srcOrd="0" destOrd="0" presId="urn:microsoft.com/office/officeart/2005/8/layout/orgChart1"/>
    <dgm:cxn modelId="{320FB0FE-1568-4398-89D6-5933A2A2F05B}" type="presParOf" srcId="{BD778148-72EF-4FCE-A899-9063F28E25C4}" destId="{0965B7EA-6BE6-4699-A815-871E3BA7C29B}" srcOrd="1" destOrd="0" presId="urn:microsoft.com/office/officeart/2005/8/layout/orgChart1"/>
    <dgm:cxn modelId="{4EC88F2C-0DD7-44DB-996F-D8B30FF4971C}" type="presParOf" srcId="{0965B7EA-6BE6-4699-A815-871E3BA7C29B}" destId="{AD9EB29B-2F9F-4B31-AE62-DCB1B0030294}" srcOrd="0" destOrd="0" presId="urn:microsoft.com/office/officeart/2005/8/layout/orgChart1"/>
    <dgm:cxn modelId="{C5C2B043-A08D-4140-B2E1-3357F0E7D450}" type="presParOf" srcId="{AD9EB29B-2F9F-4B31-AE62-DCB1B0030294}" destId="{65529193-DFC5-40CF-AF24-39F5D896F49E}" srcOrd="0" destOrd="0" presId="urn:microsoft.com/office/officeart/2005/8/layout/orgChart1"/>
    <dgm:cxn modelId="{02B8E348-82EF-4247-832B-E40E3E12025C}" type="presParOf" srcId="{AD9EB29B-2F9F-4B31-AE62-DCB1B0030294}" destId="{54655214-FCF3-46C8-8C00-F25310A46C48}" srcOrd="1" destOrd="0" presId="urn:microsoft.com/office/officeart/2005/8/layout/orgChart1"/>
    <dgm:cxn modelId="{F37F8D43-6E31-4A1C-A891-F780C8E29C4B}" type="presParOf" srcId="{0965B7EA-6BE6-4699-A815-871E3BA7C29B}" destId="{B21D29D0-C882-4B88-ADCC-42AD2893BECB}" srcOrd="1" destOrd="0" presId="urn:microsoft.com/office/officeart/2005/8/layout/orgChart1"/>
    <dgm:cxn modelId="{A4368821-F74E-485B-B16C-63BB89D5D73B}" type="presParOf" srcId="{B21D29D0-C882-4B88-ADCC-42AD2893BECB}" destId="{20FE8D0B-612F-4FD5-B168-454E9843B455}" srcOrd="0" destOrd="0" presId="urn:microsoft.com/office/officeart/2005/8/layout/orgChart1"/>
    <dgm:cxn modelId="{2546AB57-9C79-46F8-8A5A-4AE527806248}" type="presParOf" srcId="{B21D29D0-C882-4B88-ADCC-42AD2893BECB}" destId="{984C93C3-7370-4834-B5A7-71B7A520CCE9}" srcOrd="1" destOrd="0" presId="urn:microsoft.com/office/officeart/2005/8/layout/orgChart1"/>
    <dgm:cxn modelId="{D861A897-CBB7-4D19-B2AE-2396C911E879}" type="presParOf" srcId="{984C93C3-7370-4834-B5A7-71B7A520CCE9}" destId="{56E5DBEB-6452-410B-94DA-AD68420A5B22}" srcOrd="0" destOrd="0" presId="urn:microsoft.com/office/officeart/2005/8/layout/orgChart1"/>
    <dgm:cxn modelId="{985118CE-6B9C-451B-B590-4C3F6A1F19F0}" type="presParOf" srcId="{56E5DBEB-6452-410B-94DA-AD68420A5B22}" destId="{C5651E56-10AB-4239-AC4A-81F8CA028028}" srcOrd="0" destOrd="0" presId="urn:microsoft.com/office/officeart/2005/8/layout/orgChart1"/>
    <dgm:cxn modelId="{9D32FBE7-C747-4CA8-8DC1-BC05B1BF8A8B}" type="presParOf" srcId="{56E5DBEB-6452-410B-94DA-AD68420A5B22}" destId="{13CB5F79-C75B-4CAD-9A9D-5CC07C6FEC45}" srcOrd="1" destOrd="0" presId="urn:microsoft.com/office/officeart/2005/8/layout/orgChart1"/>
    <dgm:cxn modelId="{322DF54C-F72D-402E-8AF3-952595A7EFEF}" type="presParOf" srcId="{984C93C3-7370-4834-B5A7-71B7A520CCE9}" destId="{470E6D96-C4AD-4C9A-89ED-048C465707EC}" srcOrd="1" destOrd="0" presId="urn:microsoft.com/office/officeart/2005/8/layout/orgChart1"/>
    <dgm:cxn modelId="{B8DC5F12-E1D1-44D5-B1B4-AD51B682C19E}" type="presParOf" srcId="{984C93C3-7370-4834-B5A7-71B7A520CCE9}" destId="{D1A2921B-7E76-4883-B835-5F659397AA4F}" srcOrd="2" destOrd="0" presId="urn:microsoft.com/office/officeart/2005/8/layout/orgChart1"/>
    <dgm:cxn modelId="{CE1D9451-02D0-477B-B265-077FF3DCA186}" type="presParOf" srcId="{B21D29D0-C882-4B88-ADCC-42AD2893BECB}" destId="{C1BA926A-19C5-4D8E-9ED0-63F52825C6B6}" srcOrd="2" destOrd="0" presId="urn:microsoft.com/office/officeart/2005/8/layout/orgChart1"/>
    <dgm:cxn modelId="{88F55259-1DF4-41D2-BFF3-F75265B562C4}" type="presParOf" srcId="{B21D29D0-C882-4B88-ADCC-42AD2893BECB}" destId="{028EA7A1-45F8-4F4A-8919-1007535FA4AD}" srcOrd="3" destOrd="0" presId="urn:microsoft.com/office/officeart/2005/8/layout/orgChart1"/>
    <dgm:cxn modelId="{1F5DA7B9-607F-4A12-A8C9-C614AC8E4ACB}" type="presParOf" srcId="{028EA7A1-45F8-4F4A-8919-1007535FA4AD}" destId="{2DE8A881-EE51-4A02-947F-431736FEC872}" srcOrd="0" destOrd="0" presId="urn:microsoft.com/office/officeart/2005/8/layout/orgChart1"/>
    <dgm:cxn modelId="{7B1BCA94-B879-497D-B817-D56346929CB7}" type="presParOf" srcId="{2DE8A881-EE51-4A02-947F-431736FEC872}" destId="{80EE792E-F190-4843-B05C-1ECF7579D092}" srcOrd="0" destOrd="0" presId="urn:microsoft.com/office/officeart/2005/8/layout/orgChart1"/>
    <dgm:cxn modelId="{3B16510D-3418-4759-B262-E22CF98B70C6}" type="presParOf" srcId="{2DE8A881-EE51-4A02-947F-431736FEC872}" destId="{1225FC38-BE66-42FC-A5AB-7F256D8F5737}" srcOrd="1" destOrd="0" presId="urn:microsoft.com/office/officeart/2005/8/layout/orgChart1"/>
    <dgm:cxn modelId="{34632004-6459-4E63-BC3D-1EAB00486D8B}" type="presParOf" srcId="{028EA7A1-45F8-4F4A-8919-1007535FA4AD}" destId="{07B70FEF-C44F-4A33-8CF6-8E6C34589AAF}" srcOrd="1" destOrd="0" presId="urn:microsoft.com/office/officeart/2005/8/layout/orgChart1"/>
    <dgm:cxn modelId="{98BD18F6-D9E0-4251-AE6E-74C529906E28}" type="presParOf" srcId="{028EA7A1-45F8-4F4A-8919-1007535FA4AD}" destId="{6A0E1496-A269-4AFF-AB31-1820CC986704}" srcOrd="2" destOrd="0" presId="urn:microsoft.com/office/officeart/2005/8/layout/orgChart1"/>
    <dgm:cxn modelId="{D64F935F-CA32-417D-B499-B442D88E0459}" type="presParOf" srcId="{0965B7EA-6BE6-4699-A815-871E3BA7C29B}" destId="{B6FE0572-D4D2-4D9B-8380-99E7885A3128}" srcOrd="2" destOrd="0" presId="urn:microsoft.com/office/officeart/2005/8/layout/orgChart1"/>
    <dgm:cxn modelId="{BF87983F-DF17-4F0E-8692-4B30E9755111}" type="presParOf" srcId="{BD778148-72EF-4FCE-A899-9063F28E25C4}" destId="{C5FF1E18-7AF9-4668-82AD-B618B49C6238}" srcOrd="2" destOrd="0" presId="urn:microsoft.com/office/officeart/2005/8/layout/orgChart1"/>
    <dgm:cxn modelId="{7EB635B3-11CA-4E6D-9E38-16B51267B0D4}" type="presParOf" srcId="{BD778148-72EF-4FCE-A899-9063F28E25C4}" destId="{75B29337-4AB5-45DE-AB6F-40AFAF4B6A49}" srcOrd="3" destOrd="0" presId="urn:microsoft.com/office/officeart/2005/8/layout/orgChart1"/>
    <dgm:cxn modelId="{2232A765-983F-4A31-8E7D-2E8B8CACD445}" type="presParOf" srcId="{75B29337-4AB5-45DE-AB6F-40AFAF4B6A49}" destId="{BAF43386-D79B-4FEF-A4F3-C6134CA8F824}" srcOrd="0" destOrd="0" presId="urn:microsoft.com/office/officeart/2005/8/layout/orgChart1"/>
    <dgm:cxn modelId="{1F04C597-3536-48DD-A5BC-54A2EABC00B0}" type="presParOf" srcId="{BAF43386-D79B-4FEF-A4F3-C6134CA8F824}" destId="{39C34ACF-D31B-440B-9D01-3E1AAC75DC5F}" srcOrd="0" destOrd="0" presId="urn:microsoft.com/office/officeart/2005/8/layout/orgChart1"/>
    <dgm:cxn modelId="{43830208-69AA-445F-BD50-859FDE91207B}" type="presParOf" srcId="{BAF43386-D79B-4FEF-A4F3-C6134CA8F824}" destId="{7483F74A-B908-469E-A8BE-2132318BF4E9}" srcOrd="1" destOrd="0" presId="urn:microsoft.com/office/officeart/2005/8/layout/orgChart1"/>
    <dgm:cxn modelId="{7599F560-0C0C-4B36-AB81-93790AE5809E}" type="presParOf" srcId="{75B29337-4AB5-45DE-AB6F-40AFAF4B6A49}" destId="{0ECCB242-6AE7-4B36-84F5-C0680BB3CFD7}" srcOrd="1" destOrd="0" presId="urn:microsoft.com/office/officeart/2005/8/layout/orgChart1"/>
    <dgm:cxn modelId="{25CFB18E-BCB5-4D5D-94A5-10753F937D87}" type="presParOf" srcId="{0ECCB242-6AE7-4B36-84F5-C0680BB3CFD7}" destId="{D8931920-E7FD-48BD-8CDE-5FE5234A4F8F}" srcOrd="0" destOrd="0" presId="urn:microsoft.com/office/officeart/2005/8/layout/orgChart1"/>
    <dgm:cxn modelId="{4571A019-2504-492D-B0C3-03CED4EE12F2}" type="presParOf" srcId="{0ECCB242-6AE7-4B36-84F5-C0680BB3CFD7}" destId="{38A00E3E-9114-4661-8689-23CB5B22F654}" srcOrd="1" destOrd="0" presId="urn:microsoft.com/office/officeart/2005/8/layout/orgChart1"/>
    <dgm:cxn modelId="{52FA9366-2745-44D6-9432-C4B759F2AB00}" type="presParOf" srcId="{38A00E3E-9114-4661-8689-23CB5B22F654}" destId="{B2157645-5DF5-42BA-B48F-5D2D02E459B9}" srcOrd="0" destOrd="0" presId="urn:microsoft.com/office/officeart/2005/8/layout/orgChart1"/>
    <dgm:cxn modelId="{F8DDA88D-185E-4030-86A7-9544A72E1BD7}" type="presParOf" srcId="{B2157645-5DF5-42BA-B48F-5D2D02E459B9}" destId="{139872CA-6944-4CA4-85AB-B3FC34106D53}" srcOrd="0" destOrd="0" presId="urn:microsoft.com/office/officeart/2005/8/layout/orgChart1"/>
    <dgm:cxn modelId="{FD812F26-0988-44B1-9D5B-3156C55730B5}" type="presParOf" srcId="{B2157645-5DF5-42BA-B48F-5D2D02E459B9}" destId="{513DF6A2-20B4-45E7-A984-C2B53C1C4A1B}" srcOrd="1" destOrd="0" presId="urn:microsoft.com/office/officeart/2005/8/layout/orgChart1"/>
    <dgm:cxn modelId="{683859CE-6939-406D-B350-4D0927EB414B}" type="presParOf" srcId="{38A00E3E-9114-4661-8689-23CB5B22F654}" destId="{B98FFF0C-4E88-4FB2-93EF-57E0F449F8DA}" srcOrd="1" destOrd="0" presId="urn:microsoft.com/office/officeart/2005/8/layout/orgChart1"/>
    <dgm:cxn modelId="{17967649-AD6A-43A7-9A8E-CA935B23403C}" type="presParOf" srcId="{38A00E3E-9114-4661-8689-23CB5B22F654}" destId="{57B1E048-6F0B-40F3-9C3D-F00E9DC7A519}" srcOrd="2" destOrd="0" presId="urn:microsoft.com/office/officeart/2005/8/layout/orgChart1"/>
    <dgm:cxn modelId="{692BEDDB-EA6A-4381-93CE-B0ED18A7F307}" type="presParOf" srcId="{0ECCB242-6AE7-4B36-84F5-C0680BB3CFD7}" destId="{D8EB5C4D-7976-4CEF-8F6B-EF94C60F48F6}" srcOrd="2" destOrd="0" presId="urn:microsoft.com/office/officeart/2005/8/layout/orgChart1"/>
    <dgm:cxn modelId="{FC8A1566-29EF-43D5-9F5E-268EF8DAA7C1}" type="presParOf" srcId="{0ECCB242-6AE7-4B36-84F5-C0680BB3CFD7}" destId="{E234F122-AC8D-4577-8F4C-E5E9EDBF06B1}" srcOrd="3" destOrd="0" presId="urn:microsoft.com/office/officeart/2005/8/layout/orgChart1"/>
    <dgm:cxn modelId="{3EE52DE0-A66F-471F-9FA3-06DCDC205F14}" type="presParOf" srcId="{E234F122-AC8D-4577-8F4C-E5E9EDBF06B1}" destId="{19D283C4-EB5F-4788-A475-383361D3E7CC}" srcOrd="0" destOrd="0" presId="urn:microsoft.com/office/officeart/2005/8/layout/orgChart1"/>
    <dgm:cxn modelId="{7B947648-2BAA-4B31-AD2B-AFACF3DD84A0}" type="presParOf" srcId="{19D283C4-EB5F-4788-A475-383361D3E7CC}" destId="{141E7412-6082-4382-A300-01649A1DA445}" srcOrd="0" destOrd="0" presId="urn:microsoft.com/office/officeart/2005/8/layout/orgChart1"/>
    <dgm:cxn modelId="{87AEDDC1-B9C8-4F85-97BD-896FF752D9ED}" type="presParOf" srcId="{19D283C4-EB5F-4788-A475-383361D3E7CC}" destId="{076AC237-3517-4308-9A5A-582CC8C7289B}" srcOrd="1" destOrd="0" presId="urn:microsoft.com/office/officeart/2005/8/layout/orgChart1"/>
    <dgm:cxn modelId="{40D0699F-9AEA-4CD8-A76F-77A657255451}" type="presParOf" srcId="{E234F122-AC8D-4577-8F4C-E5E9EDBF06B1}" destId="{EF3A4A12-7B1E-4B56-85F0-8D0F5F80B7C7}" srcOrd="1" destOrd="0" presId="urn:microsoft.com/office/officeart/2005/8/layout/orgChart1"/>
    <dgm:cxn modelId="{B92FE8C7-8432-4E46-9DD5-B2355E9A6AB6}" type="presParOf" srcId="{E234F122-AC8D-4577-8F4C-E5E9EDBF06B1}" destId="{B3F45CBB-8A29-449A-A49D-3892CB248321}" srcOrd="2" destOrd="0" presId="urn:microsoft.com/office/officeart/2005/8/layout/orgChart1"/>
    <dgm:cxn modelId="{1D7241D2-FB50-4A6A-98E2-6176433AEC85}" type="presParOf" srcId="{75B29337-4AB5-45DE-AB6F-40AFAF4B6A49}" destId="{CD691915-FE67-489E-A1C2-1A4B21F01CCB}" srcOrd="2" destOrd="0" presId="urn:microsoft.com/office/officeart/2005/8/layout/orgChart1"/>
    <dgm:cxn modelId="{82144DEE-9964-4BCE-9393-F6FD148A654B}" type="presParOf" srcId="{AC8064EB-0E4B-4409-B763-88722144ABB1}" destId="{32F9062C-C548-4589-98D9-DB9A340AB107}"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0A702A-9555-4C2D-9BFB-6EA9228B664F}" type="doc">
      <dgm:prSet loTypeId="urn:microsoft.com/office/officeart/2005/8/layout/orgChart1" loCatId="hierarchy" qsTypeId="urn:microsoft.com/office/officeart/2005/8/quickstyle/simple5" qsCatId="simple" csTypeId="urn:microsoft.com/office/officeart/2005/8/colors/colorful2" csCatId="colorful" phldr="1"/>
      <dgm:spPr/>
      <dgm:t>
        <a:bodyPr/>
        <a:lstStyle/>
        <a:p>
          <a:endParaRPr lang="en-US"/>
        </a:p>
      </dgm:t>
    </dgm:pt>
    <dgm:pt modelId="{2FA9E4EA-54C9-438C-82CA-E29C210FD2B8}">
      <dgm:prSet phldrT="[Text]"/>
      <dgm:spPr/>
      <dgm:t>
        <a:bodyPr/>
        <a:lstStyle/>
        <a:p>
          <a:r>
            <a:rPr lang="en-US" b="1" dirty="0"/>
            <a:t>Costs</a:t>
          </a:r>
        </a:p>
      </dgm:t>
    </dgm:pt>
    <dgm:pt modelId="{6916D938-F5B4-4021-9497-4074F77CF3A1}" type="parTrans" cxnId="{56F92FF5-6005-41CC-ADFD-6E64DCEBFD07}">
      <dgm:prSet/>
      <dgm:spPr/>
      <dgm:t>
        <a:bodyPr/>
        <a:lstStyle/>
        <a:p>
          <a:endParaRPr lang="en-US" b="1"/>
        </a:p>
      </dgm:t>
    </dgm:pt>
    <dgm:pt modelId="{24ADAE72-2FEB-4AEE-9BF6-2A15CAC78263}" type="sibTrans" cxnId="{56F92FF5-6005-41CC-ADFD-6E64DCEBFD07}">
      <dgm:prSet/>
      <dgm:spPr/>
      <dgm:t>
        <a:bodyPr/>
        <a:lstStyle/>
        <a:p>
          <a:endParaRPr lang="en-US" b="1"/>
        </a:p>
      </dgm:t>
    </dgm:pt>
    <dgm:pt modelId="{917A78DB-0FCE-4006-BCD4-C92A5BD2ED82}">
      <dgm:prSet phldrT="[Text]"/>
      <dgm:spPr/>
      <dgm:t>
        <a:bodyPr/>
        <a:lstStyle/>
        <a:p>
          <a:r>
            <a:rPr lang="en-US" b="1" dirty="0"/>
            <a:t>Malicious URLs</a:t>
          </a:r>
        </a:p>
      </dgm:t>
    </dgm:pt>
    <dgm:pt modelId="{1D48ABCB-1258-4A7E-9D3D-DFED12CBD668}" type="parTrans" cxnId="{F06372FE-30B7-41D0-9347-FDD2ECEFC88B}">
      <dgm:prSet/>
      <dgm:spPr/>
      <dgm:t>
        <a:bodyPr/>
        <a:lstStyle/>
        <a:p>
          <a:endParaRPr lang="en-US" b="1"/>
        </a:p>
      </dgm:t>
    </dgm:pt>
    <dgm:pt modelId="{A487F89F-9ECA-47DC-9736-A4B00720DD38}" type="sibTrans" cxnId="{F06372FE-30B7-41D0-9347-FDD2ECEFC88B}">
      <dgm:prSet/>
      <dgm:spPr/>
      <dgm:t>
        <a:bodyPr/>
        <a:lstStyle/>
        <a:p>
          <a:endParaRPr lang="en-US" b="1"/>
        </a:p>
      </dgm:t>
    </dgm:pt>
    <dgm:pt modelId="{DE2C0B5C-6BF2-4B96-B441-00AEE2277D2E}">
      <dgm:prSet phldrT="[Text]"/>
      <dgm:spPr/>
      <dgm:t>
        <a:bodyPr/>
        <a:lstStyle/>
        <a:p>
          <a:r>
            <a:rPr lang="en-US" b="1" dirty="0"/>
            <a:t>Efficacy</a:t>
          </a:r>
        </a:p>
      </dgm:t>
    </dgm:pt>
    <dgm:pt modelId="{7FFB6953-FCF2-438F-B21E-AD2A9ECBBD40}" type="parTrans" cxnId="{75D2BB72-4730-45B5-BC7D-E07C33FDF9B4}">
      <dgm:prSet/>
      <dgm:spPr/>
      <dgm:t>
        <a:bodyPr/>
        <a:lstStyle/>
        <a:p>
          <a:endParaRPr lang="en-US" b="1"/>
        </a:p>
      </dgm:t>
    </dgm:pt>
    <dgm:pt modelId="{9B8082D8-9996-419C-9686-1F9F164E209F}" type="sibTrans" cxnId="{75D2BB72-4730-45B5-BC7D-E07C33FDF9B4}">
      <dgm:prSet/>
      <dgm:spPr/>
      <dgm:t>
        <a:bodyPr/>
        <a:lstStyle/>
        <a:p>
          <a:endParaRPr lang="en-US" b="1"/>
        </a:p>
      </dgm:t>
    </dgm:pt>
    <dgm:pt modelId="{99BC9489-F447-4F44-943D-A7310D00C71B}">
      <dgm:prSet phldrT="[Text]"/>
      <dgm:spPr/>
      <dgm:t>
        <a:bodyPr/>
        <a:lstStyle/>
        <a:p>
          <a:r>
            <a:rPr lang="en-US" b="1" dirty="0"/>
            <a:t>Cloud Security</a:t>
          </a:r>
        </a:p>
      </dgm:t>
    </dgm:pt>
    <dgm:pt modelId="{8930CB61-3E19-4FBF-8D3B-C8BD7B816FDE}" type="parTrans" cxnId="{4C1206B6-4DC8-43AF-8D78-19C82480BC79}">
      <dgm:prSet/>
      <dgm:spPr/>
      <dgm:t>
        <a:bodyPr/>
        <a:lstStyle/>
        <a:p>
          <a:endParaRPr lang="en-US" b="1"/>
        </a:p>
      </dgm:t>
    </dgm:pt>
    <dgm:pt modelId="{653D95C2-677A-4966-B070-0F4EA652148F}" type="sibTrans" cxnId="{4C1206B6-4DC8-43AF-8D78-19C82480BC79}">
      <dgm:prSet/>
      <dgm:spPr/>
      <dgm:t>
        <a:bodyPr/>
        <a:lstStyle/>
        <a:p>
          <a:endParaRPr lang="en-US" b="1"/>
        </a:p>
      </dgm:t>
    </dgm:pt>
    <dgm:pt modelId="{6AF85B66-9508-4A05-9220-4F486944400D}">
      <dgm:prSet phldrT="[Text]"/>
      <dgm:spPr/>
      <dgm:t>
        <a:bodyPr/>
        <a:lstStyle/>
        <a:p>
          <a:r>
            <a:rPr lang="en-US" b="1" dirty="0"/>
            <a:t># Incidents</a:t>
          </a:r>
        </a:p>
      </dgm:t>
    </dgm:pt>
    <dgm:pt modelId="{50FCB4BE-BD4D-46DB-8CF7-D954D13ADA77}" type="parTrans" cxnId="{3DF26EDA-26DC-421B-B548-ECF2D79ABC47}">
      <dgm:prSet/>
      <dgm:spPr/>
      <dgm:t>
        <a:bodyPr/>
        <a:lstStyle/>
        <a:p>
          <a:endParaRPr lang="en-US" b="1"/>
        </a:p>
      </dgm:t>
    </dgm:pt>
    <dgm:pt modelId="{F221D4A5-945F-4573-8F51-CEF82FF165B6}" type="sibTrans" cxnId="{3DF26EDA-26DC-421B-B548-ECF2D79ABC47}">
      <dgm:prSet/>
      <dgm:spPr/>
      <dgm:t>
        <a:bodyPr/>
        <a:lstStyle/>
        <a:p>
          <a:endParaRPr lang="en-US" b="1"/>
        </a:p>
      </dgm:t>
    </dgm:pt>
    <dgm:pt modelId="{65842AF3-2642-4E71-8411-DA47CB155A64}">
      <dgm:prSet phldrT="[Text]"/>
      <dgm:spPr/>
      <dgm:t>
        <a:bodyPr/>
        <a:lstStyle/>
        <a:p>
          <a:r>
            <a:rPr lang="en-US" b="1" dirty="0"/>
            <a:t>% Improvement </a:t>
          </a:r>
        </a:p>
      </dgm:t>
    </dgm:pt>
    <dgm:pt modelId="{9DA9FD10-396A-4C9C-85B1-7FE4C1671043}" type="parTrans" cxnId="{61D7F39C-CE28-4905-87C4-27EC98B29AB7}">
      <dgm:prSet/>
      <dgm:spPr/>
      <dgm:t>
        <a:bodyPr/>
        <a:lstStyle/>
        <a:p>
          <a:endParaRPr lang="en-US" b="1"/>
        </a:p>
      </dgm:t>
    </dgm:pt>
    <dgm:pt modelId="{A54B95D4-6651-472D-86BB-350C8E3CAD12}" type="sibTrans" cxnId="{61D7F39C-CE28-4905-87C4-27EC98B29AB7}">
      <dgm:prSet/>
      <dgm:spPr/>
      <dgm:t>
        <a:bodyPr/>
        <a:lstStyle/>
        <a:p>
          <a:endParaRPr lang="en-US" b="1"/>
        </a:p>
      </dgm:t>
    </dgm:pt>
    <dgm:pt modelId="{FBF9D0E1-D545-420F-BDFB-64DB1ECD74D6}">
      <dgm:prSet phldrT="[Text]"/>
      <dgm:spPr/>
      <dgm:t>
        <a:bodyPr/>
        <a:lstStyle/>
        <a:p>
          <a:r>
            <a:rPr lang="en-US" b="1" dirty="0"/>
            <a:t>Malicious Attachments</a:t>
          </a:r>
        </a:p>
      </dgm:t>
    </dgm:pt>
    <dgm:pt modelId="{9903A468-B80A-4FF3-800A-1B384382C9E4}" type="parTrans" cxnId="{293DCD7E-9286-42ED-B155-05B63CAF3C8E}">
      <dgm:prSet/>
      <dgm:spPr/>
      <dgm:t>
        <a:bodyPr/>
        <a:lstStyle/>
        <a:p>
          <a:endParaRPr lang="en-US" b="1"/>
        </a:p>
      </dgm:t>
    </dgm:pt>
    <dgm:pt modelId="{7BBF29F2-708F-4340-9981-C9FA8C5E6761}" type="sibTrans" cxnId="{293DCD7E-9286-42ED-B155-05B63CAF3C8E}">
      <dgm:prSet/>
      <dgm:spPr/>
      <dgm:t>
        <a:bodyPr/>
        <a:lstStyle/>
        <a:p>
          <a:endParaRPr lang="en-US" b="1"/>
        </a:p>
      </dgm:t>
    </dgm:pt>
    <dgm:pt modelId="{C35D2CB7-1C3E-4388-BF9E-3D17475F6CFB}">
      <dgm:prSet phldrT="[Text]"/>
      <dgm:spPr/>
      <dgm:t>
        <a:bodyPr/>
        <a:lstStyle/>
        <a:p>
          <a:r>
            <a:rPr lang="en-US" b="1" dirty="0"/>
            <a:t>URL Click Rate</a:t>
          </a:r>
        </a:p>
      </dgm:t>
    </dgm:pt>
    <dgm:pt modelId="{65802E8B-31A2-4B0B-934C-B273C7F6DB28}" type="parTrans" cxnId="{06024EC4-2DC4-4F43-9A30-B6569A6AC0B8}">
      <dgm:prSet/>
      <dgm:spPr/>
      <dgm:t>
        <a:bodyPr/>
        <a:lstStyle/>
        <a:p>
          <a:endParaRPr lang="en-US" b="1"/>
        </a:p>
      </dgm:t>
    </dgm:pt>
    <dgm:pt modelId="{DED241CB-6EE4-4540-80D6-6FBC1AE2EDB4}" type="sibTrans" cxnId="{06024EC4-2DC4-4F43-9A30-B6569A6AC0B8}">
      <dgm:prSet/>
      <dgm:spPr/>
      <dgm:t>
        <a:bodyPr/>
        <a:lstStyle/>
        <a:p>
          <a:endParaRPr lang="en-US" b="1"/>
        </a:p>
      </dgm:t>
    </dgm:pt>
    <dgm:pt modelId="{5FEA96FC-1B4F-41BC-A3CD-DE8E3C4776CD}">
      <dgm:prSet phldrT="[Text]"/>
      <dgm:spPr/>
      <dgm:t>
        <a:bodyPr/>
        <a:lstStyle/>
        <a:p>
          <a:r>
            <a:rPr lang="en-US" b="1" dirty="0"/>
            <a:t>Attachment Open Rate</a:t>
          </a:r>
        </a:p>
      </dgm:t>
    </dgm:pt>
    <dgm:pt modelId="{21BFF40A-85BB-4DDF-8036-BBB0F0A977FA}" type="parTrans" cxnId="{F683D9F3-54CE-4C5B-8F99-960E50F300A2}">
      <dgm:prSet/>
      <dgm:spPr/>
      <dgm:t>
        <a:bodyPr/>
        <a:lstStyle/>
        <a:p>
          <a:endParaRPr lang="en-US" b="1"/>
        </a:p>
      </dgm:t>
    </dgm:pt>
    <dgm:pt modelId="{2C60A10D-D4F9-43B9-B65D-267D1D541E70}" type="sibTrans" cxnId="{F683D9F3-54CE-4C5B-8F99-960E50F300A2}">
      <dgm:prSet/>
      <dgm:spPr/>
      <dgm:t>
        <a:bodyPr/>
        <a:lstStyle/>
        <a:p>
          <a:endParaRPr lang="en-US" b="1"/>
        </a:p>
      </dgm:t>
    </dgm:pt>
    <dgm:pt modelId="{F89D72AE-83C6-470E-9883-F0243006E83E}">
      <dgm:prSet phldrT="[Text]"/>
      <dgm:spPr/>
      <dgm:t>
        <a:bodyPr/>
        <a:lstStyle/>
        <a:p>
          <a:r>
            <a:rPr lang="en-US" b="1" dirty="0"/>
            <a:t>Average FTE Rates – Hourly</a:t>
          </a:r>
        </a:p>
      </dgm:t>
    </dgm:pt>
    <dgm:pt modelId="{E282963C-39DA-430B-82AA-4BB1F2BBA284}" type="parTrans" cxnId="{55FE5A69-C987-4FB5-9552-5FA9957035B8}">
      <dgm:prSet/>
      <dgm:spPr/>
      <dgm:t>
        <a:bodyPr/>
        <a:lstStyle/>
        <a:p>
          <a:endParaRPr lang="en-US" b="1"/>
        </a:p>
      </dgm:t>
    </dgm:pt>
    <dgm:pt modelId="{072F5451-BF31-4B6C-8867-52623F29F826}" type="sibTrans" cxnId="{55FE5A69-C987-4FB5-9552-5FA9957035B8}">
      <dgm:prSet/>
      <dgm:spPr/>
      <dgm:t>
        <a:bodyPr/>
        <a:lstStyle/>
        <a:p>
          <a:endParaRPr lang="en-US" b="1"/>
        </a:p>
      </dgm:t>
    </dgm:pt>
    <dgm:pt modelId="{3601F06B-F35A-4B2E-A545-ADE235E0A69C}">
      <dgm:prSet phldrT="[Text]"/>
      <dgm:spPr/>
      <dgm:t>
        <a:bodyPr/>
        <a:lstStyle/>
        <a:p>
          <a:r>
            <a:rPr lang="en-US" b="1" dirty="0"/>
            <a:t># working hours</a:t>
          </a:r>
        </a:p>
      </dgm:t>
    </dgm:pt>
    <dgm:pt modelId="{2638B25A-6502-415C-A5AB-8BA36220A49C}" type="parTrans" cxnId="{48887DBA-1780-4F90-98AA-BFA101E9EFF3}">
      <dgm:prSet/>
      <dgm:spPr/>
      <dgm:t>
        <a:bodyPr/>
        <a:lstStyle/>
        <a:p>
          <a:endParaRPr lang="en-US" b="1"/>
        </a:p>
      </dgm:t>
    </dgm:pt>
    <dgm:pt modelId="{61FD609D-3929-4B3A-BDD2-AFC22E94BA9B}" type="sibTrans" cxnId="{48887DBA-1780-4F90-98AA-BFA101E9EFF3}">
      <dgm:prSet/>
      <dgm:spPr/>
      <dgm:t>
        <a:bodyPr/>
        <a:lstStyle/>
        <a:p>
          <a:endParaRPr lang="en-US" b="1"/>
        </a:p>
      </dgm:t>
    </dgm:pt>
    <dgm:pt modelId="{301C72E4-FC57-414B-8D29-1A549E3ABDC4}">
      <dgm:prSet phldrT="[Text]"/>
      <dgm:spPr/>
      <dgm:t>
        <a:bodyPr/>
        <a:lstStyle/>
        <a:p>
          <a:r>
            <a:rPr lang="en-US" b="1" dirty="0"/>
            <a:t>Average  Specialist FTE Rate – Hourly</a:t>
          </a:r>
        </a:p>
      </dgm:t>
    </dgm:pt>
    <dgm:pt modelId="{DB6C00D9-F26C-45E6-AFBB-D9C01CAE157D}" type="parTrans" cxnId="{7E48A38A-82DE-4745-9C32-A9A6806CDB61}">
      <dgm:prSet/>
      <dgm:spPr/>
      <dgm:t>
        <a:bodyPr/>
        <a:lstStyle/>
        <a:p>
          <a:endParaRPr lang="en-US" b="1"/>
        </a:p>
      </dgm:t>
    </dgm:pt>
    <dgm:pt modelId="{ABD418DB-C9F2-4BCA-AEE8-8CA4EF91924C}" type="sibTrans" cxnId="{7E48A38A-82DE-4745-9C32-A9A6806CDB61}">
      <dgm:prSet/>
      <dgm:spPr/>
      <dgm:t>
        <a:bodyPr/>
        <a:lstStyle/>
        <a:p>
          <a:endParaRPr lang="en-US" b="1"/>
        </a:p>
      </dgm:t>
    </dgm:pt>
    <dgm:pt modelId="{FA0B109D-536C-472A-96A0-304E1ABCD1A9}">
      <dgm:prSet phldrT="[Text]"/>
      <dgm:spPr/>
      <dgm:t>
        <a:bodyPr/>
        <a:lstStyle/>
        <a:p>
          <a:r>
            <a:rPr lang="en-US" b="1" dirty="0"/>
            <a:t>Average Salary</a:t>
          </a:r>
        </a:p>
      </dgm:t>
    </dgm:pt>
    <dgm:pt modelId="{9D9E4962-CDCB-4541-A812-802D389BF596}" type="parTrans" cxnId="{A0679D01-0641-4134-824B-269FBE81FF00}">
      <dgm:prSet/>
      <dgm:spPr/>
      <dgm:t>
        <a:bodyPr/>
        <a:lstStyle/>
        <a:p>
          <a:endParaRPr lang="en-US" b="1"/>
        </a:p>
      </dgm:t>
    </dgm:pt>
    <dgm:pt modelId="{F33BDA13-8116-4298-AF73-44163F7AEBB7}" type="sibTrans" cxnId="{A0679D01-0641-4134-824B-269FBE81FF00}">
      <dgm:prSet/>
      <dgm:spPr/>
      <dgm:t>
        <a:bodyPr/>
        <a:lstStyle/>
        <a:p>
          <a:endParaRPr lang="en-US" b="1"/>
        </a:p>
      </dgm:t>
    </dgm:pt>
    <dgm:pt modelId="{27896FD0-DF4B-4854-8D31-B4B63ADE5528}">
      <dgm:prSet phldrT="[Text]"/>
      <dgm:spPr/>
      <dgm:t>
        <a:bodyPr/>
        <a:lstStyle/>
        <a:p>
          <a:r>
            <a:rPr lang="en-US" b="1" dirty="0"/>
            <a:t>% Benefits Overhead</a:t>
          </a:r>
        </a:p>
      </dgm:t>
    </dgm:pt>
    <dgm:pt modelId="{B4AE7476-ACE7-4FBE-8F62-20B4D3AE43BB}" type="parTrans" cxnId="{216E9924-3628-4CE1-96B1-AA48B6315778}">
      <dgm:prSet/>
      <dgm:spPr/>
      <dgm:t>
        <a:bodyPr/>
        <a:lstStyle/>
        <a:p>
          <a:endParaRPr lang="en-US" b="1"/>
        </a:p>
      </dgm:t>
    </dgm:pt>
    <dgm:pt modelId="{C88F328C-AA53-4FC3-8662-59AF47516B32}" type="sibTrans" cxnId="{216E9924-3628-4CE1-96B1-AA48B6315778}">
      <dgm:prSet/>
      <dgm:spPr/>
      <dgm:t>
        <a:bodyPr/>
        <a:lstStyle/>
        <a:p>
          <a:endParaRPr lang="en-US" b="1"/>
        </a:p>
      </dgm:t>
    </dgm:pt>
    <dgm:pt modelId="{8C1023C7-B65A-4CE2-8983-B42C802F20B1}">
      <dgm:prSet phldrT="[Text]"/>
      <dgm:spPr/>
      <dgm:t>
        <a:bodyPr/>
        <a:lstStyle/>
        <a:p>
          <a:r>
            <a:rPr lang="en-US" b="1"/>
            <a:t># working hours</a:t>
          </a:r>
          <a:endParaRPr lang="en-US" b="1" dirty="0"/>
        </a:p>
      </dgm:t>
    </dgm:pt>
    <dgm:pt modelId="{020AEE94-939F-44AD-B12F-ACFC69C1C4CD}" type="parTrans" cxnId="{A7F3C4F8-3DF7-4B55-9668-45191EEFADDD}">
      <dgm:prSet/>
      <dgm:spPr/>
      <dgm:t>
        <a:bodyPr/>
        <a:lstStyle/>
        <a:p>
          <a:endParaRPr lang="en-US" b="1"/>
        </a:p>
      </dgm:t>
    </dgm:pt>
    <dgm:pt modelId="{EA0CAD65-950F-42DB-AD20-6501EDFE55AB}" type="sibTrans" cxnId="{A7F3C4F8-3DF7-4B55-9668-45191EEFADDD}">
      <dgm:prSet/>
      <dgm:spPr/>
      <dgm:t>
        <a:bodyPr/>
        <a:lstStyle/>
        <a:p>
          <a:endParaRPr lang="en-US" b="1"/>
        </a:p>
      </dgm:t>
    </dgm:pt>
    <dgm:pt modelId="{C577E31F-DD0C-49B1-AA4F-EBAD7A7600CD}">
      <dgm:prSet phldrT="[Text]"/>
      <dgm:spPr/>
      <dgm:t>
        <a:bodyPr/>
        <a:lstStyle/>
        <a:p>
          <a:r>
            <a:rPr lang="en-US" b="1" dirty="0"/>
            <a:t>Average Salary</a:t>
          </a:r>
        </a:p>
      </dgm:t>
    </dgm:pt>
    <dgm:pt modelId="{4E0EB94B-CFB6-48F8-A911-CC6178D6937B}" type="parTrans" cxnId="{F6F35EE5-4D9E-45F3-95A7-60C3D83151A9}">
      <dgm:prSet/>
      <dgm:spPr/>
      <dgm:t>
        <a:bodyPr/>
        <a:lstStyle/>
        <a:p>
          <a:endParaRPr lang="en-US" b="1"/>
        </a:p>
      </dgm:t>
    </dgm:pt>
    <dgm:pt modelId="{85E4FFC6-908C-46E3-BDF9-40E63BEC8B0C}" type="sibTrans" cxnId="{F6F35EE5-4D9E-45F3-95A7-60C3D83151A9}">
      <dgm:prSet/>
      <dgm:spPr/>
      <dgm:t>
        <a:bodyPr/>
        <a:lstStyle/>
        <a:p>
          <a:endParaRPr lang="en-US" b="1"/>
        </a:p>
      </dgm:t>
    </dgm:pt>
    <dgm:pt modelId="{83A3A00B-46BC-4F41-8B50-850BAD960D64}">
      <dgm:prSet phldrT="[Text]"/>
      <dgm:spPr/>
      <dgm:t>
        <a:bodyPr/>
        <a:lstStyle/>
        <a:p>
          <a:r>
            <a:rPr lang="en-US" b="1" dirty="0"/>
            <a:t>% Benefits Overhead</a:t>
          </a:r>
        </a:p>
      </dgm:t>
    </dgm:pt>
    <dgm:pt modelId="{C8452E21-BEC6-4827-968A-FB1B058DC9BB}" type="parTrans" cxnId="{02232818-C794-45C7-996F-84D3C103BE39}">
      <dgm:prSet/>
      <dgm:spPr/>
      <dgm:t>
        <a:bodyPr/>
        <a:lstStyle/>
        <a:p>
          <a:endParaRPr lang="en-US" b="1"/>
        </a:p>
      </dgm:t>
    </dgm:pt>
    <dgm:pt modelId="{E5F6CF34-F252-45C8-A1A7-EEFBF99186E7}" type="sibTrans" cxnId="{02232818-C794-45C7-996F-84D3C103BE39}">
      <dgm:prSet/>
      <dgm:spPr/>
      <dgm:t>
        <a:bodyPr/>
        <a:lstStyle/>
        <a:p>
          <a:endParaRPr lang="en-US" b="1"/>
        </a:p>
      </dgm:t>
    </dgm:pt>
    <dgm:pt modelId="{B14B799F-09F6-4026-9289-5044CD5BA133}">
      <dgm:prSet phldrT="[Text]"/>
      <dgm:spPr/>
      <dgm:t>
        <a:bodyPr/>
        <a:lstStyle/>
        <a:p>
          <a:r>
            <a:rPr lang="en-US" b="1"/>
            <a:t>Email </a:t>
          </a:r>
          <a:r>
            <a:rPr lang="en-US" b="1" dirty="0"/>
            <a:t>Security</a:t>
          </a:r>
        </a:p>
      </dgm:t>
    </dgm:pt>
    <dgm:pt modelId="{D069E9FA-1786-433D-BAD0-61BB32B09A0C}" type="parTrans" cxnId="{725A2D2E-0A88-4FC6-A90D-20024B093AB6}">
      <dgm:prSet/>
      <dgm:spPr/>
      <dgm:t>
        <a:bodyPr/>
        <a:lstStyle/>
        <a:p>
          <a:endParaRPr lang="en-US"/>
        </a:p>
      </dgm:t>
    </dgm:pt>
    <dgm:pt modelId="{6932E617-0717-4965-952A-37FF081A41F1}" type="sibTrans" cxnId="{725A2D2E-0A88-4FC6-A90D-20024B093AB6}">
      <dgm:prSet/>
      <dgm:spPr/>
      <dgm:t>
        <a:bodyPr/>
        <a:lstStyle/>
        <a:p>
          <a:endParaRPr lang="en-US"/>
        </a:p>
      </dgm:t>
    </dgm:pt>
    <dgm:pt modelId="{BABA5B47-2059-4E98-8F7F-E07A5370A4C9}">
      <dgm:prSet phldrT="[Text]"/>
      <dgm:spPr/>
      <dgm:t>
        <a:bodyPr/>
        <a:lstStyle/>
        <a:p>
          <a:r>
            <a:rPr lang="en-US" b="1" dirty="0"/>
            <a:t>Licensing</a:t>
          </a:r>
        </a:p>
      </dgm:t>
    </dgm:pt>
    <dgm:pt modelId="{9525110F-A708-40F1-AC9F-C7832EA609E1}" type="parTrans" cxnId="{9FFC2CA6-49DC-41AA-9CB1-41140EE6666E}">
      <dgm:prSet/>
      <dgm:spPr/>
      <dgm:t>
        <a:bodyPr/>
        <a:lstStyle/>
        <a:p>
          <a:endParaRPr lang="en-US"/>
        </a:p>
      </dgm:t>
    </dgm:pt>
    <dgm:pt modelId="{FFD459B2-C120-4A2F-9A76-B99BBAFDFCE7}" type="sibTrans" cxnId="{9FFC2CA6-49DC-41AA-9CB1-41140EE6666E}">
      <dgm:prSet/>
      <dgm:spPr/>
      <dgm:t>
        <a:bodyPr/>
        <a:lstStyle/>
        <a:p>
          <a:endParaRPr lang="en-US"/>
        </a:p>
      </dgm:t>
    </dgm:pt>
    <dgm:pt modelId="{EB4876E0-D3FE-4E71-9E91-FFB6B0BE8299}">
      <dgm:prSet phldrT="[Text]"/>
      <dgm:spPr/>
      <dgm:t>
        <a:bodyPr/>
        <a:lstStyle/>
        <a:p>
          <a:r>
            <a:rPr lang="en-US" b="1" dirty="0"/>
            <a:t>Deployment </a:t>
          </a:r>
          <a:r>
            <a:rPr lang="en-US" b="1" dirty="0" err="1"/>
            <a:t>Hrs</a:t>
          </a:r>
          <a:r>
            <a:rPr lang="en-US" b="1" dirty="0"/>
            <a:t> (FTE)</a:t>
          </a:r>
        </a:p>
      </dgm:t>
    </dgm:pt>
    <dgm:pt modelId="{77888EDB-AAFC-403C-ADCA-BA470FE796C4}" type="parTrans" cxnId="{7BD8E722-BB57-4B51-AD97-45BC2A2FD1E1}">
      <dgm:prSet/>
      <dgm:spPr/>
      <dgm:t>
        <a:bodyPr/>
        <a:lstStyle/>
        <a:p>
          <a:endParaRPr lang="en-US"/>
        </a:p>
      </dgm:t>
    </dgm:pt>
    <dgm:pt modelId="{96587555-6169-4D65-8DE0-850F5CEAEF7F}" type="sibTrans" cxnId="{7BD8E722-BB57-4B51-AD97-45BC2A2FD1E1}">
      <dgm:prSet/>
      <dgm:spPr/>
      <dgm:t>
        <a:bodyPr/>
        <a:lstStyle/>
        <a:p>
          <a:endParaRPr lang="en-US"/>
        </a:p>
      </dgm:t>
    </dgm:pt>
    <dgm:pt modelId="{01EE43FE-4CBE-4D94-BD50-1FF23666871C}">
      <dgm:prSet phldrT="[Text]"/>
      <dgm:spPr/>
      <dgm:t>
        <a:bodyPr/>
        <a:lstStyle/>
        <a:p>
          <a:r>
            <a:rPr lang="en-US" b="1" dirty="0"/>
            <a:t>Ongoing Management </a:t>
          </a:r>
          <a:r>
            <a:rPr lang="en-US" b="1" dirty="0" err="1"/>
            <a:t>Hrs</a:t>
          </a:r>
          <a:r>
            <a:rPr lang="en-US" b="1" dirty="0"/>
            <a:t> (FTE)</a:t>
          </a:r>
        </a:p>
      </dgm:t>
    </dgm:pt>
    <dgm:pt modelId="{A5460584-82B0-4B49-A246-78D11AFA2DF3}" type="parTrans" cxnId="{083936DB-34D6-43CD-8122-685FAFEF3367}">
      <dgm:prSet/>
      <dgm:spPr/>
      <dgm:t>
        <a:bodyPr/>
        <a:lstStyle/>
        <a:p>
          <a:endParaRPr lang="en-US"/>
        </a:p>
      </dgm:t>
    </dgm:pt>
    <dgm:pt modelId="{4B432F0F-A8D7-438F-8AD3-181394B30947}" type="sibTrans" cxnId="{083936DB-34D6-43CD-8122-685FAFEF3367}">
      <dgm:prSet/>
      <dgm:spPr/>
      <dgm:t>
        <a:bodyPr/>
        <a:lstStyle/>
        <a:p>
          <a:endParaRPr lang="en-US"/>
        </a:p>
      </dgm:t>
    </dgm:pt>
    <dgm:pt modelId="{B0D6F30E-3651-4168-B875-25A39A84A0DE}" type="pres">
      <dgm:prSet presAssocID="{F90A702A-9555-4C2D-9BFB-6EA9228B664F}" presName="hierChild1" presStyleCnt="0">
        <dgm:presLayoutVars>
          <dgm:orgChart val="1"/>
          <dgm:chPref val="1"/>
          <dgm:dir/>
          <dgm:animOne val="branch"/>
          <dgm:animLvl val="lvl"/>
          <dgm:resizeHandles/>
        </dgm:presLayoutVars>
      </dgm:prSet>
      <dgm:spPr/>
    </dgm:pt>
    <dgm:pt modelId="{C62AACFC-F16E-4047-8263-EC0135E42225}" type="pres">
      <dgm:prSet presAssocID="{2FA9E4EA-54C9-438C-82CA-E29C210FD2B8}" presName="hierRoot1" presStyleCnt="0">
        <dgm:presLayoutVars>
          <dgm:hierBranch val="l"/>
        </dgm:presLayoutVars>
      </dgm:prSet>
      <dgm:spPr/>
    </dgm:pt>
    <dgm:pt modelId="{9DA8B2EC-7D83-4B22-9061-7C370F2B23E4}" type="pres">
      <dgm:prSet presAssocID="{2FA9E4EA-54C9-438C-82CA-E29C210FD2B8}" presName="rootComposite1" presStyleCnt="0"/>
      <dgm:spPr/>
    </dgm:pt>
    <dgm:pt modelId="{E2E944C7-8FB4-4FBD-8BDC-31310D3E4F05}" type="pres">
      <dgm:prSet presAssocID="{2FA9E4EA-54C9-438C-82CA-E29C210FD2B8}" presName="rootText1" presStyleLbl="node0" presStyleIdx="0" presStyleCnt="5">
        <dgm:presLayoutVars>
          <dgm:chPref val="3"/>
        </dgm:presLayoutVars>
      </dgm:prSet>
      <dgm:spPr/>
    </dgm:pt>
    <dgm:pt modelId="{817CC257-3CC2-4E0C-AC1B-15ECE2F467D3}" type="pres">
      <dgm:prSet presAssocID="{2FA9E4EA-54C9-438C-82CA-E29C210FD2B8}" presName="rootConnector1" presStyleLbl="node1" presStyleIdx="0" presStyleCnt="0"/>
      <dgm:spPr/>
    </dgm:pt>
    <dgm:pt modelId="{9325C0EE-EA45-48D1-8D79-B0997951E324}" type="pres">
      <dgm:prSet presAssocID="{2FA9E4EA-54C9-438C-82CA-E29C210FD2B8}" presName="hierChild2" presStyleCnt="0"/>
      <dgm:spPr/>
    </dgm:pt>
    <dgm:pt modelId="{DB7413D4-0848-4ED4-8F05-2C7304A900AE}" type="pres">
      <dgm:prSet presAssocID="{9525110F-A708-40F1-AC9F-C7832EA609E1}" presName="Name50" presStyleLbl="parChTrans1D2" presStyleIdx="0" presStyleCnt="14"/>
      <dgm:spPr/>
    </dgm:pt>
    <dgm:pt modelId="{0B2921BE-946F-404A-9535-A6132F607433}" type="pres">
      <dgm:prSet presAssocID="{BABA5B47-2059-4E98-8F7F-E07A5370A4C9}" presName="hierRoot2" presStyleCnt="0">
        <dgm:presLayoutVars>
          <dgm:hierBranch val="init"/>
        </dgm:presLayoutVars>
      </dgm:prSet>
      <dgm:spPr/>
    </dgm:pt>
    <dgm:pt modelId="{4136CFA2-417D-4A2A-BC57-D580489D01B6}" type="pres">
      <dgm:prSet presAssocID="{BABA5B47-2059-4E98-8F7F-E07A5370A4C9}" presName="rootComposite" presStyleCnt="0"/>
      <dgm:spPr/>
    </dgm:pt>
    <dgm:pt modelId="{7D5221D0-2CA0-479E-899E-CD4D789242BB}" type="pres">
      <dgm:prSet presAssocID="{BABA5B47-2059-4E98-8F7F-E07A5370A4C9}" presName="rootText" presStyleLbl="node2" presStyleIdx="0" presStyleCnt="14">
        <dgm:presLayoutVars>
          <dgm:chPref val="3"/>
        </dgm:presLayoutVars>
      </dgm:prSet>
      <dgm:spPr/>
    </dgm:pt>
    <dgm:pt modelId="{D96A3661-847E-45CD-84B9-D5E54271D26D}" type="pres">
      <dgm:prSet presAssocID="{BABA5B47-2059-4E98-8F7F-E07A5370A4C9}" presName="rootConnector" presStyleLbl="node2" presStyleIdx="0" presStyleCnt="14"/>
      <dgm:spPr/>
    </dgm:pt>
    <dgm:pt modelId="{6BC67923-5C5C-4A4D-AD4D-318B561E8452}" type="pres">
      <dgm:prSet presAssocID="{BABA5B47-2059-4E98-8F7F-E07A5370A4C9}" presName="hierChild4" presStyleCnt="0"/>
      <dgm:spPr/>
    </dgm:pt>
    <dgm:pt modelId="{39C0CACC-959F-4376-AC5C-920C89A2C2BA}" type="pres">
      <dgm:prSet presAssocID="{BABA5B47-2059-4E98-8F7F-E07A5370A4C9}" presName="hierChild5" presStyleCnt="0"/>
      <dgm:spPr/>
    </dgm:pt>
    <dgm:pt modelId="{DC981136-08B4-4D83-B946-9824EBBDFEE8}" type="pres">
      <dgm:prSet presAssocID="{77888EDB-AAFC-403C-ADCA-BA470FE796C4}" presName="Name50" presStyleLbl="parChTrans1D2" presStyleIdx="1" presStyleCnt="14"/>
      <dgm:spPr/>
    </dgm:pt>
    <dgm:pt modelId="{5688B279-3D6B-4652-913A-9D9DEC237EE0}" type="pres">
      <dgm:prSet presAssocID="{EB4876E0-D3FE-4E71-9E91-FFB6B0BE8299}" presName="hierRoot2" presStyleCnt="0">
        <dgm:presLayoutVars>
          <dgm:hierBranch val="init"/>
        </dgm:presLayoutVars>
      </dgm:prSet>
      <dgm:spPr/>
    </dgm:pt>
    <dgm:pt modelId="{F72C8B58-AAF8-40BF-A6ED-5A0956125202}" type="pres">
      <dgm:prSet presAssocID="{EB4876E0-D3FE-4E71-9E91-FFB6B0BE8299}" presName="rootComposite" presStyleCnt="0"/>
      <dgm:spPr/>
    </dgm:pt>
    <dgm:pt modelId="{C789DFFB-1349-47BC-8277-0931DFE12ECC}" type="pres">
      <dgm:prSet presAssocID="{EB4876E0-D3FE-4E71-9E91-FFB6B0BE8299}" presName="rootText" presStyleLbl="node2" presStyleIdx="1" presStyleCnt="14">
        <dgm:presLayoutVars>
          <dgm:chPref val="3"/>
        </dgm:presLayoutVars>
      </dgm:prSet>
      <dgm:spPr/>
    </dgm:pt>
    <dgm:pt modelId="{F166D796-6BB0-40ED-B600-99D7A9677648}" type="pres">
      <dgm:prSet presAssocID="{EB4876E0-D3FE-4E71-9E91-FFB6B0BE8299}" presName="rootConnector" presStyleLbl="node2" presStyleIdx="1" presStyleCnt="14"/>
      <dgm:spPr/>
    </dgm:pt>
    <dgm:pt modelId="{581D809D-D6B9-485A-BE06-20CF98405944}" type="pres">
      <dgm:prSet presAssocID="{EB4876E0-D3FE-4E71-9E91-FFB6B0BE8299}" presName="hierChild4" presStyleCnt="0"/>
      <dgm:spPr/>
    </dgm:pt>
    <dgm:pt modelId="{07CDAF2C-3CCB-4C67-B50B-54E7646E8832}" type="pres">
      <dgm:prSet presAssocID="{EB4876E0-D3FE-4E71-9E91-FFB6B0BE8299}" presName="hierChild5" presStyleCnt="0"/>
      <dgm:spPr/>
    </dgm:pt>
    <dgm:pt modelId="{EC0405F5-D9B2-4A84-9F2A-1B3879797303}" type="pres">
      <dgm:prSet presAssocID="{A5460584-82B0-4B49-A246-78D11AFA2DF3}" presName="Name50" presStyleLbl="parChTrans1D2" presStyleIdx="2" presStyleCnt="14"/>
      <dgm:spPr/>
    </dgm:pt>
    <dgm:pt modelId="{E8ED18F5-9B15-46FA-8F5A-64C15C765CA4}" type="pres">
      <dgm:prSet presAssocID="{01EE43FE-4CBE-4D94-BD50-1FF23666871C}" presName="hierRoot2" presStyleCnt="0">
        <dgm:presLayoutVars>
          <dgm:hierBranch val="init"/>
        </dgm:presLayoutVars>
      </dgm:prSet>
      <dgm:spPr/>
    </dgm:pt>
    <dgm:pt modelId="{DA6C6844-E7DD-4DEE-B1AA-A2D816DDB8A5}" type="pres">
      <dgm:prSet presAssocID="{01EE43FE-4CBE-4D94-BD50-1FF23666871C}" presName="rootComposite" presStyleCnt="0"/>
      <dgm:spPr/>
    </dgm:pt>
    <dgm:pt modelId="{4E5A4CE4-D0E6-4F65-9160-28CBFF1BE124}" type="pres">
      <dgm:prSet presAssocID="{01EE43FE-4CBE-4D94-BD50-1FF23666871C}" presName="rootText" presStyleLbl="node2" presStyleIdx="2" presStyleCnt="14">
        <dgm:presLayoutVars>
          <dgm:chPref val="3"/>
        </dgm:presLayoutVars>
      </dgm:prSet>
      <dgm:spPr/>
    </dgm:pt>
    <dgm:pt modelId="{69238C2A-1A4C-47AF-B6F3-11642135AC7D}" type="pres">
      <dgm:prSet presAssocID="{01EE43FE-4CBE-4D94-BD50-1FF23666871C}" presName="rootConnector" presStyleLbl="node2" presStyleIdx="2" presStyleCnt="14"/>
      <dgm:spPr/>
    </dgm:pt>
    <dgm:pt modelId="{3FC3692C-658E-4CA8-A0EB-88B9DBA00B14}" type="pres">
      <dgm:prSet presAssocID="{01EE43FE-4CBE-4D94-BD50-1FF23666871C}" presName="hierChild4" presStyleCnt="0"/>
      <dgm:spPr/>
    </dgm:pt>
    <dgm:pt modelId="{38723289-4005-411C-A15F-FD350F3D30CC}" type="pres">
      <dgm:prSet presAssocID="{01EE43FE-4CBE-4D94-BD50-1FF23666871C}" presName="hierChild5" presStyleCnt="0"/>
      <dgm:spPr/>
    </dgm:pt>
    <dgm:pt modelId="{B3237204-8FD8-46F6-B91B-33F81FCC1641}" type="pres">
      <dgm:prSet presAssocID="{2FA9E4EA-54C9-438C-82CA-E29C210FD2B8}" presName="hierChild3" presStyleCnt="0"/>
      <dgm:spPr/>
    </dgm:pt>
    <dgm:pt modelId="{DF7EC7B0-E340-478E-A7AC-76121108B874}" type="pres">
      <dgm:prSet presAssocID="{B14B799F-09F6-4026-9289-5044CD5BA133}" presName="hierRoot1" presStyleCnt="0">
        <dgm:presLayoutVars>
          <dgm:hierBranch val="init"/>
        </dgm:presLayoutVars>
      </dgm:prSet>
      <dgm:spPr/>
    </dgm:pt>
    <dgm:pt modelId="{834419DA-8B34-404D-A646-5B2098F8D2AF}" type="pres">
      <dgm:prSet presAssocID="{B14B799F-09F6-4026-9289-5044CD5BA133}" presName="rootComposite1" presStyleCnt="0"/>
      <dgm:spPr/>
    </dgm:pt>
    <dgm:pt modelId="{A96DDAAA-AA06-4A0D-9550-24FAC9FD991D}" type="pres">
      <dgm:prSet presAssocID="{B14B799F-09F6-4026-9289-5044CD5BA133}" presName="rootText1" presStyleLbl="node0" presStyleIdx="1" presStyleCnt="5">
        <dgm:presLayoutVars>
          <dgm:chPref val="3"/>
        </dgm:presLayoutVars>
      </dgm:prSet>
      <dgm:spPr/>
    </dgm:pt>
    <dgm:pt modelId="{AD248412-1518-4991-872C-8D0A10A8A79B}" type="pres">
      <dgm:prSet presAssocID="{B14B799F-09F6-4026-9289-5044CD5BA133}" presName="rootConnector1" presStyleLbl="node1" presStyleIdx="0" presStyleCnt="0"/>
      <dgm:spPr/>
    </dgm:pt>
    <dgm:pt modelId="{525D1143-E9BE-46B6-8078-F0301F134526}" type="pres">
      <dgm:prSet presAssocID="{B14B799F-09F6-4026-9289-5044CD5BA133}" presName="hierChild2" presStyleCnt="0"/>
      <dgm:spPr/>
    </dgm:pt>
    <dgm:pt modelId="{C1B38E57-015E-4840-9EDE-D8A529BB87C8}" type="pres">
      <dgm:prSet presAssocID="{1D48ABCB-1258-4A7E-9D3D-DFED12CBD668}" presName="Name37" presStyleLbl="parChTrans1D2" presStyleIdx="3" presStyleCnt="14"/>
      <dgm:spPr/>
    </dgm:pt>
    <dgm:pt modelId="{176ED8F2-0727-474B-9BEF-5B89D30979BF}" type="pres">
      <dgm:prSet presAssocID="{917A78DB-0FCE-4006-BCD4-C92A5BD2ED82}" presName="hierRoot2" presStyleCnt="0">
        <dgm:presLayoutVars>
          <dgm:hierBranch/>
        </dgm:presLayoutVars>
      </dgm:prSet>
      <dgm:spPr/>
    </dgm:pt>
    <dgm:pt modelId="{27C6B97F-4BED-4EEB-B8E0-7BADAB9D72D3}" type="pres">
      <dgm:prSet presAssocID="{917A78DB-0FCE-4006-BCD4-C92A5BD2ED82}" presName="rootComposite" presStyleCnt="0"/>
      <dgm:spPr/>
    </dgm:pt>
    <dgm:pt modelId="{6C1397A4-3BD2-4C9A-A59A-5FC45CAA60D2}" type="pres">
      <dgm:prSet presAssocID="{917A78DB-0FCE-4006-BCD4-C92A5BD2ED82}" presName="rootText" presStyleLbl="node2" presStyleIdx="3" presStyleCnt="14">
        <dgm:presLayoutVars>
          <dgm:chPref val="3"/>
        </dgm:presLayoutVars>
      </dgm:prSet>
      <dgm:spPr/>
    </dgm:pt>
    <dgm:pt modelId="{AC54EE45-3145-4E99-ADAC-4DB3D289D0C1}" type="pres">
      <dgm:prSet presAssocID="{917A78DB-0FCE-4006-BCD4-C92A5BD2ED82}" presName="rootConnector" presStyleLbl="node2" presStyleIdx="3" presStyleCnt="14"/>
      <dgm:spPr/>
    </dgm:pt>
    <dgm:pt modelId="{38572314-6985-4951-AED0-FA8EBBC02F87}" type="pres">
      <dgm:prSet presAssocID="{917A78DB-0FCE-4006-BCD4-C92A5BD2ED82}" presName="hierChild4" presStyleCnt="0"/>
      <dgm:spPr/>
    </dgm:pt>
    <dgm:pt modelId="{FE38BCC2-3D04-4BA9-B663-6F1D7D963A63}" type="pres">
      <dgm:prSet presAssocID="{65802E8B-31A2-4B0B-934C-B273C7F6DB28}" presName="Name35" presStyleLbl="parChTrans1D3" presStyleIdx="0" presStyleCnt="2"/>
      <dgm:spPr/>
    </dgm:pt>
    <dgm:pt modelId="{3BE41879-9449-4AD5-A4A9-A1D06791E8BC}" type="pres">
      <dgm:prSet presAssocID="{C35D2CB7-1C3E-4388-BF9E-3D17475F6CFB}" presName="hierRoot2" presStyleCnt="0">
        <dgm:presLayoutVars>
          <dgm:hierBranch val="init"/>
        </dgm:presLayoutVars>
      </dgm:prSet>
      <dgm:spPr/>
    </dgm:pt>
    <dgm:pt modelId="{31328067-5A87-43AF-BD47-988DC5F5FEFD}" type="pres">
      <dgm:prSet presAssocID="{C35D2CB7-1C3E-4388-BF9E-3D17475F6CFB}" presName="rootComposite" presStyleCnt="0"/>
      <dgm:spPr/>
    </dgm:pt>
    <dgm:pt modelId="{BB931390-0ABE-4499-9280-82ED4F0DB394}" type="pres">
      <dgm:prSet presAssocID="{C35D2CB7-1C3E-4388-BF9E-3D17475F6CFB}" presName="rootText" presStyleLbl="node3" presStyleIdx="0" presStyleCnt="2">
        <dgm:presLayoutVars>
          <dgm:chPref val="3"/>
        </dgm:presLayoutVars>
      </dgm:prSet>
      <dgm:spPr/>
    </dgm:pt>
    <dgm:pt modelId="{1FB9E12C-419A-4B4E-A4BF-B31C6E54718F}" type="pres">
      <dgm:prSet presAssocID="{C35D2CB7-1C3E-4388-BF9E-3D17475F6CFB}" presName="rootConnector" presStyleLbl="node3" presStyleIdx="0" presStyleCnt="2"/>
      <dgm:spPr/>
    </dgm:pt>
    <dgm:pt modelId="{25C7AEBC-45B5-4640-8D51-ABA73AAA8057}" type="pres">
      <dgm:prSet presAssocID="{C35D2CB7-1C3E-4388-BF9E-3D17475F6CFB}" presName="hierChild4" presStyleCnt="0"/>
      <dgm:spPr/>
    </dgm:pt>
    <dgm:pt modelId="{C568FB1B-664A-422F-A444-9CB85069AFD3}" type="pres">
      <dgm:prSet presAssocID="{C35D2CB7-1C3E-4388-BF9E-3D17475F6CFB}" presName="hierChild5" presStyleCnt="0"/>
      <dgm:spPr/>
    </dgm:pt>
    <dgm:pt modelId="{0D95507D-4B1A-49F0-9AF4-427E4F98F209}" type="pres">
      <dgm:prSet presAssocID="{917A78DB-0FCE-4006-BCD4-C92A5BD2ED82}" presName="hierChild5" presStyleCnt="0"/>
      <dgm:spPr/>
    </dgm:pt>
    <dgm:pt modelId="{06218A14-3D86-4A74-9884-792C8206D4BB}" type="pres">
      <dgm:prSet presAssocID="{9903A468-B80A-4FF3-800A-1B384382C9E4}" presName="Name37" presStyleLbl="parChTrans1D2" presStyleIdx="4" presStyleCnt="14"/>
      <dgm:spPr/>
    </dgm:pt>
    <dgm:pt modelId="{37218703-1F41-414F-BB00-622CD41C98D0}" type="pres">
      <dgm:prSet presAssocID="{FBF9D0E1-D545-420F-BDFB-64DB1ECD74D6}" presName="hierRoot2" presStyleCnt="0">
        <dgm:presLayoutVars>
          <dgm:hierBranch/>
        </dgm:presLayoutVars>
      </dgm:prSet>
      <dgm:spPr/>
    </dgm:pt>
    <dgm:pt modelId="{AE63106D-3EBB-40AA-BC8A-43F20262886C}" type="pres">
      <dgm:prSet presAssocID="{FBF9D0E1-D545-420F-BDFB-64DB1ECD74D6}" presName="rootComposite" presStyleCnt="0"/>
      <dgm:spPr/>
    </dgm:pt>
    <dgm:pt modelId="{5368B683-C140-4991-AE9A-455788C6F8C4}" type="pres">
      <dgm:prSet presAssocID="{FBF9D0E1-D545-420F-BDFB-64DB1ECD74D6}" presName="rootText" presStyleLbl="node2" presStyleIdx="4" presStyleCnt="14">
        <dgm:presLayoutVars>
          <dgm:chPref val="3"/>
        </dgm:presLayoutVars>
      </dgm:prSet>
      <dgm:spPr/>
    </dgm:pt>
    <dgm:pt modelId="{78EF7A44-8790-4FBF-A9C8-B9C6A724E90A}" type="pres">
      <dgm:prSet presAssocID="{FBF9D0E1-D545-420F-BDFB-64DB1ECD74D6}" presName="rootConnector" presStyleLbl="node2" presStyleIdx="4" presStyleCnt="14"/>
      <dgm:spPr/>
    </dgm:pt>
    <dgm:pt modelId="{CA4680D0-98E7-4DB6-B9A7-7DD9938F4B03}" type="pres">
      <dgm:prSet presAssocID="{FBF9D0E1-D545-420F-BDFB-64DB1ECD74D6}" presName="hierChild4" presStyleCnt="0"/>
      <dgm:spPr/>
    </dgm:pt>
    <dgm:pt modelId="{A3A563E2-F16C-446E-BC12-FE831B5FB3AA}" type="pres">
      <dgm:prSet presAssocID="{21BFF40A-85BB-4DDF-8036-BBB0F0A977FA}" presName="Name35" presStyleLbl="parChTrans1D3" presStyleIdx="1" presStyleCnt="2"/>
      <dgm:spPr/>
    </dgm:pt>
    <dgm:pt modelId="{3B5C0B32-F495-4C64-BFCD-EC2FCE50F124}" type="pres">
      <dgm:prSet presAssocID="{5FEA96FC-1B4F-41BC-A3CD-DE8E3C4776CD}" presName="hierRoot2" presStyleCnt="0">
        <dgm:presLayoutVars>
          <dgm:hierBranch val="init"/>
        </dgm:presLayoutVars>
      </dgm:prSet>
      <dgm:spPr/>
    </dgm:pt>
    <dgm:pt modelId="{6DF4E34C-2CBA-4AB7-81C9-8C631D3FE705}" type="pres">
      <dgm:prSet presAssocID="{5FEA96FC-1B4F-41BC-A3CD-DE8E3C4776CD}" presName="rootComposite" presStyleCnt="0"/>
      <dgm:spPr/>
    </dgm:pt>
    <dgm:pt modelId="{B84664A2-A861-4581-9AEF-6C356DF1A943}" type="pres">
      <dgm:prSet presAssocID="{5FEA96FC-1B4F-41BC-A3CD-DE8E3C4776CD}" presName="rootText" presStyleLbl="node3" presStyleIdx="1" presStyleCnt="2">
        <dgm:presLayoutVars>
          <dgm:chPref val="3"/>
        </dgm:presLayoutVars>
      </dgm:prSet>
      <dgm:spPr/>
    </dgm:pt>
    <dgm:pt modelId="{2702F9C7-4827-4DD3-A564-FD65AE275B8D}" type="pres">
      <dgm:prSet presAssocID="{5FEA96FC-1B4F-41BC-A3CD-DE8E3C4776CD}" presName="rootConnector" presStyleLbl="node3" presStyleIdx="1" presStyleCnt="2"/>
      <dgm:spPr/>
    </dgm:pt>
    <dgm:pt modelId="{C1E4977B-26C0-4BE1-8D24-132AB7008BDB}" type="pres">
      <dgm:prSet presAssocID="{5FEA96FC-1B4F-41BC-A3CD-DE8E3C4776CD}" presName="hierChild4" presStyleCnt="0"/>
      <dgm:spPr/>
    </dgm:pt>
    <dgm:pt modelId="{21250CA6-A050-4D13-891E-3751DFF1A088}" type="pres">
      <dgm:prSet presAssocID="{5FEA96FC-1B4F-41BC-A3CD-DE8E3C4776CD}" presName="hierChild5" presStyleCnt="0"/>
      <dgm:spPr/>
    </dgm:pt>
    <dgm:pt modelId="{B9FF465C-9B2A-4EFA-B3B2-3CAE04A1605D}" type="pres">
      <dgm:prSet presAssocID="{FBF9D0E1-D545-420F-BDFB-64DB1ECD74D6}" presName="hierChild5" presStyleCnt="0"/>
      <dgm:spPr/>
    </dgm:pt>
    <dgm:pt modelId="{A61DDBFF-D5E2-4E3E-A8ED-2535AEF82703}" type="pres">
      <dgm:prSet presAssocID="{7FFB6953-FCF2-438F-B21E-AD2A9ECBBD40}" presName="Name37" presStyleLbl="parChTrans1D2" presStyleIdx="5" presStyleCnt="14"/>
      <dgm:spPr/>
    </dgm:pt>
    <dgm:pt modelId="{54B036D0-02CF-434D-AF11-48719006FF93}" type="pres">
      <dgm:prSet presAssocID="{DE2C0B5C-6BF2-4B96-B441-00AEE2277D2E}" presName="hierRoot2" presStyleCnt="0">
        <dgm:presLayoutVars>
          <dgm:hierBranch val="init"/>
        </dgm:presLayoutVars>
      </dgm:prSet>
      <dgm:spPr/>
    </dgm:pt>
    <dgm:pt modelId="{5A64F2DA-00B0-456B-8B32-5DA50C9A2799}" type="pres">
      <dgm:prSet presAssocID="{DE2C0B5C-6BF2-4B96-B441-00AEE2277D2E}" presName="rootComposite" presStyleCnt="0"/>
      <dgm:spPr/>
    </dgm:pt>
    <dgm:pt modelId="{082D0980-25FD-4C58-8AE9-E2B991EE5CAE}" type="pres">
      <dgm:prSet presAssocID="{DE2C0B5C-6BF2-4B96-B441-00AEE2277D2E}" presName="rootText" presStyleLbl="node2" presStyleIdx="5" presStyleCnt="14">
        <dgm:presLayoutVars>
          <dgm:chPref val="3"/>
        </dgm:presLayoutVars>
      </dgm:prSet>
      <dgm:spPr/>
    </dgm:pt>
    <dgm:pt modelId="{44AFDF02-A976-4759-B7FE-8EF7719CA293}" type="pres">
      <dgm:prSet presAssocID="{DE2C0B5C-6BF2-4B96-B441-00AEE2277D2E}" presName="rootConnector" presStyleLbl="node2" presStyleIdx="5" presStyleCnt="14"/>
      <dgm:spPr/>
    </dgm:pt>
    <dgm:pt modelId="{205734EF-A8A6-4EB2-B284-99B5FA49E1E7}" type="pres">
      <dgm:prSet presAssocID="{DE2C0B5C-6BF2-4B96-B441-00AEE2277D2E}" presName="hierChild4" presStyleCnt="0"/>
      <dgm:spPr/>
    </dgm:pt>
    <dgm:pt modelId="{79B15EBB-3824-452A-9E81-9CE3BF055651}" type="pres">
      <dgm:prSet presAssocID="{DE2C0B5C-6BF2-4B96-B441-00AEE2277D2E}" presName="hierChild5" presStyleCnt="0"/>
      <dgm:spPr/>
    </dgm:pt>
    <dgm:pt modelId="{DFBB7396-C69B-4E5B-ADEE-12DD9702228C}" type="pres">
      <dgm:prSet presAssocID="{B14B799F-09F6-4026-9289-5044CD5BA133}" presName="hierChild3" presStyleCnt="0"/>
      <dgm:spPr/>
    </dgm:pt>
    <dgm:pt modelId="{31520BC3-97DF-426E-A494-3195B32C96E1}" type="pres">
      <dgm:prSet presAssocID="{99BC9489-F447-4F44-943D-A7310D00C71B}" presName="hierRoot1" presStyleCnt="0">
        <dgm:presLayoutVars>
          <dgm:hierBranch val="l"/>
        </dgm:presLayoutVars>
      </dgm:prSet>
      <dgm:spPr/>
    </dgm:pt>
    <dgm:pt modelId="{EB12C8A6-4503-4700-9CA5-E1D7210E45D1}" type="pres">
      <dgm:prSet presAssocID="{99BC9489-F447-4F44-943D-A7310D00C71B}" presName="rootComposite1" presStyleCnt="0"/>
      <dgm:spPr/>
    </dgm:pt>
    <dgm:pt modelId="{E6BB6417-973D-48D1-929D-B81C93B9CFA7}" type="pres">
      <dgm:prSet presAssocID="{99BC9489-F447-4F44-943D-A7310D00C71B}" presName="rootText1" presStyleLbl="node0" presStyleIdx="2" presStyleCnt="5">
        <dgm:presLayoutVars>
          <dgm:chPref val="3"/>
        </dgm:presLayoutVars>
      </dgm:prSet>
      <dgm:spPr/>
    </dgm:pt>
    <dgm:pt modelId="{7921A6E8-DEB7-4895-9400-03EC1A16C1D0}" type="pres">
      <dgm:prSet presAssocID="{99BC9489-F447-4F44-943D-A7310D00C71B}" presName="rootConnector1" presStyleLbl="node1" presStyleIdx="0" presStyleCnt="0"/>
      <dgm:spPr/>
    </dgm:pt>
    <dgm:pt modelId="{3C349EF4-018F-4918-91D7-85E0CF63F0ED}" type="pres">
      <dgm:prSet presAssocID="{99BC9489-F447-4F44-943D-A7310D00C71B}" presName="hierChild2" presStyleCnt="0"/>
      <dgm:spPr/>
    </dgm:pt>
    <dgm:pt modelId="{AD89949F-BE1A-4154-8848-C3C4D62E5260}" type="pres">
      <dgm:prSet presAssocID="{50FCB4BE-BD4D-46DB-8CF7-D954D13ADA77}" presName="Name50" presStyleLbl="parChTrans1D2" presStyleIdx="6" presStyleCnt="14"/>
      <dgm:spPr/>
    </dgm:pt>
    <dgm:pt modelId="{A96F6C90-EC85-4101-9C99-B8FF0DD0B06A}" type="pres">
      <dgm:prSet presAssocID="{6AF85B66-9508-4A05-9220-4F486944400D}" presName="hierRoot2" presStyleCnt="0">
        <dgm:presLayoutVars>
          <dgm:hierBranch val="init"/>
        </dgm:presLayoutVars>
      </dgm:prSet>
      <dgm:spPr/>
    </dgm:pt>
    <dgm:pt modelId="{CA88F64C-C8BE-4CF6-BC43-D40AF3D0D64E}" type="pres">
      <dgm:prSet presAssocID="{6AF85B66-9508-4A05-9220-4F486944400D}" presName="rootComposite" presStyleCnt="0"/>
      <dgm:spPr/>
    </dgm:pt>
    <dgm:pt modelId="{7F36D7BB-668C-4FCF-AB54-4A66830F093D}" type="pres">
      <dgm:prSet presAssocID="{6AF85B66-9508-4A05-9220-4F486944400D}" presName="rootText" presStyleLbl="node2" presStyleIdx="6" presStyleCnt="14">
        <dgm:presLayoutVars>
          <dgm:chPref val="3"/>
        </dgm:presLayoutVars>
      </dgm:prSet>
      <dgm:spPr/>
    </dgm:pt>
    <dgm:pt modelId="{3CB25069-7085-4024-8693-E50972AD0748}" type="pres">
      <dgm:prSet presAssocID="{6AF85B66-9508-4A05-9220-4F486944400D}" presName="rootConnector" presStyleLbl="node2" presStyleIdx="6" presStyleCnt="14"/>
      <dgm:spPr/>
    </dgm:pt>
    <dgm:pt modelId="{DF4F8C72-DA6D-453E-8029-A949949EA7C1}" type="pres">
      <dgm:prSet presAssocID="{6AF85B66-9508-4A05-9220-4F486944400D}" presName="hierChild4" presStyleCnt="0"/>
      <dgm:spPr/>
    </dgm:pt>
    <dgm:pt modelId="{951F60DC-8A2C-44BB-AF0F-412F5E5AA7B3}" type="pres">
      <dgm:prSet presAssocID="{6AF85B66-9508-4A05-9220-4F486944400D}" presName="hierChild5" presStyleCnt="0"/>
      <dgm:spPr/>
    </dgm:pt>
    <dgm:pt modelId="{9E959045-EEC6-461B-AD89-B19B87545866}" type="pres">
      <dgm:prSet presAssocID="{9DA9FD10-396A-4C9C-85B1-7FE4C1671043}" presName="Name50" presStyleLbl="parChTrans1D2" presStyleIdx="7" presStyleCnt="14"/>
      <dgm:spPr/>
    </dgm:pt>
    <dgm:pt modelId="{E37ADFCD-F807-4E00-A567-3DC53075B9B8}" type="pres">
      <dgm:prSet presAssocID="{65842AF3-2642-4E71-8411-DA47CB155A64}" presName="hierRoot2" presStyleCnt="0">
        <dgm:presLayoutVars>
          <dgm:hierBranch val="init"/>
        </dgm:presLayoutVars>
      </dgm:prSet>
      <dgm:spPr/>
    </dgm:pt>
    <dgm:pt modelId="{8F3B8E2D-7133-4855-9D4E-B07061FBDB71}" type="pres">
      <dgm:prSet presAssocID="{65842AF3-2642-4E71-8411-DA47CB155A64}" presName="rootComposite" presStyleCnt="0"/>
      <dgm:spPr/>
    </dgm:pt>
    <dgm:pt modelId="{F111E71F-8C66-4BD6-8662-AFA4D3856A9B}" type="pres">
      <dgm:prSet presAssocID="{65842AF3-2642-4E71-8411-DA47CB155A64}" presName="rootText" presStyleLbl="node2" presStyleIdx="7" presStyleCnt="14">
        <dgm:presLayoutVars>
          <dgm:chPref val="3"/>
        </dgm:presLayoutVars>
      </dgm:prSet>
      <dgm:spPr/>
    </dgm:pt>
    <dgm:pt modelId="{370A406E-2754-4C3F-99C6-C97ABD70BBA5}" type="pres">
      <dgm:prSet presAssocID="{65842AF3-2642-4E71-8411-DA47CB155A64}" presName="rootConnector" presStyleLbl="node2" presStyleIdx="7" presStyleCnt="14"/>
      <dgm:spPr/>
    </dgm:pt>
    <dgm:pt modelId="{B811A3B7-CBFC-4FE1-833A-00897640192E}" type="pres">
      <dgm:prSet presAssocID="{65842AF3-2642-4E71-8411-DA47CB155A64}" presName="hierChild4" presStyleCnt="0"/>
      <dgm:spPr/>
    </dgm:pt>
    <dgm:pt modelId="{8ADD244C-8C9C-4F61-A791-54CF08481C82}" type="pres">
      <dgm:prSet presAssocID="{65842AF3-2642-4E71-8411-DA47CB155A64}" presName="hierChild5" presStyleCnt="0"/>
      <dgm:spPr/>
    </dgm:pt>
    <dgm:pt modelId="{D797AC58-6B8E-4538-82AB-F9706617992D}" type="pres">
      <dgm:prSet presAssocID="{99BC9489-F447-4F44-943D-A7310D00C71B}" presName="hierChild3" presStyleCnt="0"/>
      <dgm:spPr/>
    </dgm:pt>
    <dgm:pt modelId="{8A12F398-B99B-4B3D-A41C-689EC387376E}" type="pres">
      <dgm:prSet presAssocID="{F89D72AE-83C6-470E-9883-F0243006E83E}" presName="hierRoot1" presStyleCnt="0">
        <dgm:presLayoutVars>
          <dgm:hierBranch val="l"/>
        </dgm:presLayoutVars>
      </dgm:prSet>
      <dgm:spPr/>
    </dgm:pt>
    <dgm:pt modelId="{F68FC7F5-92F5-4863-937D-07E7A40EE3DD}" type="pres">
      <dgm:prSet presAssocID="{F89D72AE-83C6-470E-9883-F0243006E83E}" presName="rootComposite1" presStyleCnt="0"/>
      <dgm:spPr/>
    </dgm:pt>
    <dgm:pt modelId="{0A842F51-65F0-4233-BC6B-B9AA3E8C95BB}" type="pres">
      <dgm:prSet presAssocID="{F89D72AE-83C6-470E-9883-F0243006E83E}" presName="rootText1" presStyleLbl="node0" presStyleIdx="3" presStyleCnt="5">
        <dgm:presLayoutVars>
          <dgm:chPref val="3"/>
        </dgm:presLayoutVars>
      </dgm:prSet>
      <dgm:spPr/>
    </dgm:pt>
    <dgm:pt modelId="{31057507-F9E8-4CDA-B42E-FB9F02D28931}" type="pres">
      <dgm:prSet presAssocID="{F89D72AE-83C6-470E-9883-F0243006E83E}" presName="rootConnector1" presStyleLbl="node1" presStyleIdx="0" presStyleCnt="0"/>
      <dgm:spPr/>
    </dgm:pt>
    <dgm:pt modelId="{E8BBC935-6568-4524-AC79-EF3743121ED4}" type="pres">
      <dgm:prSet presAssocID="{F89D72AE-83C6-470E-9883-F0243006E83E}" presName="hierChild2" presStyleCnt="0"/>
      <dgm:spPr/>
    </dgm:pt>
    <dgm:pt modelId="{C7AFFAC5-4745-4733-AC8E-445F30A42E38}" type="pres">
      <dgm:prSet presAssocID="{2638B25A-6502-415C-A5AB-8BA36220A49C}" presName="Name50" presStyleLbl="parChTrans1D2" presStyleIdx="8" presStyleCnt="14"/>
      <dgm:spPr/>
    </dgm:pt>
    <dgm:pt modelId="{D1DFABCD-904D-4F8F-A6F8-6B7D451FBA9E}" type="pres">
      <dgm:prSet presAssocID="{3601F06B-F35A-4B2E-A545-ADE235E0A69C}" presName="hierRoot2" presStyleCnt="0">
        <dgm:presLayoutVars>
          <dgm:hierBranch val="init"/>
        </dgm:presLayoutVars>
      </dgm:prSet>
      <dgm:spPr/>
    </dgm:pt>
    <dgm:pt modelId="{B533BBA5-741C-472F-9BBF-92C2BEE2B120}" type="pres">
      <dgm:prSet presAssocID="{3601F06B-F35A-4B2E-A545-ADE235E0A69C}" presName="rootComposite" presStyleCnt="0"/>
      <dgm:spPr/>
    </dgm:pt>
    <dgm:pt modelId="{916C50DC-7976-4DCB-9F54-1F8C62A7559A}" type="pres">
      <dgm:prSet presAssocID="{3601F06B-F35A-4B2E-A545-ADE235E0A69C}" presName="rootText" presStyleLbl="node2" presStyleIdx="8" presStyleCnt="14">
        <dgm:presLayoutVars>
          <dgm:chPref val="3"/>
        </dgm:presLayoutVars>
      </dgm:prSet>
      <dgm:spPr/>
    </dgm:pt>
    <dgm:pt modelId="{471B0932-8EE6-4933-B3FB-BDFAF9DE5825}" type="pres">
      <dgm:prSet presAssocID="{3601F06B-F35A-4B2E-A545-ADE235E0A69C}" presName="rootConnector" presStyleLbl="node2" presStyleIdx="8" presStyleCnt="14"/>
      <dgm:spPr/>
    </dgm:pt>
    <dgm:pt modelId="{407A02B4-6C51-401E-90A2-6BE35B1A5CB7}" type="pres">
      <dgm:prSet presAssocID="{3601F06B-F35A-4B2E-A545-ADE235E0A69C}" presName="hierChild4" presStyleCnt="0"/>
      <dgm:spPr/>
    </dgm:pt>
    <dgm:pt modelId="{EDD948C6-2587-4E87-B5BC-FBF4A8ACDEA4}" type="pres">
      <dgm:prSet presAssocID="{3601F06B-F35A-4B2E-A545-ADE235E0A69C}" presName="hierChild5" presStyleCnt="0"/>
      <dgm:spPr/>
    </dgm:pt>
    <dgm:pt modelId="{4AC4C3E7-E375-4980-ADC9-B31B80F14E8E}" type="pres">
      <dgm:prSet presAssocID="{9D9E4962-CDCB-4541-A812-802D389BF596}" presName="Name50" presStyleLbl="parChTrans1D2" presStyleIdx="9" presStyleCnt="14"/>
      <dgm:spPr/>
    </dgm:pt>
    <dgm:pt modelId="{638CAEB6-DA7E-4AA1-AB5E-FC4A4C273530}" type="pres">
      <dgm:prSet presAssocID="{FA0B109D-536C-472A-96A0-304E1ABCD1A9}" presName="hierRoot2" presStyleCnt="0">
        <dgm:presLayoutVars>
          <dgm:hierBranch val="init"/>
        </dgm:presLayoutVars>
      </dgm:prSet>
      <dgm:spPr/>
    </dgm:pt>
    <dgm:pt modelId="{0B5651D8-B067-4687-98B5-81B11F3CFECE}" type="pres">
      <dgm:prSet presAssocID="{FA0B109D-536C-472A-96A0-304E1ABCD1A9}" presName="rootComposite" presStyleCnt="0"/>
      <dgm:spPr/>
    </dgm:pt>
    <dgm:pt modelId="{ADBA5D39-B8A1-4ED6-8161-D406B2A48B5A}" type="pres">
      <dgm:prSet presAssocID="{FA0B109D-536C-472A-96A0-304E1ABCD1A9}" presName="rootText" presStyleLbl="node2" presStyleIdx="9" presStyleCnt="14">
        <dgm:presLayoutVars>
          <dgm:chPref val="3"/>
        </dgm:presLayoutVars>
      </dgm:prSet>
      <dgm:spPr/>
    </dgm:pt>
    <dgm:pt modelId="{47240C15-005E-496A-8685-D4471061679D}" type="pres">
      <dgm:prSet presAssocID="{FA0B109D-536C-472A-96A0-304E1ABCD1A9}" presName="rootConnector" presStyleLbl="node2" presStyleIdx="9" presStyleCnt="14"/>
      <dgm:spPr/>
    </dgm:pt>
    <dgm:pt modelId="{DB1C96FF-BC0D-44FE-8874-212B32CFAF26}" type="pres">
      <dgm:prSet presAssocID="{FA0B109D-536C-472A-96A0-304E1ABCD1A9}" presName="hierChild4" presStyleCnt="0"/>
      <dgm:spPr/>
    </dgm:pt>
    <dgm:pt modelId="{C64FECD5-F01B-4976-9F56-4CE709E32EE9}" type="pres">
      <dgm:prSet presAssocID="{FA0B109D-536C-472A-96A0-304E1ABCD1A9}" presName="hierChild5" presStyleCnt="0"/>
      <dgm:spPr/>
    </dgm:pt>
    <dgm:pt modelId="{D9E20C15-9861-48C4-AA0A-5B7CA7047CBD}" type="pres">
      <dgm:prSet presAssocID="{B4AE7476-ACE7-4FBE-8F62-20B4D3AE43BB}" presName="Name50" presStyleLbl="parChTrans1D2" presStyleIdx="10" presStyleCnt="14"/>
      <dgm:spPr/>
    </dgm:pt>
    <dgm:pt modelId="{B96A404C-D6AA-40C5-A6D8-B675F8511F59}" type="pres">
      <dgm:prSet presAssocID="{27896FD0-DF4B-4854-8D31-B4B63ADE5528}" presName="hierRoot2" presStyleCnt="0">
        <dgm:presLayoutVars>
          <dgm:hierBranch val="init"/>
        </dgm:presLayoutVars>
      </dgm:prSet>
      <dgm:spPr/>
    </dgm:pt>
    <dgm:pt modelId="{FB479BDC-D67C-46E0-818A-C6F40EF98955}" type="pres">
      <dgm:prSet presAssocID="{27896FD0-DF4B-4854-8D31-B4B63ADE5528}" presName="rootComposite" presStyleCnt="0"/>
      <dgm:spPr/>
    </dgm:pt>
    <dgm:pt modelId="{B8082A4D-3B0E-4053-966D-6189AE5FEC94}" type="pres">
      <dgm:prSet presAssocID="{27896FD0-DF4B-4854-8D31-B4B63ADE5528}" presName="rootText" presStyleLbl="node2" presStyleIdx="10" presStyleCnt="14">
        <dgm:presLayoutVars>
          <dgm:chPref val="3"/>
        </dgm:presLayoutVars>
      </dgm:prSet>
      <dgm:spPr/>
    </dgm:pt>
    <dgm:pt modelId="{2C770AAD-E202-4D3E-A964-84AD878611E0}" type="pres">
      <dgm:prSet presAssocID="{27896FD0-DF4B-4854-8D31-B4B63ADE5528}" presName="rootConnector" presStyleLbl="node2" presStyleIdx="10" presStyleCnt="14"/>
      <dgm:spPr/>
    </dgm:pt>
    <dgm:pt modelId="{223307D6-DD8D-455E-A929-3EF352E2AA13}" type="pres">
      <dgm:prSet presAssocID="{27896FD0-DF4B-4854-8D31-B4B63ADE5528}" presName="hierChild4" presStyleCnt="0"/>
      <dgm:spPr/>
    </dgm:pt>
    <dgm:pt modelId="{AEAC8BE7-D01E-4381-AC68-A3D2A2867277}" type="pres">
      <dgm:prSet presAssocID="{27896FD0-DF4B-4854-8D31-B4B63ADE5528}" presName="hierChild5" presStyleCnt="0"/>
      <dgm:spPr/>
    </dgm:pt>
    <dgm:pt modelId="{87D684CF-A174-4907-BF94-6BBC168568B1}" type="pres">
      <dgm:prSet presAssocID="{F89D72AE-83C6-470E-9883-F0243006E83E}" presName="hierChild3" presStyleCnt="0"/>
      <dgm:spPr/>
    </dgm:pt>
    <dgm:pt modelId="{8C57AEDD-1357-41E2-99D3-9130442E396A}" type="pres">
      <dgm:prSet presAssocID="{301C72E4-FC57-414B-8D29-1A549E3ABDC4}" presName="hierRoot1" presStyleCnt="0">
        <dgm:presLayoutVars>
          <dgm:hierBranch val="r"/>
        </dgm:presLayoutVars>
      </dgm:prSet>
      <dgm:spPr/>
    </dgm:pt>
    <dgm:pt modelId="{A76ACD2B-0998-490D-9834-877B88957F09}" type="pres">
      <dgm:prSet presAssocID="{301C72E4-FC57-414B-8D29-1A549E3ABDC4}" presName="rootComposite1" presStyleCnt="0"/>
      <dgm:spPr/>
    </dgm:pt>
    <dgm:pt modelId="{28D0A33D-B581-4DD6-9DAC-697FFEA4CF0D}" type="pres">
      <dgm:prSet presAssocID="{301C72E4-FC57-414B-8D29-1A549E3ABDC4}" presName="rootText1" presStyleLbl="node0" presStyleIdx="4" presStyleCnt="5">
        <dgm:presLayoutVars>
          <dgm:chPref val="3"/>
        </dgm:presLayoutVars>
      </dgm:prSet>
      <dgm:spPr/>
    </dgm:pt>
    <dgm:pt modelId="{FB01DBAF-9E31-4546-AE17-7DCB3964FC99}" type="pres">
      <dgm:prSet presAssocID="{301C72E4-FC57-414B-8D29-1A549E3ABDC4}" presName="rootConnector1" presStyleLbl="node1" presStyleIdx="0" presStyleCnt="0"/>
      <dgm:spPr/>
    </dgm:pt>
    <dgm:pt modelId="{AC9B4A78-326C-4ABC-8A26-A67AEC532E65}" type="pres">
      <dgm:prSet presAssocID="{301C72E4-FC57-414B-8D29-1A549E3ABDC4}" presName="hierChild2" presStyleCnt="0"/>
      <dgm:spPr/>
    </dgm:pt>
    <dgm:pt modelId="{C9C15CDA-2894-477B-843E-AC281AFAAC8A}" type="pres">
      <dgm:prSet presAssocID="{020AEE94-939F-44AD-B12F-ACFC69C1C4CD}" presName="Name50" presStyleLbl="parChTrans1D2" presStyleIdx="11" presStyleCnt="14"/>
      <dgm:spPr/>
    </dgm:pt>
    <dgm:pt modelId="{3B20E445-A9A5-4155-9D5D-740E2EE3D2D5}" type="pres">
      <dgm:prSet presAssocID="{8C1023C7-B65A-4CE2-8983-B42C802F20B1}" presName="hierRoot2" presStyleCnt="0">
        <dgm:presLayoutVars>
          <dgm:hierBranch val="init"/>
        </dgm:presLayoutVars>
      </dgm:prSet>
      <dgm:spPr/>
    </dgm:pt>
    <dgm:pt modelId="{F9188F4B-1515-4B8F-86E0-A5D8AEB9A945}" type="pres">
      <dgm:prSet presAssocID="{8C1023C7-B65A-4CE2-8983-B42C802F20B1}" presName="rootComposite" presStyleCnt="0"/>
      <dgm:spPr/>
    </dgm:pt>
    <dgm:pt modelId="{A0937B0A-24B8-4A1B-BA74-A6F173FF9CE6}" type="pres">
      <dgm:prSet presAssocID="{8C1023C7-B65A-4CE2-8983-B42C802F20B1}" presName="rootText" presStyleLbl="node2" presStyleIdx="11" presStyleCnt="14">
        <dgm:presLayoutVars>
          <dgm:chPref val="3"/>
        </dgm:presLayoutVars>
      </dgm:prSet>
      <dgm:spPr/>
    </dgm:pt>
    <dgm:pt modelId="{51D98801-8D25-4D77-AEA0-0206E6502321}" type="pres">
      <dgm:prSet presAssocID="{8C1023C7-B65A-4CE2-8983-B42C802F20B1}" presName="rootConnector" presStyleLbl="node2" presStyleIdx="11" presStyleCnt="14"/>
      <dgm:spPr/>
    </dgm:pt>
    <dgm:pt modelId="{45FA976E-C3B3-4E45-93F2-B87FE0B3DB45}" type="pres">
      <dgm:prSet presAssocID="{8C1023C7-B65A-4CE2-8983-B42C802F20B1}" presName="hierChild4" presStyleCnt="0"/>
      <dgm:spPr/>
    </dgm:pt>
    <dgm:pt modelId="{66C777F4-4F3C-47A4-B7E9-1F4D43A8A3CA}" type="pres">
      <dgm:prSet presAssocID="{8C1023C7-B65A-4CE2-8983-B42C802F20B1}" presName="hierChild5" presStyleCnt="0"/>
      <dgm:spPr/>
    </dgm:pt>
    <dgm:pt modelId="{199E6F6A-75A3-4BD1-AF42-7CD66AD8E745}" type="pres">
      <dgm:prSet presAssocID="{4E0EB94B-CFB6-48F8-A911-CC6178D6937B}" presName="Name50" presStyleLbl="parChTrans1D2" presStyleIdx="12" presStyleCnt="14"/>
      <dgm:spPr/>
    </dgm:pt>
    <dgm:pt modelId="{2457B816-2D23-463B-887B-CB3FBF3BC1B2}" type="pres">
      <dgm:prSet presAssocID="{C577E31F-DD0C-49B1-AA4F-EBAD7A7600CD}" presName="hierRoot2" presStyleCnt="0">
        <dgm:presLayoutVars>
          <dgm:hierBranch val="init"/>
        </dgm:presLayoutVars>
      </dgm:prSet>
      <dgm:spPr/>
    </dgm:pt>
    <dgm:pt modelId="{601FFA9B-D50C-4140-BFB0-1AA1BD809552}" type="pres">
      <dgm:prSet presAssocID="{C577E31F-DD0C-49B1-AA4F-EBAD7A7600CD}" presName="rootComposite" presStyleCnt="0"/>
      <dgm:spPr/>
    </dgm:pt>
    <dgm:pt modelId="{4199D2F1-52DD-48CC-8B82-53EA2BA670E8}" type="pres">
      <dgm:prSet presAssocID="{C577E31F-DD0C-49B1-AA4F-EBAD7A7600CD}" presName="rootText" presStyleLbl="node2" presStyleIdx="12" presStyleCnt="14">
        <dgm:presLayoutVars>
          <dgm:chPref val="3"/>
        </dgm:presLayoutVars>
      </dgm:prSet>
      <dgm:spPr/>
    </dgm:pt>
    <dgm:pt modelId="{1C83048A-4840-4479-A2C9-D15CFAB4CE2F}" type="pres">
      <dgm:prSet presAssocID="{C577E31F-DD0C-49B1-AA4F-EBAD7A7600CD}" presName="rootConnector" presStyleLbl="node2" presStyleIdx="12" presStyleCnt="14"/>
      <dgm:spPr/>
    </dgm:pt>
    <dgm:pt modelId="{E3E08DE7-EBDB-4D0D-A5EE-A133EF2EBB3A}" type="pres">
      <dgm:prSet presAssocID="{C577E31F-DD0C-49B1-AA4F-EBAD7A7600CD}" presName="hierChild4" presStyleCnt="0"/>
      <dgm:spPr/>
    </dgm:pt>
    <dgm:pt modelId="{F1F15643-9AFE-420C-8C56-7BA48386F379}" type="pres">
      <dgm:prSet presAssocID="{C577E31F-DD0C-49B1-AA4F-EBAD7A7600CD}" presName="hierChild5" presStyleCnt="0"/>
      <dgm:spPr/>
    </dgm:pt>
    <dgm:pt modelId="{A543D0A7-81A1-4DF6-9656-35B7A9592F7A}" type="pres">
      <dgm:prSet presAssocID="{C8452E21-BEC6-4827-968A-FB1B058DC9BB}" presName="Name50" presStyleLbl="parChTrans1D2" presStyleIdx="13" presStyleCnt="14"/>
      <dgm:spPr/>
    </dgm:pt>
    <dgm:pt modelId="{C23F0C9A-87EF-4592-8DB0-7CAFC74DD879}" type="pres">
      <dgm:prSet presAssocID="{83A3A00B-46BC-4F41-8B50-850BAD960D64}" presName="hierRoot2" presStyleCnt="0">
        <dgm:presLayoutVars>
          <dgm:hierBranch val="init"/>
        </dgm:presLayoutVars>
      </dgm:prSet>
      <dgm:spPr/>
    </dgm:pt>
    <dgm:pt modelId="{38B768EF-59FA-4828-884D-951E41A7F491}" type="pres">
      <dgm:prSet presAssocID="{83A3A00B-46BC-4F41-8B50-850BAD960D64}" presName="rootComposite" presStyleCnt="0"/>
      <dgm:spPr/>
    </dgm:pt>
    <dgm:pt modelId="{29845CEE-B699-45E3-B929-87263AA15558}" type="pres">
      <dgm:prSet presAssocID="{83A3A00B-46BC-4F41-8B50-850BAD960D64}" presName="rootText" presStyleLbl="node2" presStyleIdx="13" presStyleCnt="14">
        <dgm:presLayoutVars>
          <dgm:chPref val="3"/>
        </dgm:presLayoutVars>
      </dgm:prSet>
      <dgm:spPr/>
    </dgm:pt>
    <dgm:pt modelId="{018E4978-E50A-430F-8FE7-4BF466383D33}" type="pres">
      <dgm:prSet presAssocID="{83A3A00B-46BC-4F41-8B50-850BAD960D64}" presName="rootConnector" presStyleLbl="node2" presStyleIdx="13" presStyleCnt="14"/>
      <dgm:spPr/>
    </dgm:pt>
    <dgm:pt modelId="{57FC21F2-9558-466D-9507-BF5B30601DBF}" type="pres">
      <dgm:prSet presAssocID="{83A3A00B-46BC-4F41-8B50-850BAD960D64}" presName="hierChild4" presStyleCnt="0"/>
      <dgm:spPr/>
    </dgm:pt>
    <dgm:pt modelId="{93A572C3-3F16-43C2-BB66-A394156DCA5A}" type="pres">
      <dgm:prSet presAssocID="{83A3A00B-46BC-4F41-8B50-850BAD960D64}" presName="hierChild5" presStyleCnt="0"/>
      <dgm:spPr/>
    </dgm:pt>
    <dgm:pt modelId="{A62E2A38-9F05-410F-8119-2EE699B5E453}" type="pres">
      <dgm:prSet presAssocID="{301C72E4-FC57-414B-8D29-1A549E3ABDC4}" presName="hierChild3" presStyleCnt="0"/>
      <dgm:spPr/>
    </dgm:pt>
  </dgm:ptLst>
  <dgm:cxnLst>
    <dgm:cxn modelId="{A0679D01-0641-4134-824B-269FBE81FF00}" srcId="{F89D72AE-83C6-470E-9883-F0243006E83E}" destId="{FA0B109D-536C-472A-96A0-304E1ABCD1A9}" srcOrd="1" destOrd="0" parTransId="{9D9E4962-CDCB-4541-A812-802D389BF596}" sibTransId="{F33BDA13-8116-4298-AF73-44163F7AEBB7}"/>
    <dgm:cxn modelId="{627C7B02-AB2A-4F74-9670-5CB041AC72E2}" type="presOf" srcId="{27896FD0-DF4B-4854-8D31-B4B63ADE5528}" destId="{B8082A4D-3B0E-4053-966D-6189AE5FEC94}" srcOrd="0" destOrd="0" presId="urn:microsoft.com/office/officeart/2005/8/layout/orgChart1"/>
    <dgm:cxn modelId="{E6724203-12B5-4382-9C88-8CB971113828}" type="presOf" srcId="{77888EDB-AAFC-403C-ADCA-BA470FE796C4}" destId="{DC981136-08B4-4D83-B946-9824EBBDFEE8}" srcOrd="0" destOrd="0" presId="urn:microsoft.com/office/officeart/2005/8/layout/orgChart1"/>
    <dgm:cxn modelId="{634D7C04-3CFE-4022-870A-BF3B07BCFE37}" type="presOf" srcId="{FBF9D0E1-D545-420F-BDFB-64DB1ECD74D6}" destId="{78EF7A44-8790-4FBF-A9C8-B9C6A724E90A}" srcOrd="1" destOrd="0" presId="urn:microsoft.com/office/officeart/2005/8/layout/orgChart1"/>
    <dgm:cxn modelId="{79DF4706-6A0A-4370-8F78-E08FF1EE366D}" type="presOf" srcId="{65842AF3-2642-4E71-8411-DA47CB155A64}" destId="{F111E71F-8C66-4BD6-8662-AFA4D3856A9B}" srcOrd="0" destOrd="0" presId="urn:microsoft.com/office/officeart/2005/8/layout/orgChart1"/>
    <dgm:cxn modelId="{45C55D06-2272-408C-8E12-111C9151D1C8}" type="presOf" srcId="{99BC9489-F447-4F44-943D-A7310D00C71B}" destId="{E6BB6417-973D-48D1-929D-B81C93B9CFA7}" srcOrd="0" destOrd="0" presId="urn:microsoft.com/office/officeart/2005/8/layout/orgChart1"/>
    <dgm:cxn modelId="{5E7DB10A-0973-43D7-8FA0-2418D975957B}" type="presOf" srcId="{9DA9FD10-396A-4C9C-85B1-7FE4C1671043}" destId="{9E959045-EEC6-461B-AD89-B19B87545866}" srcOrd="0" destOrd="0" presId="urn:microsoft.com/office/officeart/2005/8/layout/orgChart1"/>
    <dgm:cxn modelId="{FE7F010F-E4DD-46EB-ABD8-BD76FBAFB272}" type="presOf" srcId="{8C1023C7-B65A-4CE2-8983-B42C802F20B1}" destId="{A0937B0A-24B8-4A1B-BA74-A6F173FF9CE6}" srcOrd="0" destOrd="0" presId="urn:microsoft.com/office/officeart/2005/8/layout/orgChart1"/>
    <dgm:cxn modelId="{3805AE16-CEEB-4EC4-BC82-3473F55B952A}" type="presOf" srcId="{B14B799F-09F6-4026-9289-5044CD5BA133}" destId="{A96DDAAA-AA06-4A0D-9550-24FAC9FD991D}" srcOrd="0" destOrd="0" presId="urn:microsoft.com/office/officeart/2005/8/layout/orgChart1"/>
    <dgm:cxn modelId="{02232818-C794-45C7-996F-84D3C103BE39}" srcId="{301C72E4-FC57-414B-8D29-1A549E3ABDC4}" destId="{83A3A00B-46BC-4F41-8B50-850BAD960D64}" srcOrd="2" destOrd="0" parTransId="{C8452E21-BEC6-4827-968A-FB1B058DC9BB}" sibTransId="{E5F6CF34-F252-45C8-A1A7-EEFBF99186E7}"/>
    <dgm:cxn modelId="{96FD371A-9694-4EC0-B631-F722BC9E9F53}" type="presOf" srcId="{9903A468-B80A-4FF3-800A-1B384382C9E4}" destId="{06218A14-3D86-4A74-9884-792C8206D4BB}" srcOrd="0" destOrd="0" presId="urn:microsoft.com/office/officeart/2005/8/layout/orgChart1"/>
    <dgm:cxn modelId="{1131FC1B-4D7B-45FE-BE9A-2D5D420ED0E7}" type="presOf" srcId="{65842AF3-2642-4E71-8411-DA47CB155A64}" destId="{370A406E-2754-4C3F-99C6-C97ABD70BBA5}" srcOrd="1" destOrd="0" presId="urn:microsoft.com/office/officeart/2005/8/layout/orgChart1"/>
    <dgm:cxn modelId="{7BD8E722-BB57-4B51-AD97-45BC2A2FD1E1}" srcId="{2FA9E4EA-54C9-438C-82CA-E29C210FD2B8}" destId="{EB4876E0-D3FE-4E71-9E91-FFB6B0BE8299}" srcOrd="1" destOrd="0" parTransId="{77888EDB-AAFC-403C-ADCA-BA470FE796C4}" sibTransId="{96587555-6169-4D65-8DE0-850F5CEAEF7F}"/>
    <dgm:cxn modelId="{216E9924-3628-4CE1-96B1-AA48B6315778}" srcId="{F89D72AE-83C6-470E-9883-F0243006E83E}" destId="{27896FD0-DF4B-4854-8D31-B4B63ADE5528}" srcOrd="2" destOrd="0" parTransId="{B4AE7476-ACE7-4FBE-8F62-20B4D3AE43BB}" sibTransId="{C88F328C-AA53-4FC3-8662-59AF47516B32}"/>
    <dgm:cxn modelId="{725A2D2E-0A88-4FC6-A90D-20024B093AB6}" srcId="{F90A702A-9555-4C2D-9BFB-6EA9228B664F}" destId="{B14B799F-09F6-4026-9289-5044CD5BA133}" srcOrd="1" destOrd="0" parTransId="{D069E9FA-1786-433D-BAD0-61BB32B09A0C}" sibTransId="{6932E617-0717-4965-952A-37FF081A41F1}"/>
    <dgm:cxn modelId="{25746932-3A22-43ED-8407-9C6877A0E44F}" type="presOf" srcId="{01EE43FE-4CBE-4D94-BD50-1FF23666871C}" destId="{69238C2A-1A4C-47AF-B6F3-11642135AC7D}" srcOrd="1" destOrd="0" presId="urn:microsoft.com/office/officeart/2005/8/layout/orgChart1"/>
    <dgm:cxn modelId="{8B15EC3B-B562-4B5C-B5B5-1C7EDF1311BF}" type="presOf" srcId="{BABA5B47-2059-4E98-8F7F-E07A5370A4C9}" destId="{D96A3661-847E-45CD-84B9-D5E54271D26D}" srcOrd="1" destOrd="0" presId="urn:microsoft.com/office/officeart/2005/8/layout/orgChart1"/>
    <dgm:cxn modelId="{37F1D93D-3CBB-4CF2-AB2C-A5F9009A7439}" type="presOf" srcId="{1D48ABCB-1258-4A7E-9D3D-DFED12CBD668}" destId="{C1B38E57-015E-4840-9EDE-D8A529BB87C8}" srcOrd="0" destOrd="0" presId="urn:microsoft.com/office/officeart/2005/8/layout/orgChart1"/>
    <dgm:cxn modelId="{3074EF3E-58EC-4A7D-B48C-C0A2341FE137}" type="presOf" srcId="{8C1023C7-B65A-4CE2-8983-B42C802F20B1}" destId="{51D98801-8D25-4D77-AEA0-0206E6502321}" srcOrd="1" destOrd="0" presId="urn:microsoft.com/office/officeart/2005/8/layout/orgChart1"/>
    <dgm:cxn modelId="{2D3ABB41-5A56-463D-BA68-5E1ABEFAAD17}" type="presOf" srcId="{9525110F-A708-40F1-AC9F-C7832EA609E1}" destId="{DB7413D4-0848-4ED4-8F05-2C7304A900AE}" srcOrd="0" destOrd="0" presId="urn:microsoft.com/office/officeart/2005/8/layout/orgChart1"/>
    <dgm:cxn modelId="{2223A442-1814-44BA-9A6A-39B33912AB0D}" type="presOf" srcId="{01EE43FE-4CBE-4D94-BD50-1FF23666871C}" destId="{4E5A4CE4-D0E6-4F65-9160-28CBFF1BE124}" srcOrd="0" destOrd="0" presId="urn:microsoft.com/office/officeart/2005/8/layout/orgChart1"/>
    <dgm:cxn modelId="{E0926646-280B-4BD4-BA3C-FD36C9BF5035}" type="presOf" srcId="{5FEA96FC-1B4F-41BC-A3CD-DE8E3C4776CD}" destId="{B84664A2-A861-4581-9AEF-6C356DF1A943}" srcOrd="0" destOrd="0" presId="urn:microsoft.com/office/officeart/2005/8/layout/orgChart1"/>
    <dgm:cxn modelId="{1FB8CF46-0629-46CF-85B7-AE7823884801}" type="presOf" srcId="{917A78DB-0FCE-4006-BCD4-C92A5BD2ED82}" destId="{AC54EE45-3145-4E99-ADAC-4DB3D289D0C1}" srcOrd="1" destOrd="0" presId="urn:microsoft.com/office/officeart/2005/8/layout/orgChart1"/>
    <dgm:cxn modelId="{CAEC994A-EA2F-412D-8657-1DF91F1C184E}" type="presOf" srcId="{5FEA96FC-1B4F-41BC-A3CD-DE8E3C4776CD}" destId="{2702F9C7-4827-4DD3-A564-FD65AE275B8D}" srcOrd="1" destOrd="0" presId="urn:microsoft.com/office/officeart/2005/8/layout/orgChart1"/>
    <dgm:cxn modelId="{9490FC55-2C7F-42BC-8A22-57C3EE0228E2}" type="presOf" srcId="{2FA9E4EA-54C9-438C-82CA-E29C210FD2B8}" destId="{E2E944C7-8FB4-4FBD-8BDC-31310D3E4F05}" srcOrd="0" destOrd="0" presId="urn:microsoft.com/office/officeart/2005/8/layout/orgChart1"/>
    <dgm:cxn modelId="{1CC6275A-F52D-4DD9-81D2-20631A29A2FD}" type="presOf" srcId="{FBF9D0E1-D545-420F-BDFB-64DB1ECD74D6}" destId="{5368B683-C140-4991-AE9A-455788C6F8C4}" srcOrd="0" destOrd="0" presId="urn:microsoft.com/office/officeart/2005/8/layout/orgChart1"/>
    <dgm:cxn modelId="{0B7F265D-CFD9-4DFC-8A20-8CC9C7A35818}" type="presOf" srcId="{C577E31F-DD0C-49B1-AA4F-EBAD7A7600CD}" destId="{4199D2F1-52DD-48CC-8B82-53EA2BA670E8}" srcOrd="0" destOrd="0" presId="urn:microsoft.com/office/officeart/2005/8/layout/orgChart1"/>
    <dgm:cxn modelId="{363DA35D-8BDE-4FA5-B795-2BA38F6E200A}" type="presOf" srcId="{F89D72AE-83C6-470E-9883-F0243006E83E}" destId="{0A842F51-65F0-4233-BC6B-B9AA3E8C95BB}" srcOrd="0" destOrd="0" presId="urn:microsoft.com/office/officeart/2005/8/layout/orgChart1"/>
    <dgm:cxn modelId="{DDF79F63-2E31-44B0-943C-BF3D9216690A}" type="presOf" srcId="{3601F06B-F35A-4B2E-A545-ADE235E0A69C}" destId="{916C50DC-7976-4DCB-9F54-1F8C62A7559A}" srcOrd="0" destOrd="0" presId="urn:microsoft.com/office/officeart/2005/8/layout/orgChart1"/>
    <dgm:cxn modelId="{0474A064-4E88-4D57-86B2-8FC740686FED}" type="presOf" srcId="{C35D2CB7-1C3E-4388-BF9E-3D17475F6CFB}" destId="{BB931390-0ABE-4499-9280-82ED4F0DB394}" srcOrd="0" destOrd="0" presId="urn:microsoft.com/office/officeart/2005/8/layout/orgChart1"/>
    <dgm:cxn modelId="{A7963B67-7788-4E75-ABF4-229753567219}" type="presOf" srcId="{6AF85B66-9508-4A05-9220-4F486944400D}" destId="{7F36D7BB-668C-4FCF-AB54-4A66830F093D}" srcOrd="0" destOrd="0" presId="urn:microsoft.com/office/officeart/2005/8/layout/orgChart1"/>
    <dgm:cxn modelId="{55FE5A69-C987-4FB5-9552-5FA9957035B8}" srcId="{F90A702A-9555-4C2D-9BFB-6EA9228B664F}" destId="{F89D72AE-83C6-470E-9883-F0243006E83E}" srcOrd="3" destOrd="0" parTransId="{E282963C-39DA-430B-82AA-4BB1F2BBA284}" sibTransId="{072F5451-BF31-4B6C-8867-52623F29F826}"/>
    <dgm:cxn modelId="{4477206A-36D2-4713-822C-D8D6668033AC}" type="presOf" srcId="{F89D72AE-83C6-470E-9883-F0243006E83E}" destId="{31057507-F9E8-4CDA-B42E-FB9F02D28931}" srcOrd="1" destOrd="0" presId="urn:microsoft.com/office/officeart/2005/8/layout/orgChart1"/>
    <dgm:cxn modelId="{9C10386A-00AB-4BAB-973C-9BD4CCDF3638}" type="presOf" srcId="{BABA5B47-2059-4E98-8F7F-E07A5370A4C9}" destId="{7D5221D0-2CA0-479E-899E-CD4D789242BB}" srcOrd="0" destOrd="0" presId="urn:microsoft.com/office/officeart/2005/8/layout/orgChart1"/>
    <dgm:cxn modelId="{1C75346B-B7E8-4212-BC17-3D25695EB751}" type="presOf" srcId="{7FFB6953-FCF2-438F-B21E-AD2A9ECBBD40}" destId="{A61DDBFF-D5E2-4E3E-A8ED-2535AEF82703}" srcOrd="0" destOrd="0" presId="urn:microsoft.com/office/officeart/2005/8/layout/orgChart1"/>
    <dgm:cxn modelId="{F722656E-8972-47BC-823B-3A2FC0645E67}" type="presOf" srcId="{6AF85B66-9508-4A05-9220-4F486944400D}" destId="{3CB25069-7085-4024-8693-E50972AD0748}" srcOrd="1" destOrd="0" presId="urn:microsoft.com/office/officeart/2005/8/layout/orgChart1"/>
    <dgm:cxn modelId="{903D9271-CBEA-4D45-999D-D117DC0D1C12}" type="presOf" srcId="{917A78DB-0FCE-4006-BCD4-C92A5BD2ED82}" destId="{6C1397A4-3BD2-4C9A-A59A-5FC45CAA60D2}" srcOrd="0" destOrd="0" presId="urn:microsoft.com/office/officeart/2005/8/layout/orgChart1"/>
    <dgm:cxn modelId="{90A59671-0AE7-43F2-9B64-ED6E35D12EDF}" type="presOf" srcId="{DE2C0B5C-6BF2-4B96-B441-00AEE2277D2E}" destId="{44AFDF02-A976-4759-B7FE-8EF7719CA293}" srcOrd="1" destOrd="0" presId="urn:microsoft.com/office/officeart/2005/8/layout/orgChart1"/>
    <dgm:cxn modelId="{75D2BB72-4730-45B5-BC7D-E07C33FDF9B4}" srcId="{B14B799F-09F6-4026-9289-5044CD5BA133}" destId="{DE2C0B5C-6BF2-4B96-B441-00AEE2277D2E}" srcOrd="2" destOrd="0" parTransId="{7FFB6953-FCF2-438F-B21E-AD2A9ECBBD40}" sibTransId="{9B8082D8-9996-419C-9686-1F9F164E209F}"/>
    <dgm:cxn modelId="{293DCD7E-9286-42ED-B155-05B63CAF3C8E}" srcId="{B14B799F-09F6-4026-9289-5044CD5BA133}" destId="{FBF9D0E1-D545-420F-BDFB-64DB1ECD74D6}" srcOrd="1" destOrd="0" parTransId="{9903A468-B80A-4FF3-800A-1B384382C9E4}" sibTransId="{7BBF29F2-708F-4340-9981-C9FA8C5E6761}"/>
    <dgm:cxn modelId="{60821783-B21B-4DE9-9741-8904A65B31BC}" type="presOf" srcId="{2FA9E4EA-54C9-438C-82CA-E29C210FD2B8}" destId="{817CC257-3CC2-4E0C-AC1B-15ECE2F467D3}" srcOrd="1" destOrd="0" presId="urn:microsoft.com/office/officeart/2005/8/layout/orgChart1"/>
    <dgm:cxn modelId="{BBAD8C85-9B0B-4854-9AB6-2D96342BBA6F}" type="presOf" srcId="{301C72E4-FC57-414B-8D29-1A549E3ABDC4}" destId="{FB01DBAF-9E31-4546-AE17-7DCB3964FC99}" srcOrd="1" destOrd="0" presId="urn:microsoft.com/office/officeart/2005/8/layout/orgChart1"/>
    <dgm:cxn modelId="{71EEDD86-B110-4BA9-B3ED-B51E276CCF55}" type="presOf" srcId="{C577E31F-DD0C-49B1-AA4F-EBAD7A7600CD}" destId="{1C83048A-4840-4479-A2C9-D15CFAB4CE2F}" srcOrd="1" destOrd="0" presId="urn:microsoft.com/office/officeart/2005/8/layout/orgChart1"/>
    <dgm:cxn modelId="{7E48A38A-82DE-4745-9C32-A9A6806CDB61}" srcId="{F90A702A-9555-4C2D-9BFB-6EA9228B664F}" destId="{301C72E4-FC57-414B-8D29-1A549E3ABDC4}" srcOrd="4" destOrd="0" parTransId="{DB6C00D9-F26C-45E6-AFBB-D9C01CAE157D}" sibTransId="{ABD418DB-C9F2-4BCA-AEE8-8CA4EF91924C}"/>
    <dgm:cxn modelId="{DB619F8D-926C-41B7-B7A3-BFD4DB368542}" type="presOf" srcId="{F90A702A-9555-4C2D-9BFB-6EA9228B664F}" destId="{B0D6F30E-3651-4168-B875-25A39A84A0DE}" srcOrd="0" destOrd="0" presId="urn:microsoft.com/office/officeart/2005/8/layout/orgChart1"/>
    <dgm:cxn modelId="{A3790C9A-89EB-456E-9F25-610382ACA0B9}" type="presOf" srcId="{DE2C0B5C-6BF2-4B96-B441-00AEE2277D2E}" destId="{082D0980-25FD-4C58-8AE9-E2B991EE5CAE}" srcOrd="0" destOrd="0" presId="urn:microsoft.com/office/officeart/2005/8/layout/orgChart1"/>
    <dgm:cxn modelId="{61D7F39C-CE28-4905-87C4-27EC98B29AB7}" srcId="{99BC9489-F447-4F44-943D-A7310D00C71B}" destId="{65842AF3-2642-4E71-8411-DA47CB155A64}" srcOrd="1" destOrd="0" parTransId="{9DA9FD10-396A-4C9C-85B1-7FE4C1671043}" sibTransId="{A54B95D4-6651-472D-86BB-350C8E3CAD12}"/>
    <dgm:cxn modelId="{9FFC2CA6-49DC-41AA-9CB1-41140EE6666E}" srcId="{2FA9E4EA-54C9-438C-82CA-E29C210FD2B8}" destId="{BABA5B47-2059-4E98-8F7F-E07A5370A4C9}" srcOrd="0" destOrd="0" parTransId="{9525110F-A708-40F1-AC9F-C7832EA609E1}" sibTransId="{FFD459B2-C120-4A2F-9A76-B99BBAFDFCE7}"/>
    <dgm:cxn modelId="{4C1206B6-4DC8-43AF-8D78-19C82480BC79}" srcId="{F90A702A-9555-4C2D-9BFB-6EA9228B664F}" destId="{99BC9489-F447-4F44-943D-A7310D00C71B}" srcOrd="2" destOrd="0" parTransId="{8930CB61-3E19-4FBF-8D3B-C8BD7B816FDE}" sibTransId="{653D95C2-677A-4966-B070-0F4EA652148F}"/>
    <dgm:cxn modelId="{5FBD4FB8-6100-42B5-8335-DE620D40E1A1}" type="presOf" srcId="{21BFF40A-85BB-4DDF-8036-BBB0F0A977FA}" destId="{A3A563E2-F16C-446E-BC12-FE831B5FB3AA}" srcOrd="0" destOrd="0" presId="urn:microsoft.com/office/officeart/2005/8/layout/orgChart1"/>
    <dgm:cxn modelId="{48887DBA-1780-4F90-98AA-BFA101E9EFF3}" srcId="{F89D72AE-83C6-470E-9883-F0243006E83E}" destId="{3601F06B-F35A-4B2E-A545-ADE235E0A69C}" srcOrd="0" destOrd="0" parTransId="{2638B25A-6502-415C-A5AB-8BA36220A49C}" sibTransId="{61FD609D-3929-4B3A-BDD2-AFC22E94BA9B}"/>
    <dgm:cxn modelId="{8FF69FC1-3078-4673-9FE6-A20630CECCCA}" type="presOf" srcId="{A5460584-82B0-4B49-A246-78D11AFA2DF3}" destId="{EC0405F5-D9B2-4A84-9F2A-1B3879797303}" srcOrd="0" destOrd="0" presId="urn:microsoft.com/office/officeart/2005/8/layout/orgChart1"/>
    <dgm:cxn modelId="{66087EC2-B2D8-4337-B4CA-DDC08013AC9B}" type="presOf" srcId="{3601F06B-F35A-4B2E-A545-ADE235E0A69C}" destId="{471B0932-8EE6-4933-B3FB-BDFAF9DE5825}" srcOrd="1" destOrd="0" presId="urn:microsoft.com/office/officeart/2005/8/layout/orgChart1"/>
    <dgm:cxn modelId="{06024EC4-2DC4-4F43-9A30-B6569A6AC0B8}" srcId="{917A78DB-0FCE-4006-BCD4-C92A5BD2ED82}" destId="{C35D2CB7-1C3E-4388-BF9E-3D17475F6CFB}" srcOrd="0" destOrd="0" parTransId="{65802E8B-31A2-4B0B-934C-B273C7F6DB28}" sibTransId="{DED241CB-6EE4-4540-80D6-6FBC1AE2EDB4}"/>
    <dgm:cxn modelId="{3ECD90C5-9CA4-4BB7-BBBD-57EF81E86E5C}" type="presOf" srcId="{9D9E4962-CDCB-4541-A812-802D389BF596}" destId="{4AC4C3E7-E375-4980-ADC9-B31B80F14E8E}" srcOrd="0" destOrd="0" presId="urn:microsoft.com/office/officeart/2005/8/layout/orgChart1"/>
    <dgm:cxn modelId="{14ECE1C6-7768-433D-B7C5-B59D53D72D22}" type="presOf" srcId="{020AEE94-939F-44AD-B12F-ACFC69C1C4CD}" destId="{C9C15CDA-2894-477B-843E-AC281AFAAC8A}" srcOrd="0" destOrd="0" presId="urn:microsoft.com/office/officeart/2005/8/layout/orgChart1"/>
    <dgm:cxn modelId="{A8604EC9-8B67-4B45-8C87-E1D79DE7C203}" type="presOf" srcId="{99BC9489-F447-4F44-943D-A7310D00C71B}" destId="{7921A6E8-DEB7-4895-9400-03EC1A16C1D0}" srcOrd="1" destOrd="0" presId="urn:microsoft.com/office/officeart/2005/8/layout/orgChart1"/>
    <dgm:cxn modelId="{600A74CD-2110-4BC9-A32F-23388214128C}" type="presOf" srcId="{27896FD0-DF4B-4854-8D31-B4B63ADE5528}" destId="{2C770AAD-E202-4D3E-A964-84AD878611E0}" srcOrd="1" destOrd="0" presId="urn:microsoft.com/office/officeart/2005/8/layout/orgChart1"/>
    <dgm:cxn modelId="{6B52B1CD-27DF-404F-955E-F0D8C4460ABB}" type="presOf" srcId="{FA0B109D-536C-472A-96A0-304E1ABCD1A9}" destId="{47240C15-005E-496A-8685-D4471061679D}" srcOrd="1" destOrd="0" presId="urn:microsoft.com/office/officeart/2005/8/layout/orgChart1"/>
    <dgm:cxn modelId="{E11351D6-0C1A-4078-9151-3381983411C7}" type="presOf" srcId="{83A3A00B-46BC-4F41-8B50-850BAD960D64}" destId="{29845CEE-B699-45E3-B929-87263AA15558}" srcOrd="0" destOrd="0" presId="urn:microsoft.com/office/officeart/2005/8/layout/orgChart1"/>
    <dgm:cxn modelId="{953354D6-CEC3-40F0-837E-A7088A06BED8}" type="presOf" srcId="{EB4876E0-D3FE-4E71-9E91-FFB6B0BE8299}" destId="{C789DFFB-1349-47BC-8277-0931DFE12ECC}" srcOrd="0" destOrd="0" presId="urn:microsoft.com/office/officeart/2005/8/layout/orgChart1"/>
    <dgm:cxn modelId="{DAD937D8-0F62-489F-996B-079246C31B53}" type="presOf" srcId="{EB4876E0-D3FE-4E71-9E91-FFB6B0BE8299}" destId="{F166D796-6BB0-40ED-B600-99D7A9677648}" srcOrd="1" destOrd="0" presId="urn:microsoft.com/office/officeart/2005/8/layout/orgChart1"/>
    <dgm:cxn modelId="{BFBBB9D8-D336-4E52-AB7E-C318A63B9D31}" type="presOf" srcId="{50FCB4BE-BD4D-46DB-8CF7-D954D13ADA77}" destId="{AD89949F-BE1A-4154-8848-C3C4D62E5260}" srcOrd="0" destOrd="0" presId="urn:microsoft.com/office/officeart/2005/8/layout/orgChart1"/>
    <dgm:cxn modelId="{3DF26EDA-26DC-421B-B548-ECF2D79ABC47}" srcId="{99BC9489-F447-4F44-943D-A7310D00C71B}" destId="{6AF85B66-9508-4A05-9220-4F486944400D}" srcOrd="0" destOrd="0" parTransId="{50FCB4BE-BD4D-46DB-8CF7-D954D13ADA77}" sibTransId="{F221D4A5-945F-4573-8F51-CEF82FF165B6}"/>
    <dgm:cxn modelId="{083936DB-34D6-43CD-8122-685FAFEF3367}" srcId="{2FA9E4EA-54C9-438C-82CA-E29C210FD2B8}" destId="{01EE43FE-4CBE-4D94-BD50-1FF23666871C}" srcOrd="2" destOrd="0" parTransId="{A5460584-82B0-4B49-A246-78D11AFA2DF3}" sibTransId="{4B432F0F-A8D7-438F-8AD3-181394B30947}"/>
    <dgm:cxn modelId="{E79A83DB-EDA1-47D6-AEF8-FE7F8144B719}" type="presOf" srcId="{301C72E4-FC57-414B-8D29-1A549E3ABDC4}" destId="{28D0A33D-B581-4DD6-9DAC-697FFEA4CF0D}" srcOrd="0" destOrd="0" presId="urn:microsoft.com/office/officeart/2005/8/layout/orgChart1"/>
    <dgm:cxn modelId="{D29F3BE5-D175-4CE0-B378-71F3FB1BC284}" type="presOf" srcId="{B4AE7476-ACE7-4FBE-8F62-20B4D3AE43BB}" destId="{D9E20C15-9861-48C4-AA0A-5B7CA7047CBD}" srcOrd="0" destOrd="0" presId="urn:microsoft.com/office/officeart/2005/8/layout/orgChart1"/>
    <dgm:cxn modelId="{F6F35EE5-4D9E-45F3-95A7-60C3D83151A9}" srcId="{301C72E4-FC57-414B-8D29-1A549E3ABDC4}" destId="{C577E31F-DD0C-49B1-AA4F-EBAD7A7600CD}" srcOrd="1" destOrd="0" parTransId="{4E0EB94B-CFB6-48F8-A911-CC6178D6937B}" sibTransId="{85E4FFC6-908C-46E3-BDF9-40E63BEC8B0C}"/>
    <dgm:cxn modelId="{1A7270E7-25DB-4E98-B274-90F841CD2F8A}" type="presOf" srcId="{2638B25A-6502-415C-A5AB-8BA36220A49C}" destId="{C7AFFAC5-4745-4733-AC8E-445F30A42E38}" srcOrd="0" destOrd="0" presId="urn:microsoft.com/office/officeart/2005/8/layout/orgChart1"/>
    <dgm:cxn modelId="{E57A83E8-E623-4AC1-A01D-FC97D0C292D6}" type="presOf" srcId="{83A3A00B-46BC-4F41-8B50-850BAD960D64}" destId="{018E4978-E50A-430F-8FE7-4BF466383D33}" srcOrd="1" destOrd="0" presId="urn:microsoft.com/office/officeart/2005/8/layout/orgChart1"/>
    <dgm:cxn modelId="{FA4DCCEC-2A1A-4980-938F-E57BB01D7D65}" type="presOf" srcId="{C35D2CB7-1C3E-4388-BF9E-3D17475F6CFB}" destId="{1FB9E12C-419A-4B4E-A4BF-B31C6E54718F}" srcOrd="1" destOrd="0" presId="urn:microsoft.com/office/officeart/2005/8/layout/orgChart1"/>
    <dgm:cxn modelId="{BFEED7F2-5315-4C4E-A858-D524383205C4}" type="presOf" srcId="{4E0EB94B-CFB6-48F8-A911-CC6178D6937B}" destId="{199E6F6A-75A3-4BD1-AF42-7CD66AD8E745}" srcOrd="0" destOrd="0" presId="urn:microsoft.com/office/officeart/2005/8/layout/orgChart1"/>
    <dgm:cxn modelId="{F683D9F3-54CE-4C5B-8F99-960E50F300A2}" srcId="{FBF9D0E1-D545-420F-BDFB-64DB1ECD74D6}" destId="{5FEA96FC-1B4F-41BC-A3CD-DE8E3C4776CD}" srcOrd="0" destOrd="0" parTransId="{21BFF40A-85BB-4DDF-8036-BBB0F0A977FA}" sibTransId="{2C60A10D-D4F9-43B9-B65D-267D1D541E70}"/>
    <dgm:cxn modelId="{08914EF4-D636-4D08-A523-8F17045E3380}" type="presOf" srcId="{B14B799F-09F6-4026-9289-5044CD5BA133}" destId="{AD248412-1518-4991-872C-8D0A10A8A79B}" srcOrd="1" destOrd="0" presId="urn:microsoft.com/office/officeart/2005/8/layout/orgChart1"/>
    <dgm:cxn modelId="{56F92FF5-6005-41CC-ADFD-6E64DCEBFD07}" srcId="{F90A702A-9555-4C2D-9BFB-6EA9228B664F}" destId="{2FA9E4EA-54C9-438C-82CA-E29C210FD2B8}" srcOrd="0" destOrd="0" parTransId="{6916D938-F5B4-4021-9497-4074F77CF3A1}" sibTransId="{24ADAE72-2FEB-4AEE-9BF6-2A15CAC78263}"/>
    <dgm:cxn modelId="{A7F3C4F8-3DF7-4B55-9668-45191EEFADDD}" srcId="{301C72E4-FC57-414B-8D29-1A549E3ABDC4}" destId="{8C1023C7-B65A-4CE2-8983-B42C802F20B1}" srcOrd="0" destOrd="0" parTransId="{020AEE94-939F-44AD-B12F-ACFC69C1C4CD}" sibTransId="{EA0CAD65-950F-42DB-AD20-6501EDFE55AB}"/>
    <dgm:cxn modelId="{1C4C1AFC-15AD-4E58-911D-147C1956C5DA}" type="presOf" srcId="{65802E8B-31A2-4B0B-934C-B273C7F6DB28}" destId="{FE38BCC2-3D04-4BA9-B663-6F1D7D963A63}" srcOrd="0" destOrd="0" presId="urn:microsoft.com/office/officeart/2005/8/layout/orgChart1"/>
    <dgm:cxn modelId="{FBABCFFC-0362-4D60-9EF5-1D9E41954CEB}" type="presOf" srcId="{C8452E21-BEC6-4827-968A-FB1B058DC9BB}" destId="{A543D0A7-81A1-4DF6-9656-35B7A9592F7A}" srcOrd="0" destOrd="0" presId="urn:microsoft.com/office/officeart/2005/8/layout/orgChart1"/>
    <dgm:cxn modelId="{3779AAFD-0A47-43A1-9501-90F4709EBEC0}" type="presOf" srcId="{FA0B109D-536C-472A-96A0-304E1ABCD1A9}" destId="{ADBA5D39-B8A1-4ED6-8161-D406B2A48B5A}" srcOrd="0" destOrd="0" presId="urn:microsoft.com/office/officeart/2005/8/layout/orgChart1"/>
    <dgm:cxn modelId="{F06372FE-30B7-41D0-9347-FDD2ECEFC88B}" srcId="{B14B799F-09F6-4026-9289-5044CD5BA133}" destId="{917A78DB-0FCE-4006-BCD4-C92A5BD2ED82}" srcOrd="0" destOrd="0" parTransId="{1D48ABCB-1258-4A7E-9D3D-DFED12CBD668}" sibTransId="{A487F89F-9ECA-47DC-9736-A4B00720DD38}"/>
    <dgm:cxn modelId="{BDB6CF29-CA60-4EF7-BA78-2A5857A95266}" type="presParOf" srcId="{B0D6F30E-3651-4168-B875-25A39A84A0DE}" destId="{C62AACFC-F16E-4047-8263-EC0135E42225}" srcOrd="0" destOrd="0" presId="urn:microsoft.com/office/officeart/2005/8/layout/orgChart1"/>
    <dgm:cxn modelId="{14288002-E88C-4F9A-842A-B0D41573957A}" type="presParOf" srcId="{C62AACFC-F16E-4047-8263-EC0135E42225}" destId="{9DA8B2EC-7D83-4B22-9061-7C370F2B23E4}" srcOrd="0" destOrd="0" presId="urn:microsoft.com/office/officeart/2005/8/layout/orgChart1"/>
    <dgm:cxn modelId="{0D4696F7-4D18-4AD6-BE1E-8EB0846FB6CD}" type="presParOf" srcId="{9DA8B2EC-7D83-4B22-9061-7C370F2B23E4}" destId="{E2E944C7-8FB4-4FBD-8BDC-31310D3E4F05}" srcOrd="0" destOrd="0" presId="urn:microsoft.com/office/officeart/2005/8/layout/orgChart1"/>
    <dgm:cxn modelId="{D28F4FEC-9C4D-4C70-933B-15D81108564E}" type="presParOf" srcId="{9DA8B2EC-7D83-4B22-9061-7C370F2B23E4}" destId="{817CC257-3CC2-4E0C-AC1B-15ECE2F467D3}" srcOrd="1" destOrd="0" presId="urn:microsoft.com/office/officeart/2005/8/layout/orgChart1"/>
    <dgm:cxn modelId="{2F55ED2A-E0B8-41B1-88A5-C8C1A601AF66}" type="presParOf" srcId="{C62AACFC-F16E-4047-8263-EC0135E42225}" destId="{9325C0EE-EA45-48D1-8D79-B0997951E324}" srcOrd="1" destOrd="0" presId="urn:microsoft.com/office/officeart/2005/8/layout/orgChart1"/>
    <dgm:cxn modelId="{283DE027-A768-4FF2-92D0-A4C8868869DB}" type="presParOf" srcId="{9325C0EE-EA45-48D1-8D79-B0997951E324}" destId="{DB7413D4-0848-4ED4-8F05-2C7304A900AE}" srcOrd="0" destOrd="0" presId="urn:microsoft.com/office/officeart/2005/8/layout/orgChart1"/>
    <dgm:cxn modelId="{23F8E413-BF0A-42F5-9BB8-66EE0FFB6E83}" type="presParOf" srcId="{9325C0EE-EA45-48D1-8D79-B0997951E324}" destId="{0B2921BE-946F-404A-9535-A6132F607433}" srcOrd="1" destOrd="0" presId="urn:microsoft.com/office/officeart/2005/8/layout/orgChart1"/>
    <dgm:cxn modelId="{33AD1183-9388-4442-9DE9-CCE7A9B377F3}" type="presParOf" srcId="{0B2921BE-946F-404A-9535-A6132F607433}" destId="{4136CFA2-417D-4A2A-BC57-D580489D01B6}" srcOrd="0" destOrd="0" presId="urn:microsoft.com/office/officeart/2005/8/layout/orgChart1"/>
    <dgm:cxn modelId="{4F66C5CC-EB8B-4885-AC90-78A1460058E0}" type="presParOf" srcId="{4136CFA2-417D-4A2A-BC57-D580489D01B6}" destId="{7D5221D0-2CA0-479E-899E-CD4D789242BB}" srcOrd="0" destOrd="0" presId="urn:microsoft.com/office/officeart/2005/8/layout/orgChart1"/>
    <dgm:cxn modelId="{579DDC47-C68B-41A1-986A-654C34BC78EF}" type="presParOf" srcId="{4136CFA2-417D-4A2A-BC57-D580489D01B6}" destId="{D96A3661-847E-45CD-84B9-D5E54271D26D}" srcOrd="1" destOrd="0" presId="urn:microsoft.com/office/officeart/2005/8/layout/orgChart1"/>
    <dgm:cxn modelId="{8A6DE07A-8907-4529-8126-3432AF363078}" type="presParOf" srcId="{0B2921BE-946F-404A-9535-A6132F607433}" destId="{6BC67923-5C5C-4A4D-AD4D-318B561E8452}" srcOrd="1" destOrd="0" presId="urn:microsoft.com/office/officeart/2005/8/layout/orgChart1"/>
    <dgm:cxn modelId="{65956FFC-8EB7-4398-A8C6-0B580D6DF5BF}" type="presParOf" srcId="{0B2921BE-946F-404A-9535-A6132F607433}" destId="{39C0CACC-959F-4376-AC5C-920C89A2C2BA}" srcOrd="2" destOrd="0" presId="urn:microsoft.com/office/officeart/2005/8/layout/orgChart1"/>
    <dgm:cxn modelId="{6FB45F0C-247E-4A66-81E2-587031DA6C32}" type="presParOf" srcId="{9325C0EE-EA45-48D1-8D79-B0997951E324}" destId="{DC981136-08B4-4D83-B946-9824EBBDFEE8}" srcOrd="2" destOrd="0" presId="urn:microsoft.com/office/officeart/2005/8/layout/orgChart1"/>
    <dgm:cxn modelId="{871B4C90-03BB-4608-B620-ACAC0A5B3B25}" type="presParOf" srcId="{9325C0EE-EA45-48D1-8D79-B0997951E324}" destId="{5688B279-3D6B-4652-913A-9D9DEC237EE0}" srcOrd="3" destOrd="0" presId="urn:microsoft.com/office/officeart/2005/8/layout/orgChart1"/>
    <dgm:cxn modelId="{8C5DE7C3-70AE-49C3-A2D5-0EEAE0D11454}" type="presParOf" srcId="{5688B279-3D6B-4652-913A-9D9DEC237EE0}" destId="{F72C8B58-AAF8-40BF-A6ED-5A0956125202}" srcOrd="0" destOrd="0" presId="urn:microsoft.com/office/officeart/2005/8/layout/orgChart1"/>
    <dgm:cxn modelId="{6D7DFF2A-512F-4B0A-941F-CEC81F51BEF4}" type="presParOf" srcId="{F72C8B58-AAF8-40BF-A6ED-5A0956125202}" destId="{C789DFFB-1349-47BC-8277-0931DFE12ECC}" srcOrd="0" destOrd="0" presId="urn:microsoft.com/office/officeart/2005/8/layout/orgChart1"/>
    <dgm:cxn modelId="{62925C50-E079-41E6-8FA8-22F452CE7BED}" type="presParOf" srcId="{F72C8B58-AAF8-40BF-A6ED-5A0956125202}" destId="{F166D796-6BB0-40ED-B600-99D7A9677648}" srcOrd="1" destOrd="0" presId="urn:microsoft.com/office/officeart/2005/8/layout/orgChart1"/>
    <dgm:cxn modelId="{28861659-AD5F-4A04-82F3-80370077BE55}" type="presParOf" srcId="{5688B279-3D6B-4652-913A-9D9DEC237EE0}" destId="{581D809D-D6B9-485A-BE06-20CF98405944}" srcOrd="1" destOrd="0" presId="urn:microsoft.com/office/officeart/2005/8/layout/orgChart1"/>
    <dgm:cxn modelId="{C0672659-3D72-4FDE-9C57-3EC2573A20DD}" type="presParOf" srcId="{5688B279-3D6B-4652-913A-9D9DEC237EE0}" destId="{07CDAF2C-3CCB-4C67-B50B-54E7646E8832}" srcOrd="2" destOrd="0" presId="urn:microsoft.com/office/officeart/2005/8/layout/orgChart1"/>
    <dgm:cxn modelId="{0DDC494E-D822-4F2C-BEAC-22BF5C422AFA}" type="presParOf" srcId="{9325C0EE-EA45-48D1-8D79-B0997951E324}" destId="{EC0405F5-D9B2-4A84-9F2A-1B3879797303}" srcOrd="4" destOrd="0" presId="urn:microsoft.com/office/officeart/2005/8/layout/orgChart1"/>
    <dgm:cxn modelId="{CF033AE4-079B-4272-A65E-140D8CCFA377}" type="presParOf" srcId="{9325C0EE-EA45-48D1-8D79-B0997951E324}" destId="{E8ED18F5-9B15-46FA-8F5A-64C15C765CA4}" srcOrd="5" destOrd="0" presId="urn:microsoft.com/office/officeart/2005/8/layout/orgChart1"/>
    <dgm:cxn modelId="{40842FA0-502C-4D84-B717-F1DF55404BA9}" type="presParOf" srcId="{E8ED18F5-9B15-46FA-8F5A-64C15C765CA4}" destId="{DA6C6844-E7DD-4DEE-B1AA-A2D816DDB8A5}" srcOrd="0" destOrd="0" presId="urn:microsoft.com/office/officeart/2005/8/layout/orgChart1"/>
    <dgm:cxn modelId="{682C31F4-0FD5-473A-9366-171C16C82F9A}" type="presParOf" srcId="{DA6C6844-E7DD-4DEE-B1AA-A2D816DDB8A5}" destId="{4E5A4CE4-D0E6-4F65-9160-28CBFF1BE124}" srcOrd="0" destOrd="0" presId="urn:microsoft.com/office/officeart/2005/8/layout/orgChart1"/>
    <dgm:cxn modelId="{20B82FAF-CA3B-468F-9F5A-839C6EAE5437}" type="presParOf" srcId="{DA6C6844-E7DD-4DEE-B1AA-A2D816DDB8A5}" destId="{69238C2A-1A4C-47AF-B6F3-11642135AC7D}" srcOrd="1" destOrd="0" presId="urn:microsoft.com/office/officeart/2005/8/layout/orgChart1"/>
    <dgm:cxn modelId="{E21B89F4-5ED7-4F7B-8DBF-57DAD8D4EA29}" type="presParOf" srcId="{E8ED18F5-9B15-46FA-8F5A-64C15C765CA4}" destId="{3FC3692C-658E-4CA8-A0EB-88B9DBA00B14}" srcOrd="1" destOrd="0" presId="urn:microsoft.com/office/officeart/2005/8/layout/orgChart1"/>
    <dgm:cxn modelId="{0176268F-B279-40B0-9F7C-325734CBBBA9}" type="presParOf" srcId="{E8ED18F5-9B15-46FA-8F5A-64C15C765CA4}" destId="{38723289-4005-411C-A15F-FD350F3D30CC}" srcOrd="2" destOrd="0" presId="urn:microsoft.com/office/officeart/2005/8/layout/orgChart1"/>
    <dgm:cxn modelId="{1A8CF195-405F-4C5F-A297-9E75948CE477}" type="presParOf" srcId="{C62AACFC-F16E-4047-8263-EC0135E42225}" destId="{B3237204-8FD8-46F6-B91B-33F81FCC1641}" srcOrd="2" destOrd="0" presId="urn:microsoft.com/office/officeart/2005/8/layout/orgChart1"/>
    <dgm:cxn modelId="{8499A508-3101-49DF-B13E-DD4DA95B8BDA}" type="presParOf" srcId="{B0D6F30E-3651-4168-B875-25A39A84A0DE}" destId="{DF7EC7B0-E340-478E-A7AC-76121108B874}" srcOrd="1" destOrd="0" presId="urn:microsoft.com/office/officeart/2005/8/layout/orgChart1"/>
    <dgm:cxn modelId="{DD1D66DC-2CFA-42F3-B2A1-0C3B935CBDAC}" type="presParOf" srcId="{DF7EC7B0-E340-478E-A7AC-76121108B874}" destId="{834419DA-8B34-404D-A646-5B2098F8D2AF}" srcOrd="0" destOrd="0" presId="urn:microsoft.com/office/officeart/2005/8/layout/orgChart1"/>
    <dgm:cxn modelId="{A81EC4E8-D8E6-42F7-8AEE-09FE1659F21D}" type="presParOf" srcId="{834419DA-8B34-404D-A646-5B2098F8D2AF}" destId="{A96DDAAA-AA06-4A0D-9550-24FAC9FD991D}" srcOrd="0" destOrd="0" presId="urn:microsoft.com/office/officeart/2005/8/layout/orgChart1"/>
    <dgm:cxn modelId="{D8A7F004-7324-4455-975F-FDF5C38B8853}" type="presParOf" srcId="{834419DA-8B34-404D-A646-5B2098F8D2AF}" destId="{AD248412-1518-4991-872C-8D0A10A8A79B}" srcOrd="1" destOrd="0" presId="urn:microsoft.com/office/officeart/2005/8/layout/orgChart1"/>
    <dgm:cxn modelId="{408E8BBF-87FA-46D5-9359-FCF12E437144}" type="presParOf" srcId="{DF7EC7B0-E340-478E-A7AC-76121108B874}" destId="{525D1143-E9BE-46B6-8078-F0301F134526}" srcOrd="1" destOrd="0" presId="urn:microsoft.com/office/officeart/2005/8/layout/orgChart1"/>
    <dgm:cxn modelId="{FD674C7C-2230-487C-BECD-508C1FBBE83A}" type="presParOf" srcId="{525D1143-E9BE-46B6-8078-F0301F134526}" destId="{C1B38E57-015E-4840-9EDE-D8A529BB87C8}" srcOrd="0" destOrd="0" presId="urn:microsoft.com/office/officeart/2005/8/layout/orgChart1"/>
    <dgm:cxn modelId="{013EAEC4-5C5C-498E-9A7B-B9F54B81BE08}" type="presParOf" srcId="{525D1143-E9BE-46B6-8078-F0301F134526}" destId="{176ED8F2-0727-474B-9BEF-5B89D30979BF}" srcOrd="1" destOrd="0" presId="urn:microsoft.com/office/officeart/2005/8/layout/orgChart1"/>
    <dgm:cxn modelId="{BBB90E85-8C35-42CC-A9AE-D1E9483CF12E}" type="presParOf" srcId="{176ED8F2-0727-474B-9BEF-5B89D30979BF}" destId="{27C6B97F-4BED-4EEB-B8E0-7BADAB9D72D3}" srcOrd="0" destOrd="0" presId="urn:microsoft.com/office/officeart/2005/8/layout/orgChart1"/>
    <dgm:cxn modelId="{0C09E7F4-BC5A-48C0-B46B-E167C488726E}" type="presParOf" srcId="{27C6B97F-4BED-4EEB-B8E0-7BADAB9D72D3}" destId="{6C1397A4-3BD2-4C9A-A59A-5FC45CAA60D2}" srcOrd="0" destOrd="0" presId="urn:microsoft.com/office/officeart/2005/8/layout/orgChart1"/>
    <dgm:cxn modelId="{2DCD243F-2C2D-4FA7-AAAA-76CC17F5FC27}" type="presParOf" srcId="{27C6B97F-4BED-4EEB-B8E0-7BADAB9D72D3}" destId="{AC54EE45-3145-4E99-ADAC-4DB3D289D0C1}" srcOrd="1" destOrd="0" presId="urn:microsoft.com/office/officeart/2005/8/layout/orgChart1"/>
    <dgm:cxn modelId="{FC41862D-9C2E-466D-A3B6-D6818BCA7C27}" type="presParOf" srcId="{176ED8F2-0727-474B-9BEF-5B89D30979BF}" destId="{38572314-6985-4951-AED0-FA8EBBC02F87}" srcOrd="1" destOrd="0" presId="urn:microsoft.com/office/officeart/2005/8/layout/orgChart1"/>
    <dgm:cxn modelId="{04EF12EC-B386-49B4-A333-242A22ADD4A4}" type="presParOf" srcId="{38572314-6985-4951-AED0-FA8EBBC02F87}" destId="{FE38BCC2-3D04-4BA9-B663-6F1D7D963A63}" srcOrd="0" destOrd="0" presId="urn:microsoft.com/office/officeart/2005/8/layout/orgChart1"/>
    <dgm:cxn modelId="{FAC35BD3-4D30-44D1-90F8-C01E903FB61B}" type="presParOf" srcId="{38572314-6985-4951-AED0-FA8EBBC02F87}" destId="{3BE41879-9449-4AD5-A4A9-A1D06791E8BC}" srcOrd="1" destOrd="0" presId="urn:microsoft.com/office/officeart/2005/8/layout/orgChart1"/>
    <dgm:cxn modelId="{13901421-A705-4CEB-9656-C55DD6447168}" type="presParOf" srcId="{3BE41879-9449-4AD5-A4A9-A1D06791E8BC}" destId="{31328067-5A87-43AF-BD47-988DC5F5FEFD}" srcOrd="0" destOrd="0" presId="urn:microsoft.com/office/officeart/2005/8/layout/orgChart1"/>
    <dgm:cxn modelId="{F9314F0A-B292-4366-B093-E4EA74C04215}" type="presParOf" srcId="{31328067-5A87-43AF-BD47-988DC5F5FEFD}" destId="{BB931390-0ABE-4499-9280-82ED4F0DB394}" srcOrd="0" destOrd="0" presId="urn:microsoft.com/office/officeart/2005/8/layout/orgChart1"/>
    <dgm:cxn modelId="{AA911A3B-EF41-489A-A259-943A2EF5D2C9}" type="presParOf" srcId="{31328067-5A87-43AF-BD47-988DC5F5FEFD}" destId="{1FB9E12C-419A-4B4E-A4BF-B31C6E54718F}" srcOrd="1" destOrd="0" presId="urn:microsoft.com/office/officeart/2005/8/layout/orgChart1"/>
    <dgm:cxn modelId="{E8431D7E-1023-4B55-9EE5-D34AB7DF1B3B}" type="presParOf" srcId="{3BE41879-9449-4AD5-A4A9-A1D06791E8BC}" destId="{25C7AEBC-45B5-4640-8D51-ABA73AAA8057}" srcOrd="1" destOrd="0" presId="urn:microsoft.com/office/officeart/2005/8/layout/orgChart1"/>
    <dgm:cxn modelId="{B265986D-C355-4893-9CF1-9A25691092D9}" type="presParOf" srcId="{3BE41879-9449-4AD5-A4A9-A1D06791E8BC}" destId="{C568FB1B-664A-422F-A444-9CB85069AFD3}" srcOrd="2" destOrd="0" presId="urn:microsoft.com/office/officeart/2005/8/layout/orgChart1"/>
    <dgm:cxn modelId="{15DB2EAE-8AEA-499C-A45F-41EC05E19275}" type="presParOf" srcId="{176ED8F2-0727-474B-9BEF-5B89D30979BF}" destId="{0D95507D-4B1A-49F0-9AF4-427E4F98F209}" srcOrd="2" destOrd="0" presId="urn:microsoft.com/office/officeart/2005/8/layout/orgChart1"/>
    <dgm:cxn modelId="{EE60CD12-A70D-4894-B3BB-FA4CF7E332D7}" type="presParOf" srcId="{525D1143-E9BE-46B6-8078-F0301F134526}" destId="{06218A14-3D86-4A74-9884-792C8206D4BB}" srcOrd="2" destOrd="0" presId="urn:microsoft.com/office/officeart/2005/8/layout/orgChart1"/>
    <dgm:cxn modelId="{1C42C742-05E8-491A-B6E4-46F79D334F4D}" type="presParOf" srcId="{525D1143-E9BE-46B6-8078-F0301F134526}" destId="{37218703-1F41-414F-BB00-622CD41C98D0}" srcOrd="3" destOrd="0" presId="urn:microsoft.com/office/officeart/2005/8/layout/orgChart1"/>
    <dgm:cxn modelId="{2EFC9149-F5E9-4EE6-B96C-3AE2C7F94545}" type="presParOf" srcId="{37218703-1F41-414F-BB00-622CD41C98D0}" destId="{AE63106D-3EBB-40AA-BC8A-43F20262886C}" srcOrd="0" destOrd="0" presId="urn:microsoft.com/office/officeart/2005/8/layout/orgChart1"/>
    <dgm:cxn modelId="{AA3773E0-F8D4-4885-B31B-5A6A8419F427}" type="presParOf" srcId="{AE63106D-3EBB-40AA-BC8A-43F20262886C}" destId="{5368B683-C140-4991-AE9A-455788C6F8C4}" srcOrd="0" destOrd="0" presId="urn:microsoft.com/office/officeart/2005/8/layout/orgChart1"/>
    <dgm:cxn modelId="{EF6B19C6-0664-4E99-B20A-E7ACB5E82FE9}" type="presParOf" srcId="{AE63106D-3EBB-40AA-BC8A-43F20262886C}" destId="{78EF7A44-8790-4FBF-A9C8-B9C6A724E90A}" srcOrd="1" destOrd="0" presId="urn:microsoft.com/office/officeart/2005/8/layout/orgChart1"/>
    <dgm:cxn modelId="{47DDC3D4-169C-4EA7-8725-96D955B82203}" type="presParOf" srcId="{37218703-1F41-414F-BB00-622CD41C98D0}" destId="{CA4680D0-98E7-4DB6-B9A7-7DD9938F4B03}" srcOrd="1" destOrd="0" presId="urn:microsoft.com/office/officeart/2005/8/layout/orgChart1"/>
    <dgm:cxn modelId="{8F2FCC7B-8EC6-450E-9034-6D4EC269978F}" type="presParOf" srcId="{CA4680D0-98E7-4DB6-B9A7-7DD9938F4B03}" destId="{A3A563E2-F16C-446E-BC12-FE831B5FB3AA}" srcOrd="0" destOrd="0" presId="urn:microsoft.com/office/officeart/2005/8/layout/orgChart1"/>
    <dgm:cxn modelId="{4BDE3C94-360D-4AFF-A192-BD6148F44832}" type="presParOf" srcId="{CA4680D0-98E7-4DB6-B9A7-7DD9938F4B03}" destId="{3B5C0B32-F495-4C64-BFCD-EC2FCE50F124}" srcOrd="1" destOrd="0" presId="urn:microsoft.com/office/officeart/2005/8/layout/orgChart1"/>
    <dgm:cxn modelId="{970FAD52-6989-4EDB-B7A3-D42C8A76202F}" type="presParOf" srcId="{3B5C0B32-F495-4C64-BFCD-EC2FCE50F124}" destId="{6DF4E34C-2CBA-4AB7-81C9-8C631D3FE705}" srcOrd="0" destOrd="0" presId="urn:microsoft.com/office/officeart/2005/8/layout/orgChart1"/>
    <dgm:cxn modelId="{04BA4AAF-96A2-47E9-94B8-06145C260D3D}" type="presParOf" srcId="{6DF4E34C-2CBA-4AB7-81C9-8C631D3FE705}" destId="{B84664A2-A861-4581-9AEF-6C356DF1A943}" srcOrd="0" destOrd="0" presId="urn:microsoft.com/office/officeart/2005/8/layout/orgChart1"/>
    <dgm:cxn modelId="{BDF55FBB-C503-4260-A533-3D58C665098B}" type="presParOf" srcId="{6DF4E34C-2CBA-4AB7-81C9-8C631D3FE705}" destId="{2702F9C7-4827-4DD3-A564-FD65AE275B8D}" srcOrd="1" destOrd="0" presId="urn:microsoft.com/office/officeart/2005/8/layout/orgChart1"/>
    <dgm:cxn modelId="{E47EEAE2-06E3-48BB-9A1F-90741368B677}" type="presParOf" srcId="{3B5C0B32-F495-4C64-BFCD-EC2FCE50F124}" destId="{C1E4977B-26C0-4BE1-8D24-132AB7008BDB}" srcOrd="1" destOrd="0" presId="urn:microsoft.com/office/officeart/2005/8/layout/orgChart1"/>
    <dgm:cxn modelId="{BCD92F93-A3B5-4661-A6CE-CD4B717F369E}" type="presParOf" srcId="{3B5C0B32-F495-4C64-BFCD-EC2FCE50F124}" destId="{21250CA6-A050-4D13-891E-3751DFF1A088}" srcOrd="2" destOrd="0" presId="urn:microsoft.com/office/officeart/2005/8/layout/orgChart1"/>
    <dgm:cxn modelId="{E72C5B9D-83BB-4639-B515-C3857A418FF4}" type="presParOf" srcId="{37218703-1F41-414F-BB00-622CD41C98D0}" destId="{B9FF465C-9B2A-4EFA-B3B2-3CAE04A1605D}" srcOrd="2" destOrd="0" presId="urn:microsoft.com/office/officeart/2005/8/layout/orgChart1"/>
    <dgm:cxn modelId="{A969EFA2-ACD3-4E63-8ECC-93199F744944}" type="presParOf" srcId="{525D1143-E9BE-46B6-8078-F0301F134526}" destId="{A61DDBFF-D5E2-4E3E-A8ED-2535AEF82703}" srcOrd="4" destOrd="0" presId="urn:microsoft.com/office/officeart/2005/8/layout/orgChart1"/>
    <dgm:cxn modelId="{9E0CA4D9-A65D-4815-BD11-4F0DDEF7C4E9}" type="presParOf" srcId="{525D1143-E9BE-46B6-8078-F0301F134526}" destId="{54B036D0-02CF-434D-AF11-48719006FF93}" srcOrd="5" destOrd="0" presId="urn:microsoft.com/office/officeart/2005/8/layout/orgChart1"/>
    <dgm:cxn modelId="{A7650B80-4650-4BFC-9601-7AFE475BA38F}" type="presParOf" srcId="{54B036D0-02CF-434D-AF11-48719006FF93}" destId="{5A64F2DA-00B0-456B-8B32-5DA50C9A2799}" srcOrd="0" destOrd="0" presId="urn:microsoft.com/office/officeart/2005/8/layout/orgChart1"/>
    <dgm:cxn modelId="{A82D8415-3A58-45C7-BC64-4F33F166A363}" type="presParOf" srcId="{5A64F2DA-00B0-456B-8B32-5DA50C9A2799}" destId="{082D0980-25FD-4C58-8AE9-E2B991EE5CAE}" srcOrd="0" destOrd="0" presId="urn:microsoft.com/office/officeart/2005/8/layout/orgChart1"/>
    <dgm:cxn modelId="{0A7A0563-4325-4130-BFE9-840F9AF4154E}" type="presParOf" srcId="{5A64F2DA-00B0-456B-8B32-5DA50C9A2799}" destId="{44AFDF02-A976-4759-B7FE-8EF7719CA293}" srcOrd="1" destOrd="0" presId="urn:microsoft.com/office/officeart/2005/8/layout/orgChart1"/>
    <dgm:cxn modelId="{DCAD60D4-6CB9-4A58-BC77-2A531E0B16A0}" type="presParOf" srcId="{54B036D0-02CF-434D-AF11-48719006FF93}" destId="{205734EF-A8A6-4EB2-B284-99B5FA49E1E7}" srcOrd="1" destOrd="0" presId="urn:microsoft.com/office/officeart/2005/8/layout/orgChart1"/>
    <dgm:cxn modelId="{DFBAF4D8-9996-41A5-A256-E9D1F6215A6C}" type="presParOf" srcId="{54B036D0-02CF-434D-AF11-48719006FF93}" destId="{79B15EBB-3824-452A-9E81-9CE3BF055651}" srcOrd="2" destOrd="0" presId="urn:microsoft.com/office/officeart/2005/8/layout/orgChart1"/>
    <dgm:cxn modelId="{557E3543-B4C3-46B7-A6ED-0E0A65B0F60D}" type="presParOf" srcId="{DF7EC7B0-E340-478E-A7AC-76121108B874}" destId="{DFBB7396-C69B-4E5B-ADEE-12DD9702228C}" srcOrd="2" destOrd="0" presId="urn:microsoft.com/office/officeart/2005/8/layout/orgChart1"/>
    <dgm:cxn modelId="{1F3E0EE4-B517-4706-AB7C-52F07543E933}" type="presParOf" srcId="{B0D6F30E-3651-4168-B875-25A39A84A0DE}" destId="{31520BC3-97DF-426E-A494-3195B32C96E1}" srcOrd="2" destOrd="0" presId="urn:microsoft.com/office/officeart/2005/8/layout/orgChart1"/>
    <dgm:cxn modelId="{21FABD71-0F0E-48CA-A56F-4435E363F6E0}" type="presParOf" srcId="{31520BC3-97DF-426E-A494-3195B32C96E1}" destId="{EB12C8A6-4503-4700-9CA5-E1D7210E45D1}" srcOrd="0" destOrd="0" presId="urn:microsoft.com/office/officeart/2005/8/layout/orgChart1"/>
    <dgm:cxn modelId="{CB2DCA2C-221E-4ABD-8B6C-6E7A85147FA6}" type="presParOf" srcId="{EB12C8A6-4503-4700-9CA5-E1D7210E45D1}" destId="{E6BB6417-973D-48D1-929D-B81C93B9CFA7}" srcOrd="0" destOrd="0" presId="urn:microsoft.com/office/officeart/2005/8/layout/orgChart1"/>
    <dgm:cxn modelId="{49FFB345-AE08-4854-A0EA-DC3ABE67C95A}" type="presParOf" srcId="{EB12C8A6-4503-4700-9CA5-E1D7210E45D1}" destId="{7921A6E8-DEB7-4895-9400-03EC1A16C1D0}" srcOrd="1" destOrd="0" presId="urn:microsoft.com/office/officeart/2005/8/layout/orgChart1"/>
    <dgm:cxn modelId="{D1D718DF-B552-4041-BF62-B8B4ACBD614C}" type="presParOf" srcId="{31520BC3-97DF-426E-A494-3195B32C96E1}" destId="{3C349EF4-018F-4918-91D7-85E0CF63F0ED}" srcOrd="1" destOrd="0" presId="urn:microsoft.com/office/officeart/2005/8/layout/orgChart1"/>
    <dgm:cxn modelId="{3E387020-1EA8-4D88-9C49-17613441DAAF}" type="presParOf" srcId="{3C349EF4-018F-4918-91D7-85E0CF63F0ED}" destId="{AD89949F-BE1A-4154-8848-C3C4D62E5260}" srcOrd="0" destOrd="0" presId="urn:microsoft.com/office/officeart/2005/8/layout/orgChart1"/>
    <dgm:cxn modelId="{20399BFA-CF43-481B-9F78-053E236F9048}" type="presParOf" srcId="{3C349EF4-018F-4918-91D7-85E0CF63F0ED}" destId="{A96F6C90-EC85-4101-9C99-B8FF0DD0B06A}" srcOrd="1" destOrd="0" presId="urn:microsoft.com/office/officeart/2005/8/layout/orgChart1"/>
    <dgm:cxn modelId="{22079AB3-1313-462D-A1B0-32C2B1C3CF80}" type="presParOf" srcId="{A96F6C90-EC85-4101-9C99-B8FF0DD0B06A}" destId="{CA88F64C-C8BE-4CF6-BC43-D40AF3D0D64E}" srcOrd="0" destOrd="0" presId="urn:microsoft.com/office/officeart/2005/8/layout/orgChart1"/>
    <dgm:cxn modelId="{1DF795D2-E9D2-467C-8349-1DFDABBE9BB4}" type="presParOf" srcId="{CA88F64C-C8BE-4CF6-BC43-D40AF3D0D64E}" destId="{7F36D7BB-668C-4FCF-AB54-4A66830F093D}" srcOrd="0" destOrd="0" presId="urn:microsoft.com/office/officeart/2005/8/layout/orgChart1"/>
    <dgm:cxn modelId="{73A2F302-B1D4-4F1C-95CE-9383A022C6A7}" type="presParOf" srcId="{CA88F64C-C8BE-4CF6-BC43-D40AF3D0D64E}" destId="{3CB25069-7085-4024-8693-E50972AD0748}" srcOrd="1" destOrd="0" presId="urn:microsoft.com/office/officeart/2005/8/layout/orgChart1"/>
    <dgm:cxn modelId="{DD030BC4-9DC1-4D67-B966-09DC30F5406C}" type="presParOf" srcId="{A96F6C90-EC85-4101-9C99-B8FF0DD0B06A}" destId="{DF4F8C72-DA6D-453E-8029-A949949EA7C1}" srcOrd="1" destOrd="0" presId="urn:microsoft.com/office/officeart/2005/8/layout/orgChart1"/>
    <dgm:cxn modelId="{0D03B7FB-588F-45F7-926A-9222351286C8}" type="presParOf" srcId="{A96F6C90-EC85-4101-9C99-B8FF0DD0B06A}" destId="{951F60DC-8A2C-44BB-AF0F-412F5E5AA7B3}" srcOrd="2" destOrd="0" presId="urn:microsoft.com/office/officeart/2005/8/layout/orgChart1"/>
    <dgm:cxn modelId="{C36FD18C-623B-4C6B-959F-A0C36C257B9E}" type="presParOf" srcId="{3C349EF4-018F-4918-91D7-85E0CF63F0ED}" destId="{9E959045-EEC6-461B-AD89-B19B87545866}" srcOrd="2" destOrd="0" presId="urn:microsoft.com/office/officeart/2005/8/layout/orgChart1"/>
    <dgm:cxn modelId="{82A8F07D-69D1-46C5-84FD-90002D5B609F}" type="presParOf" srcId="{3C349EF4-018F-4918-91D7-85E0CF63F0ED}" destId="{E37ADFCD-F807-4E00-A567-3DC53075B9B8}" srcOrd="3" destOrd="0" presId="urn:microsoft.com/office/officeart/2005/8/layout/orgChart1"/>
    <dgm:cxn modelId="{90133C7B-99D3-44AD-AF1F-8DDDA0CEEA49}" type="presParOf" srcId="{E37ADFCD-F807-4E00-A567-3DC53075B9B8}" destId="{8F3B8E2D-7133-4855-9D4E-B07061FBDB71}" srcOrd="0" destOrd="0" presId="urn:microsoft.com/office/officeart/2005/8/layout/orgChart1"/>
    <dgm:cxn modelId="{9D52B102-10FD-449F-B72F-D665882ECD5D}" type="presParOf" srcId="{8F3B8E2D-7133-4855-9D4E-B07061FBDB71}" destId="{F111E71F-8C66-4BD6-8662-AFA4D3856A9B}" srcOrd="0" destOrd="0" presId="urn:microsoft.com/office/officeart/2005/8/layout/orgChart1"/>
    <dgm:cxn modelId="{81DF3E75-D94F-4B20-8A01-25887A014BE7}" type="presParOf" srcId="{8F3B8E2D-7133-4855-9D4E-B07061FBDB71}" destId="{370A406E-2754-4C3F-99C6-C97ABD70BBA5}" srcOrd="1" destOrd="0" presId="urn:microsoft.com/office/officeart/2005/8/layout/orgChart1"/>
    <dgm:cxn modelId="{0336EC84-F649-45CE-962A-341C529DC840}" type="presParOf" srcId="{E37ADFCD-F807-4E00-A567-3DC53075B9B8}" destId="{B811A3B7-CBFC-4FE1-833A-00897640192E}" srcOrd="1" destOrd="0" presId="urn:microsoft.com/office/officeart/2005/8/layout/orgChart1"/>
    <dgm:cxn modelId="{3756A6D6-181B-42B9-A9E6-545C53DA5EFE}" type="presParOf" srcId="{E37ADFCD-F807-4E00-A567-3DC53075B9B8}" destId="{8ADD244C-8C9C-4F61-A791-54CF08481C82}" srcOrd="2" destOrd="0" presId="urn:microsoft.com/office/officeart/2005/8/layout/orgChart1"/>
    <dgm:cxn modelId="{639F3E7A-36DF-4133-9B17-396C875220D4}" type="presParOf" srcId="{31520BC3-97DF-426E-A494-3195B32C96E1}" destId="{D797AC58-6B8E-4538-82AB-F9706617992D}" srcOrd="2" destOrd="0" presId="urn:microsoft.com/office/officeart/2005/8/layout/orgChart1"/>
    <dgm:cxn modelId="{B4C9B802-D6F7-4D79-8E6D-5A45B4958EB2}" type="presParOf" srcId="{B0D6F30E-3651-4168-B875-25A39A84A0DE}" destId="{8A12F398-B99B-4B3D-A41C-689EC387376E}" srcOrd="3" destOrd="0" presId="urn:microsoft.com/office/officeart/2005/8/layout/orgChart1"/>
    <dgm:cxn modelId="{ADBABA39-DF51-44D3-953A-ABEBD165C0F2}" type="presParOf" srcId="{8A12F398-B99B-4B3D-A41C-689EC387376E}" destId="{F68FC7F5-92F5-4863-937D-07E7A40EE3DD}" srcOrd="0" destOrd="0" presId="urn:microsoft.com/office/officeart/2005/8/layout/orgChart1"/>
    <dgm:cxn modelId="{CDC39070-AC47-40B5-B663-104A686A806F}" type="presParOf" srcId="{F68FC7F5-92F5-4863-937D-07E7A40EE3DD}" destId="{0A842F51-65F0-4233-BC6B-B9AA3E8C95BB}" srcOrd="0" destOrd="0" presId="urn:microsoft.com/office/officeart/2005/8/layout/orgChart1"/>
    <dgm:cxn modelId="{89386E54-120B-4B90-A506-3B2604277177}" type="presParOf" srcId="{F68FC7F5-92F5-4863-937D-07E7A40EE3DD}" destId="{31057507-F9E8-4CDA-B42E-FB9F02D28931}" srcOrd="1" destOrd="0" presId="urn:microsoft.com/office/officeart/2005/8/layout/orgChart1"/>
    <dgm:cxn modelId="{FF95DDF7-C96C-4FE3-913C-46A236119845}" type="presParOf" srcId="{8A12F398-B99B-4B3D-A41C-689EC387376E}" destId="{E8BBC935-6568-4524-AC79-EF3743121ED4}" srcOrd="1" destOrd="0" presId="urn:microsoft.com/office/officeart/2005/8/layout/orgChart1"/>
    <dgm:cxn modelId="{D4A1800E-FA40-4664-A89C-3FCB3380A27C}" type="presParOf" srcId="{E8BBC935-6568-4524-AC79-EF3743121ED4}" destId="{C7AFFAC5-4745-4733-AC8E-445F30A42E38}" srcOrd="0" destOrd="0" presId="urn:microsoft.com/office/officeart/2005/8/layout/orgChart1"/>
    <dgm:cxn modelId="{203473B4-BF75-4B64-84A1-7891E66B74A3}" type="presParOf" srcId="{E8BBC935-6568-4524-AC79-EF3743121ED4}" destId="{D1DFABCD-904D-4F8F-A6F8-6B7D451FBA9E}" srcOrd="1" destOrd="0" presId="urn:microsoft.com/office/officeart/2005/8/layout/orgChart1"/>
    <dgm:cxn modelId="{61759BD7-DF29-4574-8CBB-5D132F42C862}" type="presParOf" srcId="{D1DFABCD-904D-4F8F-A6F8-6B7D451FBA9E}" destId="{B533BBA5-741C-472F-9BBF-92C2BEE2B120}" srcOrd="0" destOrd="0" presId="urn:microsoft.com/office/officeart/2005/8/layout/orgChart1"/>
    <dgm:cxn modelId="{651B3DBA-5669-4900-9C58-7AD1EC17CD7D}" type="presParOf" srcId="{B533BBA5-741C-472F-9BBF-92C2BEE2B120}" destId="{916C50DC-7976-4DCB-9F54-1F8C62A7559A}" srcOrd="0" destOrd="0" presId="urn:microsoft.com/office/officeart/2005/8/layout/orgChart1"/>
    <dgm:cxn modelId="{5929CE76-C993-443D-B6D7-142252D1EE01}" type="presParOf" srcId="{B533BBA5-741C-472F-9BBF-92C2BEE2B120}" destId="{471B0932-8EE6-4933-B3FB-BDFAF9DE5825}" srcOrd="1" destOrd="0" presId="urn:microsoft.com/office/officeart/2005/8/layout/orgChart1"/>
    <dgm:cxn modelId="{33E78871-D15B-47EB-B69E-E5553FD53EE7}" type="presParOf" srcId="{D1DFABCD-904D-4F8F-A6F8-6B7D451FBA9E}" destId="{407A02B4-6C51-401E-90A2-6BE35B1A5CB7}" srcOrd="1" destOrd="0" presId="urn:microsoft.com/office/officeart/2005/8/layout/orgChart1"/>
    <dgm:cxn modelId="{F655FAA6-D3D4-46F8-91F1-B844E23B90EA}" type="presParOf" srcId="{D1DFABCD-904D-4F8F-A6F8-6B7D451FBA9E}" destId="{EDD948C6-2587-4E87-B5BC-FBF4A8ACDEA4}" srcOrd="2" destOrd="0" presId="urn:microsoft.com/office/officeart/2005/8/layout/orgChart1"/>
    <dgm:cxn modelId="{81F81654-9465-4AB4-B3B4-019147D6CD77}" type="presParOf" srcId="{E8BBC935-6568-4524-AC79-EF3743121ED4}" destId="{4AC4C3E7-E375-4980-ADC9-B31B80F14E8E}" srcOrd="2" destOrd="0" presId="urn:microsoft.com/office/officeart/2005/8/layout/orgChart1"/>
    <dgm:cxn modelId="{51FFD63E-5A4F-4C5D-B68A-D2B406B40353}" type="presParOf" srcId="{E8BBC935-6568-4524-AC79-EF3743121ED4}" destId="{638CAEB6-DA7E-4AA1-AB5E-FC4A4C273530}" srcOrd="3" destOrd="0" presId="urn:microsoft.com/office/officeart/2005/8/layout/orgChart1"/>
    <dgm:cxn modelId="{74791E8C-6538-49F0-AEE5-8A0B8FDFB4E0}" type="presParOf" srcId="{638CAEB6-DA7E-4AA1-AB5E-FC4A4C273530}" destId="{0B5651D8-B067-4687-98B5-81B11F3CFECE}" srcOrd="0" destOrd="0" presId="urn:microsoft.com/office/officeart/2005/8/layout/orgChart1"/>
    <dgm:cxn modelId="{D4E480E5-A29E-4C9D-8D0D-7471B0572EE7}" type="presParOf" srcId="{0B5651D8-B067-4687-98B5-81B11F3CFECE}" destId="{ADBA5D39-B8A1-4ED6-8161-D406B2A48B5A}" srcOrd="0" destOrd="0" presId="urn:microsoft.com/office/officeart/2005/8/layout/orgChart1"/>
    <dgm:cxn modelId="{5C18FF1A-D8A2-4B97-9BEC-767769E0E069}" type="presParOf" srcId="{0B5651D8-B067-4687-98B5-81B11F3CFECE}" destId="{47240C15-005E-496A-8685-D4471061679D}" srcOrd="1" destOrd="0" presId="urn:microsoft.com/office/officeart/2005/8/layout/orgChart1"/>
    <dgm:cxn modelId="{4F895CC8-C825-4F82-B756-27994F317772}" type="presParOf" srcId="{638CAEB6-DA7E-4AA1-AB5E-FC4A4C273530}" destId="{DB1C96FF-BC0D-44FE-8874-212B32CFAF26}" srcOrd="1" destOrd="0" presId="urn:microsoft.com/office/officeart/2005/8/layout/orgChart1"/>
    <dgm:cxn modelId="{4329B709-CB87-47E8-B5CA-1FE8C7D1EE3D}" type="presParOf" srcId="{638CAEB6-DA7E-4AA1-AB5E-FC4A4C273530}" destId="{C64FECD5-F01B-4976-9F56-4CE709E32EE9}" srcOrd="2" destOrd="0" presId="urn:microsoft.com/office/officeart/2005/8/layout/orgChart1"/>
    <dgm:cxn modelId="{EC45E114-8ED8-447D-A4B9-1CE87B8F0C53}" type="presParOf" srcId="{E8BBC935-6568-4524-AC79-EF3743121ED4}" destId="{D9E20C15-9861-48C4-AA0A-5B7CA7047CBD}" srcOrd="4" destOrd="0" presId="urn:microsoft.com/office/officeart/2005/8/layout/orgChart1"/>
    <dgm:cxn modelId="{851A8120-0B0E-459A-9E64-174A26CB0D3C}" type="presParOf" srcId="{E8BBC935-6568-4524-AC79-EF3743121ED4}" destId="{B96A404C-D6AA-40C5-A6D8-B675F8511F59}" srcOrd="5" destOrd="0" presId="urn:microsoft.com/office/officeart/2005/8/layout/orgChart1"/>
    <dgm:cxn modelId="{C8E5CA6C-D9E3-4215-8527-928137D99D3E}" type="presParOf" srcId="{B96A404C-D6AA-40C5-A6D8-B675F8511F59}" destId="{FB479BDC-D67C-46E0-818A-C6F40EF98955}" srcOrd="0" destOrd="0" presId="urn:microsoft.com/office/officeart/2005/8/layout/orgChart1"/>
    <dgm:cxn modelId="{C1E1F49F-16B4-4BD4-9480-1A2C3041E84A}" type="presParOf" srcId="{FB479BDC-D67C-46E0-818A-C6F40EF98955}" destId="{B8082A4D-3B0E-4053-966D-6189AE5FEC94}" srcOrd="0" destOrd="0" presId="urn:microsoft.com/office/officeart/2005/8/layout/orgChart1"/>
    <dgm:cxn modelId="{6DF27A8C-53AF-41B8-A5AD-F799DA4AF88C}" type="presParOf" srcId="{FB479BDC-D67C-46E0-818A-C6F40EF98955}" destId="{2C770AAD-E202-4D3E-A964-84AD878611E0}" srcOrd="1" destOrd="0" presId="urn:microsoft.com/office/officeart/2005/8/layout/orgChart1"/>
    <dgm:cxn modelId="{B0184946-DECB-4F1C-A110-FEF0A9D64D32}" type="presParOf" srcId="{B96A404C-D6AA-40C5-A6D8-B675F8511F59}" destId="{223307D6-DD8D-455E-A929-3EF352E2AA13}" srcOrd="1" destOrd="0" presId="urn:microsoft.com/office/officeart/2005/8/layout/orgChart1"/>
    <dgm:cxn modelId="{C85EE148-D149-4907-94D5-A69B0529BBF3}" type="presParOf" srcId="{B96A404C-D6AA-40C5-A6D8-B675F8511F59}" destId="{AEAC8BE7-D01E-4381-AC68-A3D2A2867277}" srcOrd="2" destOrd="0" presId="urn:microsoft.com/office/officeart/2005/8/layout/orgChart1"/>
    <dgm:cxn modelId="{2CA4E38C-0219-4667-A712-DEA65F23AB49}" type="presParOf" srcId="{8A12F398-B99B-4B3D-A41C-689EC387376E}" destId="{87D684CF-A174-4907-BF94-6BBC168568B1}" srcOrd="2" destOrd="0" presId="urn:microsoft.com/office/officeart/2005/8/layout/orgChart1"/>
    <dgm:cxn modelId="{A82EC00F-4B07-464D-8208-703C48FCCF77}" type="presParOf" srcId="{B0D6F30E-3651-4168-B875-25A39A84A0DE}" destId="{8C57AEDD-1357-41E2-99D3-9130442E396A}" srcOrd="4" destOrd="0" presId="urn:microsoft.com/office/officeart/2005/8/layout/orgChart1"/>
    <dgm:cxn modelId="{C8FE00E1-7AAD-4133-9AAB-02E829CA381D}" type="presParOf" srcId="{8C57AEDD-1357-41E2-99D3-9130442E396A}" destId="{A76ACD2B-0998-490D-9834-877B88957F09}" srcOrd="0" destOrd="0" presId="urn:microsoft.com/office/officeart/2005/8/layout/orgChart1"/>
    <dgm:cxn modelId="{D09497B4-0437-4E23-92EA-55025472C2F9}" type="presParOf" srcId="{A76ACD2B-0998-490D-9834-877B88957F09}" destId="{28D0A33D-B581-4DD6-9DAC-697FFEA4CF0D}" srcOrd="0" destOrd="0" presId="urn:microsoft.com/office/officeart/2005/8/layout/orgChart1"/>
    <dgm:cxn modelId="{0FCCC758-F6FC-4F53-954F-0692E09CDCAF}" type="presParOf" srcId="{A76ACD2B-0998-490D-9834-877B88957F09}" destId="{FB01DBAF-9E31-4546-AE17-7DCB3964FC99}" srcOrd="1" destOrd="0" presId="urn:microsoft.com/office/officeart/2005/8/layout/orgChart1"/>
    <dgm:cxn modelId="{330C098B-3848-4EDD-A0E4-C358E6AB9F5E}" type="presParOf" srcId="{8C57AEDD-1357-41E2-99D3-9130442E396A}" destId="{AC9B4A78-326C-4ABC-8A26-A67AEC532E65}" srcOrd="1" destOrd="0" presId="urn:microsoft.com/office/officeart/2005/8/layout/orgChart1"/>
    <dgm:cxn modelId="{B21DA06C-A0B5-4C68-A198-89D8F59ABE6B}" type="presParOf" srcId="{AC9B4A78-326C-4ABC-8A26-A67AEC532E65}" destId="{C9C15CDA-2894-477B-843E-AC281AFAAC8A}" srcOrd="0" destOrd="0" presId="urn:microsoft.com/office/officeart/2005/8/layout/orgChart1"/>
    <dgm:cxn modelId="{40F5CC85-2058-4448-B026-A7938499EBCD}" type="presParOf" srcId="{AC9B4A78-326C-4ABC-8A26-A67AEC532E65}" destId="{3B20E445-A9A5-4155-9D5D-740E2EE3D2D5}" srcOrd="1" destOrd="0" presId="urn:microsoft.com/office/officeart/2005/8/layout/orgChart1"/>
    <dgm:cxn modelId="{B32BC170-624B-4471-8065-7AE9A3C348BA}" type="presParOf" srcId="{3B20E445-A9A5-4155-9D5D-740E2EE3D2D5}" destId="{F9188F4B-1515-4B8F-86E0-A5D8AEB9A945}" srcOrd="0" destOrd="0" presId="urn:microsoft.com/office/officeart/2005/8/layout/orgChart1"/>
    <dgm:cxn modelId="{96991EAF-E277-496B-A6F3-B29A839DA77A}" type="presParOf" srcId="{F9188F4B-1515-4B8F-86E0-A5D8AEB9A945}" destId="{A0937B0A-24B8-4A1B-BA74-A6F173FF9CE6}" srcOrd="0" destOrd="0" presId="urn:microsoft.com/office/officeart/2005/8/layout/orgChart1"/>
    <dgm:cxn modelId="{F5103A1E-FE71-496B-B632-4F79C4295CB5}" type="presParOf" srcId="{F9188F4B-1515-4B8F-86E0-A5D8AEB9A945}" destId="{51D98801-8D25-4D77-AEA0-0206E6502321}" srcOrd="1" destOrd="0" presId="urn:microsoft.com/office/officeart/2005/8/layout/orgChart1"/>
    <dgm:cxn modelId="{20EAA86E-3D4E-4515-9E10-373C525E100D}" type="presParOf" srcId="{3B20E445-A9A5-4155-9D5D-740E2EE3D2D5}" destId="{45FA976E-C3B3-4E45-93F2-B87FE0B3DB45}" srcOrd="1" destOrd="0" presId="urn:microsoft.com/office/officeart/2005/8/layout/orgChart1"/>
    <dgm:cxn modelId="{A106BDA0-95A1-40A0-9C3D-1F0DAA1A510B}" type="presParOf" srcId="{3B20E445-A9A5-4155-9D5D-740E2EE3D2D5}" destId="{66C777F4-4F3C-47A4-B7E9-1F4D43A8A3CA}" srcOrd="2" destOrd="0" presId="urn:microsoft.com/office/officeart/2005/8/layout/orgChart1"/>
    <dgm:cxn modelId="{65544636-047F-43A5-A435-59F7FE877B09}" type="presParOf" srcId="{AC9B4A78-326C-4ABC-8A26-A67AEC532E65}" destId="{199E6F6A-75A3-4BD1-AF42-7CD66AD8E745}" srcOrd="2" destOrd="0" presId="urn:microsoft.com/office/officeart/2005/8/layout/orgChart1"/>
    <dgm:cxn modelId="{75EF6341-B0DB-4A1A-A085-BCA625242178}" type="presParOf" srcId="{AC9B4A78-326C-4ABC-8A26-A67AEC532E65}" destId="{2457B816-2D23-463B-887B-CB3FBF3BC1B2}" srcOrd="3" destOrd="0" presId="urn:microsoft.com/office/officeart/2005/8/layout/orgChart1"/>
    <dgm:cxn modelId="{65E5AF4C-65B6-4BBF-B5BB-C5125F0E6404}" type="presParOf" srcId="{2457B816-2D23-463B-887B-CB3FBF3BC1B2}" destId="{601FFA9B-D50C-4140-BFB0-1AA1BD809552}" srcOrd="0" destOrd="0" presId="urn:microsoft.com/office/officeart/2005/8/layout/orgChart1"/>
    <dgm:cxn modelId="{70A200E6-4C76-49F1-9799-ED48EE243844}" type="presParOf" srcId="{601FFA9B-D50C-4140-BFB0-1AA1BD809552}" destId="{4199D2F1-52DD-48CC-8B82-53EA2BA670E8}" srcOrd="0" destOrd="0" presId="urn:microsoft.com/office/officeart/2005/8/layout/orgChart1"/>
    <dgm:cxn modelId="{BBC2077F-E4B9-45FB-B4B2-D26FDF7B0069}" type="presParOf" srcId="{601FFA9B-D50C-4140-BFB0-1AA1BD809552}" destId="{1C83048A-4840-4479-A2C9-D15CFAB4CE2F}" srcOrd="1" destOrd="0" presId="urn:microsoft.com/office/officeart/2005/8/layout/orgChart1"/>
    <dgm:cxn modelId="{88A49675-AFF7-4263-B9D6-A5A17D266486}" type="presParOf" srcId="{2457B816-2D23-463B-887B-CB3FBF3BC1B2}" destId="{E3E08DE7-EBDB-4D0D-A5EE-A133EF2EBB3A}" srcOrd="1" destOrd="0" presId="urn:microsoft.com/office/officeart/2005/8/layout/orgChart1"/>
    <dgm:cxn modelId="{3D64A3B5-BE2D-4788-A3DC-6A122546A222}" type="presParOf" srcId="{2457B816-2D23-463B-887B-CB3FBF3BC1B2}" destId="{F1F15643-9AFE-420C-8C56-7BA48386F379}" srcOrd="2" destOrd="0" presId="urn:microsoft.com/office/officeart/2005/8/layout/orgChart1"/>
    <dgm:cxn modelId="{93B20B70-EA98-4482-B828-B3C949B85E56}" type="presParOf" srcId="{AC9B4A78-326C-4ABC-8A26-A67AEC532E65}" destId="{A543D0A7-81A1-4DF6-9656-35B7A9592F7A}" srcOrd="4" destOrd="0" presId="urn:microsoft.com/office/officeart/2005/8/layout/orgChart1"/>
    <dgm:cxn modelId="{3D307B30-26E6-415F-8792-BEF982B460E3}" type="presParOf" srcId="{AC9B4A78-326C-4ABC-8A26-A67AEC532E65}" destId="{C23F0C9A-87EF-4592-8DB0-7CAFC74DD879}" srcOrd="5" destOrd="0" presId="urn:microsoft.com/office/officeart/2005/8/layout/orgChart1"/>
    <dgm:cxn modelId="{ED2D95B1-7558-4249-8F0E-08361C999529}" type="presParOf" srcId="{C23F0C9A-87EF-4592-8DB0-7CAFC74DD879}" destId="{38B768EF-59FA-4828-884D-951E41A7F491}" srcOrd="0" destOrd="0" presId="urn:microsoft.com/office/officeart/2005/8/layout/orgChart1"/>
    <dgm:cxn modelId="{07C54CD4-548A-48DC-A665-D43B868600F4}" type="presParOf" srcId="{38B768EF-59FA-4828-884D-951E41A7F491}" destId="{29845CEE-B699-45E3-B929-87263AA15558}" srcOrd="0" destOrd="0" presId="urn:microsoft.com/office/officeart/2005/8/layout/orgChart1"/>
    <dgm:cxn modelId="{429FCF0A-F924-4E29-AAC3-EB2E9A6941A2}" type="presParOf" srcId="{38B768EF-59FA-4828-884D-951E41A7F491}" destId="{018E4978-E50A-430F-8FE7-4BF466383D33}" srcOrd="1" destOrd="0" presId="urn:microsoft.com/office/officeart/2005/8/layout/orgChart1"/>
    <dgm:cxn modelId="{BE609227-EF40-4B0B-88FB-B2DDF0C27898}" type="presParOf" srcId="{C23F0C9A-87EF-4592-8DB0-7CAFC74DD879}" destId="{57FC21F2-9558-466D-9507-BF5B30601DBF}" srcOrd="1" destOrd="0" presId="urn:microsoft.com/office/officeart/2005/8/layout/orgChart1"/>
    <dgm:cxn modelId="{61D7059F-3E8E-4821-8E77-9BD2EA157AFC}" type="presParOf" srcId="{C23F0C9A-87EF-4592-8DB0-7CAFC74DD879}" destId="{93A572C3-3F16-43C2-BB66-A394156DCA5A}" srcOrd="2" destOrd="0" presId="urn:microsoft.com/office/officeart/2005/8/layout/orgChart1"/>
    <dgm:cxn modelId="{3A38D5DE-322A-4BBA-A486-BED9621B3A89}" type="presParOf" srcId="{8C57AEDD-1357-41E2-99D3-9130442E396A}" destId="{A62E2A38-9F05-410F-8119-2EE699B5E453}"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00A15A-AFB1-4A71-95DB-75977DC2368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039E603-B1C1-4F7F-8CE1-1D3EEEA6DBAE}">
      <dgm:prSet phldrT="[Text]"/>
      <dgm:spPr/>
      <dgm:t>
        <a:bodyPr/>
        <a:lstStyle/>
        <a:p>
          <a:r>
            <a:rPr lang="en-US" dirty="0"/>
            <a:t>Licensing Cost</a:t>
          </a:r>
        </a:p>
      </dgm:t>
    </dgm:pt>
    <dgm:pt modelId="{3BB6EFB0-C90A-4CF1-B81E-C062C71E24FF}" type="parTrans" cxnId="{71278303-E68A-4A59-AB66-856606AB2027}">
      <dgm:prSet/>
      <dgm:spPr/>
      <dgm:t>
        <a:bodyPr/>
        <a:lstStyle/>
        <a:p>
          <a:endParaRPr lang="en-US"/>
        </a:p>
      </dgm:t>
    </dgm:pt>
    <dgm:pt modelId="{360459BC-72FB-44F1-AFC9-D0C9C4DBA112}" type="sibTrans" cxnId="{71278303-E68A-4A59-AB66-856606AB2027}">
      <dgm:prSet/>
      <dgm:spPr/>
      <dgm:t>
        <a:bodyPr/>
        <a:lstStyle/>
        <a:p>
          <a:endParaRPr lang="en-US"/>
        </a:p>
      </dgm:t>
    </dgm:pt>
    <dgm:pt modelId="{9C306952-E51C-4C79-A648-04CEAB60E0DA}">
      <dgm:prSet phldrT="[Text]"/>
      <dgm:spPr/>
      <dgm:t>
        <a:bodyPr/>
        <a:lstStyle/>
        <a:p>
          <a:r>
            <a:rPr lang="en-US" dirty="0"/>
            <a:t>Implement Cost</a:t>
          </a:r>
        </a:p>
      </dgm:t>
    </dgm:pt>
    <dgm:pt modelId="{BE96C802-A4FE-47FC-AE61-EB3BCDED2082}" type="parTrans" cxnId="{445D53FB-D137-4FE0-96A0-E6FEBF462042}">
      <dgm:prSet/>
      <dgm:spPr/>
      <dgm:t>
        <a:bodyPr/>
        <a:lstStyle/>
        <a:p>
          <a:endParaRPr lang="en-US"/>
        </a:p>
      </dgm:t>
    </dgm:pt>
    <dgm:pt modelId="{4427245C-953A-4798-8258-5740F575BF42}" type="sibTrans" cxnId="{445D53FB-D137-4FE0-96A0-E6FEBF462042}">
      <dgm:prSet/>
      <dgm:spPr/>
      <dgm:t>
        <a:bodyPr/>
        <a:lstStyle/>
        <a:p>
          <a:endParaRPr lang="en-US"/>
        </a:p>
      </dgm:t>
    </dgm:pt>
    <dgm:pt modelId="{4AE83C85-1F37-4B62-8D65-84C549DC2972}">
      <dgm:prSet phldrT="[Text]"/>
      <dgm:spPr/>
      <dgm:t>
        <a:bodyPr/>
        <a:lstStyle/>
        <a:p>
          <a:r>
            <a:rPr lang="en-US" dirty="0"/>
            <a:t>Ongoing Management Costs</a:t>
          </a:r>
        </a:p>
      </dgm:t>
    </dgm:pt>
    <dgm:pt modelId="{D3AD88E6-ECB6-4B91-8A36-5DE106BB293C}" type="parTrans" cxnId="{B7F62278-9F06-4A7F-A12E-D0250F4DE2AB}">
      <dgm:prSet/>
      <dgm:spPr/>
      <dgm:t>
        <a:bodyPr/>
        <a:lstStyle/>
        <a:p>
          <a:endParaRPr lang="en-US"/>
        </a:p>
      </dgm:t>
    </dgm:pt>
    <dgm:pt modelId="{C954E524-34F4-4077-B447-258D1BEB9039}" type="sibTrans" cxnId="{B7F62278-9F06-4A7F-A12E-D0250F4DE2AB}">
      <dgm:prSet/>
      <dgm:spPr/>
      <dgm:t>
        <a:bodyPr/>
        <a:lstStyle/>
        <a:p>
          <a:endParaRPr lang="en-US"/>
        </a:p>
      </dgm:t>
    </dgm:pt>
    <dgm:pt modelId="{B8D3BF68-484A-4246-B390-7145A50275C0}">
      <dgm:prSet phldrT="[Text]"/>
      <dgm:spPr/>
      <dgm:t>
        <a:bodyPr/>
        <a:lstStyle/>
        <a:p>
          <a:r>
            <a:rPr lang="en-US" dirty="0"/>
            <a:t>Resource Time</a:t>
          </a:r>
        </a:p>
      </dgm:t>
    </dgm:pt>
    <dgm:pt modelId="{C38AEA89-9E94-47DE-A74D-EB2DD9DDAE59}" type="parTrans" cxnId="{8F9609D5-4583-4B98-9CB1-BFF38D6C4E9D}">
      <dgm:prSet/>
      <dgm:spPr/>
      <dgm:t>
        <a:bodyPr/>
        <a:lstStyle/>
        <a:p>
          <a:endParaRPr lang="en-US"/>
        </a:p>
      </dgm:t>
    </dgm:pt>
    <dgm:pt modelId="{8A9A9782-2407-438A-9193-8F2110F113F2}" type="sibTrans" cxnId="{8F9609D5-4583-4B98-9CB1-BFF38D6C4E9D}">
      <dgm:prSet/>
      <dgm:spPr/>
      <dgm:t>
        <a:bodyPr/>
        <a:lstStyle/>
        <a:p>
          <a:endParaRPr lang="en-US"/>
        </a:p>
      </dgm:t>
    </dgm:pt>
    <dgm:pt modelId="{8284B3D8-FFC0-4516-BD39-74C2A85219A6}">
      <dgm:prSet phldrT="[Text]"/>
      <dgm:spPr/>
      <dgm:t>
        <a:bodyPr/>
        <a:lstStyle/>
        <a:p>
          <a:r>
            <a:rPr lang="en-US" dirty="0"/>
            <a:t>Professional Services</a:t>
          </a:r>
        </a:p>
      </dgm:t>
    </dgm:pt>
    <dgm:pt modelId="{1D685E81-BD65-48E2-A865-BDEDD50CB520}" type="parTrans" cxnId="{8602F0E9-4F54-4DD7-BA21-AD1A68A0D264}">
      <dgm:prSet/>
      <dgm:spPr/>
      <dgm:t>
        <a:bodyPr/>
        <a:lstStyle/>
        <a:p>
          <a:endParaRPr lang="en-US"/>
        </a:p>
      </dgm:t>
    </dgm:pt>
    <dgm:pt modelId="{076755BA-2149-4D57-ACA4-8AD1059DEFD7}" type="sibTrans" cxnId="{8602F0E9-4F54-4DD7-BA21-AD1A68A0D264}">
      <dgm:prSet/>
      <dgm:spPr/>
      <dgm:t>
        <a:bodyPr/>
        <a:lstStyle/>
        <a:p>
          <a:endParaRPr lang="en-US"/>
        </a:p>
      </dgm:t>
    </dgm:pt>
    <dgm:pt modelId="{77D30157-7BC7-4CA5-AA15-F01BF54A2144}">
      <dgm:prSet phldrT="[Text]"/>
      <dgm:spPr/>
      <dgm:t>
        <a:bodyPr/>
        <a:lstStyle/>
        <a:p>
          <a:r>
            <a:rPr lang="en-US" dirty="0"/>
            <a:t>Resource Time</a:t>
          </a:r>
        </a:p>
      </dgm:t>
    </dgm:pt>
    <dgm:pt modelId="{DE10A922-BC82-4B7D-B3F9-DF541043E8DB}" type="parTrans" cxnId="{9D262AA3-6460-41E0-BB55-9E0434CBC545}">
      <dgm:prSet/>
      <dgm:spPr/>
      <dgm:t>
        <a:bodyPr/>
        <a:lstStyle/>
        <a:p>
          <a:endParaRPr lang="en-US"/>
        </a:p>
      </dgm:t>
    </dgm:pt>
    <dgm:pt modelId="{E9DA2F90-6822-47CB-B6F6-A3FC90253188}" type="sibTrans" cxnId="{9D262AA3-6460-41E0-BB55-9E0434CBC545}">
      <dgm:prSet/>
      <dgm:spPr/>
      <dgm:t>
        <a:bodyPr/>
        <a:lstStyle/>
        <a:p>
          <a:endParaRPr lang="en-US"/>
        </a:p>
      </dgm:t>
    </dgm:pt>
    <dgm:pt modelId="{5A061992-70A8-4BC4-85E1-61B1F3534513}">
      <dgm:prSet phldrT="[Text]"/>
      <dgm:spPr/>
      <dgm:t>
        <a:bodyPr/>
        <a:lstStyle/>
        <a:p>
          <a:r>
            <a:rPr lang="en-US" dirty="0"/>
            <a:t>Cost per user per year</a:t>
          </a:r>
        </a:p>
      </dgm:t>
    </dgm:pt>
    <dgm:pt modelId="{8EB48F6F-BC3D-445D-B32C-1E24B93D2E16}" type="parTrans" cxnId="{4443F8A9-212D-4308-9E42-91FC2484CAAC}">
      <dgm:prSet/>
      <dgm:spPr/>
      <dgm:t>
        <a:bodyPr/>
        <a:lstStyle/>
        <a:p>
          <a:endParaRPr lang="en-US"/>
        </a:p>
      </dgm:t>
    </dgm:pt>
    <dgm:pt modelId="{A2F3DD38-4EA6-4FC9-82AB-D6F3246CF2BD}" type="sibTrans" cxnId="{4443F8A9-212D-4308-9E42-91FC2484CAAC}">
      <dgm:prSet/>
      <dgm:spPr/>
      <dgm:t>
        <a:bodyPr/>
        <a:lstStyle/>
        <a:p>
          <a:endParaRPr lang="en-US"/>
        </a:p>
      </dgm:t>
    </dgm:pt>
    <dgm:pt modelId="{AC0B34F5-7ED2-4C47-A733-E44A5208A035}" type="pres">
      <dgm:prSet presAssocID="{0B00A15A-AFB1-4A71-95DB-75977DC23689}" presName="linear" presStyleCnt="0">
        <dgm:presLayoutVars>
          <dgm:animLvl val="lvl"/>
          <dgm:resizeHandles val="exact"/>
        </dgm:presLayoutVars>
      </dgm:prSet>
      <dgm:spPr/>
    </dgm:pt>
    <dgm:pt modelId="{3530EBF7-24DF-4581-8B12-26EBCA93B23A}" type="pres">
      <dgm:prSet presAssocID="{5039E603-B1C1-4F7F-8CE1-1D3EEEA6DBAE}" presName="parentText" presStyleLbl="node1" presStyleIdx="0" presStyleCnt="3">
        <dgm:presLayoutVars>
          <dgm:chMax val="0"/>
          <dgm:bulletEnabled val="1"/>
        </dgm:presLayoutVars>
      </dgm:prSet>
      <dgm:spPr/>
    </dgm:pt>
    <dgm:pt modelId="{7BB0EF83-0089-4FD7-ADB9-FDAAC52026CA}" type="pres">
      <dgm:prSet presAssocID="{5039E603-B1C1-4F7F-8CE1-1D3EEEA6DBAE}" presName="childText" presStyleLbl="revTx" presStyleIdx="0" presStyleCnt="3">
        <dgm:presLayoutVars>
          <dgm:bulletEnabled val="1"/>
        </dgm:presLayoutVars>
      </dgm:prSet>
      <dgm:spPr/>
    </dgm:pt>
    <dgm:pt modelId="{D8581137-D1F5-4D27-A6C7-768BE41DF82A}" type="pres">
      <dgm:prSet presAssocID="{9C306952-E51C-4C79-A648-04CEAB60E0DA}" presName="parentText" presStyleLbl="node1" presStyleIdx="1" presStyleCnt="3">
        <dgm:presLayoutVars>
          <dgm:chMax val="0"/>
          <dgm:bulletEnabled val="1"/>
        </dgm:presLayoutVars>
      </dgm:prSet>
      <dgm:spPr/>
    </dgm:pt>
    <dgm:pt modelId="{CD61526B-B62D-41CA-8313-6BDBBE667976}" type="pres">
      <dgm:prSet presAssocID="{9C306952-E51C-4C79-A648-04CEAB60E0DA}" presName="childText" presStyleLbl="revTx" presStyleIdx="1" presStyleCnt="3">
        <dgm:presLayoutVars>
          <dgm:bulletEnabled val="1"/>
        </dgm:presLayoutVars>
      </dgm:prSet>
      <dgm:spPr/>
    </dgm:pt>
    <dgm:pt modelId="{1CF590BA-672E-4BFA-9771-54550D06223F}" type="pres">
      <dgm:prSet presAssocID="{4AE83C85-1F37-4B62-8D65-84C549DC2972}" presName="parentText" presStyleLbl="node1" presStyleIdx="2" presStyleCnt="3">
        <dgm:presLayoutVars>
          <dgm:chMax val="0"/>
          <dgm:bulletEnabled val="1"/>
        </dgm:presLayoutVars>
      </dgm:prSet>
      <dgm:spPr/>
    </dgm:pt>
    <dgm:pt modelId="{9559E0CD-A8AB-418D-99F7-258F12A463DD}" type="pres">
      <dgm:prSet presAssocID="{4AE83C85-1F37-4B62-8D65-84C549DC2972}" presName="childText" presStyleLbl="revTx" presStyleIdx="2" presStyleCnt="3">
        <dgm:presLayoutVars>
          <dgm:bulletEnabled val="1"/>
        </dgm:presLayoutVars>
      </dgm:prSet>
      <dgm:spPr/>
    </dgm:pt>
  </dgm:ptLst>
  <dgm:cxnLst>
    <dgm:cxn modelId="{71278303-E68A-4A59-AB66-856606AB2027}" srcId="{0B00A15A-AFB1-4A71-95DB-75977DC23689}" destId="{5039E603-B1C1-4F7F-8CE1-1D3EEEA6DBAE}" srcOrd="0" destOrd="0" parTransId="{3BB6EFB0-C90A-4CF1-B81E-C062C71E24FF}" sibTransId="{360459BC-72FB-44F1-AFC9-D0C9C4DBA112}"/>
    <dgm:cxn modelId="{0D9B0709-26A6-45A6-A548-58A726AE05F0}" type="presOf" srcId="{9C306952-E51C-4C79-A648-04CEAB60E0DA}" destId="{D8581137-D1F5-4D27-A6C7-768BE41DF82A}" srcOrd="0" destOrd="0" presId="urn:microsoft.com/office/officeart/2005/8/layout/vList2"/>
    <dgm:cxn modelId="{4FAD8437-FF07-48EC-A74A-A1CA2B1CCE01}" type="presOf" srcId="{B8D3BF68-484A-4246-B390-7145A50275C0}" destId="{9559E0CD-A8AB-418D-99F7-258F12A463DD}" srcOrd="0" destOrd="0" presId="urn:microsoft.com/office/officeart/2005/8/layout/vList2"/>
    <dgm:cxn modelId="{CB7E403C-3D49-472F-8531-24DD27C903AE}" type="presOf" srcId="{5A061992-70A8-4BC4-85E1-61B1F3534513}" destId="{7BB0EF83-0089-4FD7-ADB9-FDAAC52026CA}" srcOrd="0" destOrd="0" presId="urn:microsoft.com/office/officeart/2005/8/layout/vList2"/>
    <dgm:cxn modelId="{EAAFB657-2F26-42C0-AA9B-B7F6178C468A}" type="presOf" srcId="{0B00A15A-AFB1-4A71-95DB-75977DC23689}" destId="{AC0B34F5-7ED2-4C47-A733-E44A5208A035}" srcOrd="0" destOrd="0" presId="urn:microsoft.com/office/officeart/2005/8/layout/vList2"/>
    <dgm:cxn modelId="{5A4FA768-6EDE-4912-A0FA-A6F8F58812DC}" type="presOf" srcId="{4AE83C85-1F37-4B62-8D65-84C549DC2972}" destId="{1CF590BA-672E-4BFA-9771-54550D06223F}" srcOrd="0" destOrd="0" presId="urn:microsoft.com/office/officeart/2005/8/layout/vList2"/>
    <dgm:cxn modelId="{B7F62278-9F06-4A7F-A12E-D0250F4DE2AB}" srcId="{0B00A15A-AFB1-4A71-95DB-75977DC23689}" destId="{4AE83C85-1F37-4B62-8D65-84C549DC2972}" srcOrd="2" destOrd="0" parTransId="{D3AD88E6-ECB6-4B91-8A36-5DE106BB293C}" sibTransId="{C954E524-34F4-4077-B447-258D1BEB9039}"/>
    <dgm:cxn modelId="{7641FF7D-AC2E-4427-AA9C-2F65D8EA56E7}" type="presOf" srcId="{77D30157-7BC7-4CA5-AA15-F01BF54A2144}" destId="{CD61526B-B62D-41CA-8313-6BDBBE667976}" srcOrd="0" destOrd="1" presId="urn:microsoft.com/office/officeart/2005/8/layout/vList2"/>
    <dgm:cxn modelId="{CB966A80-556F-484A-8F39-24D4EA84BBCB}" type="presOf" srcId="{5039E603-B1C1-4F7F-8CE1-1D3EEEA6DBAE}" destId="{3530EBF7-24DF-4581-8B12-26EBCA93B23A}" srcOrd="0" destOrd="0" presId="urn:microsoft.com/office/officeart/2005/8/layout/vList2"/>
    <dgm:cxn modelId="{9D262AA3-6460-41E0-BB55-9E0434CBC545}" srcId="{9C306952-E51C-4C79-A648-04CEAB60E0DA}" destId="{77D30157-7BC7-4CA5-AA15-F01BF54A2144}" srcOrd="1" destOrd="0" parTransId="{DE10A922-BC82-4B7D-B3F9-DF541043E8DB}" sibTransId="{E9DA2F90-6822-47CB-B6F6-A3FC90253188}"/>
    <dgm:cxn modelId="{A50209A9-75CF-4891-8D5C-7CFB97B25BBC}" type="presOf" srcId="{8284B3D8-FFC0-4516-BD39-74C2A85219A6}" destId="{CD61526B-B62D-41CA-8313-6BDBBE667976}" srcOrd="0" destOrd="0" presId="urn:microsoft.com/office/officeart/2005/8/layout/vList2"/>
    <dgm:cxn modelId="{4443F8A9-212D-4308-9E42-91FC2484CAAC}" srcId="{5039E603-B1C1-4F7F-8CE1-1D3EEEA6DBAE}" destId="{5A061992-70A8-4BC4-85E1-61B1F3534513}" srcOrd="0" destOrd="0" parTransId="{8EB48F6F-BC3D-445D-B32C-1E24B93D2E16}" sibTransId="{A2F3DD38-4EA6-4FC9-82AB-D6F3246CF2BD}"/>
    <dgm:cxn modelId="{8F9609D5-4583-4B98-9CB1-BFF38D6C4E9D}" srcId="{4AE83C85-1F37-4B62-8D65-84C549DC2972}" destId="{B8D3BF68-484A-4246-B390-7145A50275C0}" srcOrd="0" destOrd="0" parTransId="{C38AEA89-9E94-47DE-A74D-EB2DD9DDAE59}" sibTransId="{8A9A9782-2407-438A-9193-8F2110F113F2}"/>
    <dgm:cxn modelId="{8602F0E9-4F54-4DD7-BA21-AD1A68A0D264}" srcId="{9C306952-E51C-4C79-A648-04CEAB60E0DA}" destId="{8284B3D8-FFC0-4516-BD39-74C2A85219A6}" srcOrd="0" destOrd="0" parTransId="{1D685E81-BD65-48E2-A865-BDEDD50CB520}" sibTransId="{076755BA-2149-4D57-ACA4-8AD1059DEFD7}"/>
    <dgm:cxn modelId="{445D53FB-D137-4FE0-96A0-E6FEBF462042}" srcId="{0B00A15A-AFB1-4A71-95DB-75977DC23689}" destId="{9C306952-E51C-4C79-A648-04CEAB60E0DA}" srcOrd="1" destOrd="0" parTransId="{BE96C802-A4FE-47FC-AE61-EB3BCDED2082}" sibTransId="{4427245C-953A-4798-8258-5740F575BF42}"/>
    <dgm:cxn modelId="{36860589-0F3C-4A80-9FFE-D62394A5606D}" type="presParOf" srcId="{AC0B34F5-7ED2-4C47-A733-E44A5208A035}" destId="{3530EBF7-24DF-4581-8B12-26EBCA93B23A}" srcOrd="0" destOrd="0" presId="urn:microsoft.com/office/officeart/2005/8/layout/vList2"/>
    <dgm:cxn modelId="{08591C3B-A859-4C1D-BB22-F1E301E44D1A}" type="presParOf" srcId="{AC0B34F5-7ED2-4C47-A733-E44A5208A035}" destId="{7BB0EF83-0089-4FD7-ADB9-FDAAC52026CA}" srcOrd="1" destOrd="0" presId="urn:microsoft.com/office/officeart/2005/8/layout/vList2"/>
    <dgm:cxn modelId="{CA92C790-07F5-4632-AFEF-8BD2DAC2DB38}" type="presParOf" srcId="{AC0B34F5-7ED2-4C47-A733-E44A5208A035}" destId="{D8581137-D1F5-4D27-A6C7-768BE41DF82A}" srcOrd="2" destOrd="0" presId="urn:microsoft.com/office/officeart/2005/8/layout/vList2"/>
    <dgm:cxn modelId="{32A36B75-53F2-4D16-8EC4-1EF1EA52A815}" type="presParOf" srcId="{AC0B34F5-7ED2-4C47-A733-E44A5208A035}" destId="{CD61526B-B62D-41CA-8313-6BDBBE667976}" srcOrd="3" destOrd="0" presId="urn:microsoft.com/office/officeart/2005/8/layout/vList2"/>
    <dgm:cxn modelId="{BFBF493E-749F-4776-8594-F9DD500E9056}" type="presParOf" srcId="{AC0B34F5-7ED2-4C47-A733-E44A5208A035}" destId="{1CF590BA-672E-4BFA-9771-54550D06223F}" srcOrd="4" destOrd="0" presId="urn:microsoft.com/office/officeart/2005/8/layout/vList2"/>
    <dgm:cxn modelId="{9F880FD5-8601-476C-B0FF-DF03F14975A7}" type="presParOf" srcId="{AC0B34F5-7ED2-4C47-A733-E44A5208A035}" destId="{9559E0CD-A8AB-418D-99F7-258F12A463DD}"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3D52E8-AD10-4C3B-B02D-337FF32302A2}"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6935FB97-0902-4FE5-89B8-C3806B3D75F5}">
      <dgm:prSet phldrT="[Text]"/>
      <dgm:spPr/>
      <dgm:t>
        <a:bodyPr/>
        <a:lstStyle/>
        <a:p>
          <a:r>
            <a:rPr lang="en-US" dirty="0"/>
            <a:t>Risk Reduction</a:t>
          </a:r>
        </a:p>
      </dgm:t>
    </dgm:pt>
    <dgm:pt modelId="{7B3E8EF1-97E9-44C2-ABDD-3AAE7E4FE5DD}" type="parTrans" cxnId="{6CB98CEC-B91C-47A6-AD9F-6B0DCDDA4D08}">
      <dgm:prSet/>
      <dgm:spPr/>
      <dgm:t>
        <a:bodyPr/>
        <a:lstStyle/>
        <a:p>
          <a:endParaRPr lang="en-US"/>
        </a:p>
      </dgm:t>
    </dgm:pt>
    <dgm:pt modelId="{DBD4899E-8FEE-4E3E-BAD2-B5C3777EC5D0}" type="sibTrans" cxnId="{6CB98CEC-B91C-47A6-AD9F-6B0DCDDA4D08}">
      <dgm:prSet/>
      <dgm:spPr/>
      <dgm:t>
        <a:bodyPr/>
        <a:lstStyle/>
        <a:p>
          <a:endParaRPr lang="en-US"/>
        </a:p>
      </dgm:t>
    </dgm:pt>
    <dgm:pt modelId="{6B338582-78E0-47D9-B9BE-5C36E3D0E2F3}">
      <dgm:prSet phldrT="[Text]"/>
      <dgm:spPr/>
      <dgm:t>
        <a:bodyPr/>
        <a:lstStyle/>
        <a:p>
          <a:r>
            <a:rPr lang="en-US" dirty="0"/>
            <a:t>Average of Cost by size, industry, and region</a:t>
          </a:r>
        </a:p>
      </dgm:t>
    </dgm:pt>
    <dgm:pt modelId="{993E7E07-D6A3-4E01-9817-4CCE906D227F}" type="parTrans" cxnId="{EE734160-772B-4091-8FBD-06141D65B75E}">
      <dgm:prSet/>
      <dgm:spPr/>
      <dgm:t>
        <a:bodyPr/>
        <a:lstStyle/>
        <a:p>
          <a:endParaRPr lang="en-US"/>
        </a:p>
      </dgm:t>
    </dgm:pt>
    <dgm:pt modelId="{3BE26092-8E29-4C03-99FA-71008CECA497}" type="sibTrans" cxnId="{EE734160-772B-4091-8FBD-06141D65B75E}">
      <dgm:prSet/>
      <dgm:spPr/>
      <dgm:t>
        <a:bodyPr/>
        <a:lstStyle/>
        <a:p>
          <a:endParaRPr lang="en-US"/>
        </a:p>
      </dgm:t>
    </dgm:pt>
    <dgm:pt modelId="{BDCD8239-EE0E-463C-9DC3-2ACE7BEC4A6B}">
      <dgm:prSet phldrT="[Text]"/>
      <dgm:spPr/>
      <dgm:t>
        <a:bodyPr/>
        <a:lstStyle/>
        <a:p>
          <a:r>
            <a:rPr lang="en-US" dirty="0"/>
            <a:t>Risk Avoidance Attribution</a:t>
          </a:r>
        </a:p>
      </dgm:t>
    </dgm:pt>
    <dgm:pt modelId="{DF22B026-8C1E-42E9-A795-285D21D6BBA1}" type="parTrans" cxnId="{B5ED45C1-A3DE-45FA-90B8-B75CF2179125}">
      <dgm:prSet/>
      <dgm:spPr/>
      <dgm:t>
        <a:bodyPr/>
        <a:lstStyle/>
        <a:p>
          <a:endParaRPr lang="en-US"/>
        </a:p>
      </dgm:t>
    </dgm:pt>
    <dgm:pt modelId="{D5B65062-C968-4814-B067-E375F6CB5FB0}" type="sibTrans" cxnId="{B5ED45C1-A3DE-45FA-90B8-B75CF2179125}">
      <dgm:prSet/>
      <dgm:spPr/>
      <dgm:t>
        <a:bodyPr/>
        <a:lstStyle/>
        <a:p>
          <a:endParaRPr lang="en-US"/>
        </a:p>
      </dgm:t>
    </dgm:pt>
    <dgm:pt modelId="{6B9560D9-F729-4FE9-A397-557D0BA7FC5E}">
      <dgm:prSet phldrT="[Text]"/>
      <dgm:spPr/>
      <dgm:t>
        <a:bodyPr/>
        <a:lstStyle/>
        <a:p>
          <a:r>
            <a:rPr lang="en-US" dirty="0"/>
            <a:t>Sum of (Feature x % Risk Reduced)</a:t>
          </a:r>
        </a:p>
      </dgm:t>
    </dgm:pt>
    <dgm:pt modelId="{F175C7A2-C7E2-4D88-A1E2-CD22F523DCC6}" type="parTrans" cxnId="{74DA67C4-A620-4E8D-9C54-062DCEE10D7D}">
      <dgm:prSet/>
      <dgm:spPr/>
      <dgm:t>
        <a:bodyPr/>
        <a:lstStyle/>
        <a:p>
          <a:endParaRPr lang="en-US"/>
        </a:p>
      </dgm:t>
    </dgm:pt>
    <dgm:pt modelId="{596781FF-BC6D-4328-AC72-B322E6F0D6B7}" type="sibTrans" cxnId="{74DA67C4-A620-4E8D-9C54-062DCEE10D7D}">
      <dgm:prSet/>
      <dgm:spPr/>
      <dgm:t>
        <a:bodyPr/>
        <a:lstStyle/>
        <a:p>
          <a:endParaRPr lang="en-US"/>
        </a:p>
      </dgm:t>
    </dgm:pt>
    <dgm:pt modelId="{97A91C43-D3A7-4E28-92CF-769558DB8B43}">
      <dgm:prSet phldrT="[Text]"/>
      <dgm:spPr/>
      <dgm:t>
        <a:bodyPr/>
        <a:lstStyle/>
        <a:p>
          <a:r>
            <a:rPr lang="en-US" dirty="0"/>
            <a:t>Average Cost of a Breach</a:t>
          </a:r>
        </a:p>
      </dgm:t>
    </dgm:pt>
    <dgm:pt modelId="{E7EEE0ED-E392-43EA-B1D3-6B051D42F5E2}" type="parTrans" cxnId="{3F52082F-C112-48E0-8D1F-4A937883D440}">
      <dgm:prSet/>
      <dgm:spPr/>
      <dgm:t>
        <a:bodyPr/>
        <a:lstStyle/>
        <a:p>
          <a:endParaRPr lang="en-US"/>
        </a:p>
      </dgm:t>
    </dgm:pt>
    <dgm:pt modelId="{B5849F3C-0073-4FB9-8B72-22820C0633B5}" type="sibTrans" cxnId="{3F52082F-C112-48E0-8D1F-4A937883D440}">
      <dgm:prSet/>
      <dgm:spPr/>
      <dgm:t>
        <a:bodyPr/>
        <a:lstStyle/>
        <a:p>
          <a:endParaRPr lang="en-US"/>
        </a:p>
      </dgm:t>
    </dgm:pt>
    <dgm:pt modelId="{81175C9A-41F7-4139-BA5F-5F59336A973B}">
      <dgm:prSet phldrT="[Text]"/>
      <dgm:spPr/>
      <dgm:t>
        <a:bodyPr/>
        <a:lstStyle/>
        <a:p>
          <a:r>
            <a:rPr lang="en-US" dirty="0"/>
            <a:t>(Average Cost of a Breach x % Risk Avoidance Attributed to Solution) – 15% Risk Variance</a:t>
          </a:r>
        </a:p>
      </dgm:t>
    </dgm:pt>
    <dgm:pt modelId="{273F4411-0E55-4385-BF03-19AA8D842B0F}" type="parTrans" cxnId="{DF19AD84-D1C1-4FE5-B686-495369EA315F}">
      <dgm:prSet/>
      <dgm:spPr/>
      <dgm:t>
        <a:bodyPr/>
        <a:lstStyle/>
        <a:p>
          <a:endParaRPr lang="en-US"/>
        </a:p>
      </dgm:t>
    </dgm:pt>
    <dgm:pt modelId="{9863CBB8-652F-4D84-9892-DDFCF36C5612}" type="sibTrans" cxnId="{DF19AD84-D1C1-4FE5-B686-495369EA315F}">
      <dgm:prSet/>
      <dgm:spPr/>
      <dgm:t>
        <a:bodyPr/>
        <a:lstStyle/>
        <a:p>
          <a:endParaRPr lang="en-US"/>
        </a:p>
      </dgm:t>
    </dgm:pt>
    <dgm:pt modelId="{A6AF1508-E424-4131-9C39-2F0F6D02B10E}" type="pres">
      <dgm:prSet presAssocID="{3C3D52E8-AD10-4C3B-B02D-337FF32302A2}" presName="linear" presStyleCnt="0">
        <dgm:presLayoutVars>
          <dgm:animLvl val="lvl"/>
          <dgm:resizeHandles val="exact"/>
        </dgm:presLayoutVars>
      </dgm:prSet>
      <dgm:spPr/>
    </dgm:pt>
    <dgm:pt modelId="{7DC3E06C-411D-4983-A4BB-A4EF79B29574}" type="pres">
      <dgm:prSet presAssocID="{6935FB97-0902-4FE5-89B8-C3806B3D75F5}" presName="parentText" presStyleLbl="node1" presStyleIdx="0" presStyleCnt="3">
        <dgm:presLayoutVars>
          <dgm:chMax val="0"/>
          <dgm:bulletEnabled val="1"/>
        </dgm:presLayoutVars>
      </dgm:prSet>
      <dgm:spPr/>
    </dgm:pt>
    <dgm:pt modelId="{3521C078-B970-41FC-B966-07DE91CB50D7}" type="pres">
      <dgm:prSet presAssocID="{6935FB97-0902-4FE5-89B8-C3806B3D75F5}" presName="childText" presStyleLbl="revTx" presStyleIdx="0" presStyleCnt="3">
        <dgm:presLayoutVars>
          <dgm:bulletEnabled val="1"/>
        </dgm:presLayoutVars>
      </dgm:prSet>
      <dgm:spPr/>
    </dgm:pt>
    <dgm:pt modelId="{9659ACF4-D291-49CC-B999-2B6814DBC2E1}" type="pres">
      <dgm:prSet presAssocID="{97A91C43-D3A7-4E28-92CF-769558DB8B43}" presName="parentText" presStyleLbl="node1" presStyleIdx="1" presStyleCnt="3">
        <dgm:presLayoutVars>
          <dgm:chMax val="0"/>
          <dgm:bulletEnabled val="1"/>
        </dgm:presLayoutVars>
      </dgm:prSet>
      <dgm:spPr/>
    </dgm:pt>
    <dgm:pt modelId="{02275DF5-3DEE-4500-BCE2-1F71A05B4600}" type="pres">
      <dgm:prSet presAssocID="{97A91C43-D3A7-4E28-92CF-769558DB8B43}" presName="childText" presStyleLbl="revTx" presStyleIdx="1" presStyleCnt="3">
        <dgm:presLayoutVars>
          <dgm:bulletEnabled val="1"/>
        </dgm:presLayoutVars>
      </dgm:prSet>
      <dgm:spPr/>
    </dgm:pt>
    <dgm:pt modelId="{C0A09CB8-EAB5-4786-8FF9-3EABF25105D3}" type="pres">
      <dgm:prSet presAssocID="{BDCD8239-EE0E-463C-9DC3-2ACE7BEC4A6B}" presName="parentText" presStyleLbl="node1" presStyleIdx="2" presStyleCnt="3">
        <dgm:presLayoutVars>
          <dgm:chMax val="0"/>
          <dgm:bulletEnabled val="1"/>
        </dgm:presLayoutVars>
      </dgm:prSet>
      <dgm:spPr/>
    </dgm:pt>
    <dgm:pt modelId="{9B43E0D9-B9C1-4E83-9429-5178E604E36B}" type="pres">
      <dgm:prSet presAssocID="{BDCD8239-EE0E-463C-9DC3-2ACE7BEC4A6B}" presName="childText" presStyleLbl="revTx" presStyleIdx="2" presStyleCnt="3">
        <dgm:presLayoutVars>
          <dgm:bulletEnabled val="1"/>
        </dgm:presLayoutVars>
      </dgm:prSet>
      <dgm:spPr/>
    </dgm:pt>
  </dgm:ptLst>
  <dgm:cxnLst>
    <dgm:cxn modelId="{68296701-3E87-4CF0-8F71-1817C7593D7D}" type="presOf" srcId="{97A91C43-D3A7-4E28-92CF-769558DB8B43}" destId="{9659ACF4-D291-49CC-B999-2B6814DBC2E1}" srcOrd="0" destOrd="0" presId="urn:microsoft.com/office/officeart/2005/8/layout/vList2"/>
    <dgm:cxn modelId="{9C844714-D087-41B9-8BFA-0C77DA78EA14}" type="presOf" srcId="{6935FB97-0902-4FE5-89B8-C3806B3D75F5}" destId="{7DC3E06C-411D-4983-A4BB-A4EF79B29574}" srcOrd="0" destOrd="0" presId="urn:microsoft.com/office/officeart/2005/8/layout/vList2"/>
    <dgm:cxn modelId="{EFA4E121-62CF-4A8B-AA8F-13B1AE2CDCE7}" type="presOf" srcId="{6B338582-78E0-47D9-B9BE-5C36E3D0E2F3}" destId="{02275DF5-3DEE-4500-BCE2-1F71A05B4600}" srcOrd="0" destOrd="0" presId="urn:microsoft.com/office/officeart/2005/8/layout/vList2"/>
    <dgm:cxn modelId="{3F52082F-C112-48E0-8D1F-4A937883D440}" srcId="{3C3D52E8-AD10-4C3B-B02D-337FF32302A2}" destId="{97A91C43-D3A7-4E28-92CF-769558DB8B43}" srcOrd="1" destOrd="0" parTransId="{E7EEE0ED-E392-43EA-B1D3-6B051D42F5E2}" sibTransId="{B5849F3C-0073-4FB9-8B72-22820C0633B5}"/>
    <dgm:cxn modelId="{13548332-2658-4446-BF57-6656A89A577A}" type="presOf" srcId="{6B9560D9-F729-4FE9-A397-557D0BA7FC5E}" destId="{9B43E0D9-B9C1-4E83-9429-5178E604E36B}" srcOrd="0" destOrd="0" presId="urn:microsoft.com/office/officeart/2005/8/layout/vList2"/>
    <dgm:cxn modelId="{EE734160-772B-4091-8FBD-06141D65B75E}" srcId="{97A91C43-D3A7-4E28-92CF-769558DB8B43}" destId="{6B338582-78E0-47D9-B9BE-5C36E3D0E2F3}" srcOrd="0" destOrd="0" parTransId="{993E7E07-D6A3-4E01-9817-4CCE906D227F}" sibTransId="{3BE26092-8E29-4C03-99FA-71008CECA497}"/>
    <dgm:cxn modelId="{F12A8E81-1A1B-4CF0-9F80-BA80537FD972}" type="presOf" srcId="{3C3D52E8-AD10-4C3B-B02D-337FF32302A2}" destId="{A6AF1508-E424-4131-9C39-2F0F6D02B10E}" srcOrd="0" destOrd="0" presId="urn:microsoft.com/office/officeart/2005/8/layout/vList2"/>
    <dgm:cxn modelId="{DF19AD84-D1C1-4FE5-B686-495369EA315F}" srcId="{6935FB97-0902-4FE5-89B8-C3806B3D75F5}" destId="{81175C9A-41F7-4139-BA5F-5F59336A973B}" srcOrd="0" destOrd="0" parTransId="{273F4411-0E55-4385-BF03-19AA8D842B0F}" sibTransId="{9863CBB8-652F-4D84-9892-DDFCF36C5612}"/>
    <dgm:cxn modelId="{0FD6A594-DC51-4202-AEDD-E9CD35BD01C7}" type="presOf" srcId="{BDCD8239-EE0E-463C-9DC3-2ACE7BEC4A6B}" destId="{C0A09CB8-EAB5-4786-8FF9-3EABF25105D3}" srcOrd="0" destOrd="0" presId="urn:microsoft.com/office/officeart/2005/8/layout/vList2"/>
    <dgm:cxn modelId="{B5ED45C1-A3DE-45FA-90B8-B75CF2179125}" srcId="{3C3D52E8-AD10-4C3B-B02D-337FF32302A2}" destId="{BDCD8239-EE0E-463C-9DC3-2ACE7BEC4A6B}" srcOrd="2" destOrd="0" parTransId="{DF22B026-8C1E-42E9-A795-285D21D6BBA1}" sibTransId="{D5B65062-C968-4814-B067-E375F6CB5FB0}"/>
    <dgm:cxn modelId="{74DA67C4-A620-4E8D-9C54-062DCEE10D7D}" srcId="{BDCD8239-EE0E-463C-9DC3-2ACE7BEC4A6B}" destId="{6B9560D9-F729-4FE9-A397-557D0BA7FC5E}" srcOrd="0" destOrd="0" parTransId="{F175C7A2-C7E2-4D88-A1E2-CD22F523DCC6}" sibTransId="{596781FF-BC6D-4328-AC72-B322E6F0D6B7}"/>
    <dgm:cxn modelId="{9CA992CC-6CD2-4E71-BDD9-FB4CAFF0DDEF}" type="presOf" srcId="{81175C9A-41F7-4139-BA5F-5F59336A973B}" destId="{3521C078-B970-41FC-B966-07DE91CB50D7}" srcOrd="0" destOrd="0" presId="urn:microsoft.com/office/officeart/2005/8/layout/vList2"/>
    <dgm:cxn modelId="{6CB98CEC-B91C-47A6-AD9F-6B0DCDDA4D08}" srcId="{3C3D52E8-AD10-4C3B-B02D-337FF32302A2}" destId="{6935FB97-0902-4FE5-89B8-C3806B3D75F5}" srcOrd="0" destOrd="0" parTransId="{7B3E8EF1-97E9-44C2-ABDD-3AAE7E4FE5DD}" sibTransId="{DBD4899E-8FEE-4E3E-BAD2-B5C3777EC5D0}"/>
    <dgm:cxn modelId="{49DC7DBC-CBBD-48FE-942E-4871DC534E54}" type="presParOf" srcId="{A6AF1508-E424-4131-9C39-2F0F6D02B10E}" destId="{7DC3E06C-411D-4983-A4BB-A4EF79B29574}" srcOrd="0" destOrd="0" presId="urn:microsoft.com/office/officeart/2005/8/layout/vList2"/>
    <dgm:cxn modelId="{BB4E8399-E865-4A8A-8860-6B245B33607C}" type="presParOf" srcId="{A6AF1508-E424-4131-9C39-2F0F6D02B10E}" destId="{3521C078-B970-41FC-B966-07DE91CB50D7}" srcOrd="1" destOrd="0" presId="urn:microsoft.com/office/officeart/2005/8/layout/vList2"/>
    <dgm:cxn modelId="{BE2E8C8D-430E-4479-A1C5-98E129E78F57}" type="presParOf" srcId="{A6AF1508-E424-4131-9C39-2F0F6D02B10E}" destId="{9659ACF4-D291-49CC-B999-2B6814DBC2E1}" srcOrd="2" destOrd="0" presId="urn:microsoft.com/office/officeart/2005/8/layout/vList2"/>
    <dgm:cxn modelId="{6AEC4E78-941F-4987-AADF-9F13CB940C30}" type="presParOf" srcId="{A6AF1508-E424-4131-9C39-2F0F6D02B10E}" destId="{02275DF5-3DEE-4500-BCE2-1F71A05B4600}" srcOrd="3" destOrd="0" presId="urn:microsoft.com/office/officeart/2005/8/layout/vList2"/>
    <dgm:cxn modelId="{483B6D00-6160-41DC-BEEB-69BB163350CC}" type="presParOf" srcId="{A6AF1508-E424-4131-9C39-2F0F6D02B10E}" destId="{C0A09CB8-EAB5-4786-8FF9-3EABF25105D3}" srcOrd="4" destOrd="0" presId="urn:microsoft.com/office/officeart/2005/8/layout/vList2"/>
    <dgm:cxn modelId="{CD2CA535-4422-48D5-9761-810AB512EC96}" type="presParOf" srcId="{A6AF1508-E424-4131-9C39-2F0F6D02B10E}" destId="{9B43E0D9-B9C1-4E83-9429-5178E604E36B}"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F0C9E-5E38-4435-A0C5-2859F8B32757}">
      <dsp:nvSpPr>
        <dsp:cNvPr id="0" name=""/>
        <dsp:cNvSpPr/>
      </dsp:nvSpPr>
      <dsp:spPr>
        <a:xfrm>
          <a:off x="0" y="3729197"/>
          <a:ext cx="5484972" cy="815857"/>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kern="1200" dirty="0"/>
            <a:t>Develop Executive Summary</a:t>
          </a:r>
        </a:p>
      </dsp:txBody>
      <dsp:txXfrm>
        <a:off x="0" y="3729197"/>
        <a:ext cx="5484972" cy="815857"/>
      </dsp:txXfrm>
    </dsp:sp>
    <dsp:sp modelId="{25715857-A316-41EC-9DF6-A864F0F6CB43}">
      <dsp:nvSpPr>
        <dsp:cNvPr id="0" name=""/>
        <dsp:cNvSpPr/>
      </dsp:nvSpPr>
      <dsp:spPr>
        <a:xfrm rot="10800000">
          <a:off x="0" y="2486646"/>
          <a:ext cx="5484972" cy="1254788"/>
        </a:xfrm>
        <a:prstGeom prst="upArrowCallout">
          <a:avLst/>
        </a:prstGeom>
        <a:gradFill rotWithShape="0">
          <a:gsLst>
            <a:gs pos="0">
              <a:schemeClr val="accent3">
                <a:hueOff val="667762"/>
                <a:satOff val="-422"/>
                <a:lumOff val="-1177"/>
                <a:alphaOff val="0"/>
                <a:shade val="51000"/>
                <a:satMod val="130000"/>
              </a:schemeClr>
            </a:gs>
            <a:gs pos="80000">
              <a:schemeClr val="accent3">
                <a:hueOff val="667762"/>
                <a:satOff val="-422"/>
                <a:lumOff val="-1177"/>
                <a:alphaOff val="0"/>
                <a:shade val="93000"/>
                <a:satMod val="130000"/>
              </a:schemeClr>
            </a:gs>
            <a:gs pos="100000">
              <a:schemeClr val="accent3">
                <a:hueOff val="667762"/>
                <a:satOff val="-422"/>
                <a:lumOff val="-1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kern="1200" dirty="0"/>
            <a:t>Evaluate Costs, Risks, and Benefits</a:t>
          </a:r>
        </a:p>
      </dsp:txBody>
      <dsp:txXfrm rot="10800000">
        <a:off x="0" y="2486646"/>
        <a:ext cx="5484972" cy="815324"/>
      </dsp:txXfrm>
    </dsp:sp>
    <dsp:sp modelId="{D2FB3F7A-73C8-4E3E-976C-4D46E5EBD4AE}">
      <dsp:nvSpPr>
        <dsp:cNvPr id="0" name=""/>
        <dsp:cNvSpPr/>
      </dsp:nvSpPr>
      <dsp:spPr>
        <a:xfrm rot="10800000">
          <a:off x="0" y="1244096"/>
          <a:ext cx="5484972" cy="1254788"/>
        </a:xfrm>
        <a:prstGeom prst="upArrowCallout">
          <a:avLst/>
        </a:prstGeom>
        <a:gradFill rotWithShape="0">
          <a:gsLst>
            <a:gs pos="0">
              <a:schemeClr val="accent3">
                <a:hueOff val="1335523"/>
                <a:satOff val="-845"/>
                <a:lumOff val="-2355"/>
                <a:alphaOff val="0"/>
                <a:shade val="51000"/>
                <a:satMod val="130000"/>
              </a:schemeClr>
            </a:gs>
            <a:gs pos="80000">
              <a:schemeClr val="accent3">
                <a:hueOff val="1335523"/>
                <a:satOff val="-845"/>
                <a:lumOff val="-2355"/>
                <a:alphaOff val="0"/>
                <a:shade val="93000"/>
                <a:satMod val="130000"/>
              </a:schemeClr>
            </a:gs>
            <a:gs pos="100000">
              <a:schemeClr val="accent3">
                <a:hueOff val="1335523"/>
                <a:satOff val="-845"/>
                <a:lumOff val="-235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kern="1200" dirty="0"/>
            <a:t>Generate Potential Solutions</a:t>
          </a:r>
        </a:p>
      </dsp:txBody>
      <dsp:txXfrm rot="10800000">
        <a:off x="0" y="1244096"/>
        <a:ext cx="5484972" cy="815324"/>
      </dsp:txXfrm>
    </dsp:sp>
    <dsp:sp modelId="{F1669A2D-7B70-4772-9858-32C20D4D74AB}">
      <dsp:nvSpPr>
        <dsp:cNvPr id="0" name=""/>
        <dsp:cNvSpPr/>
      </dsp:nvSpPr>
      <dsp:spPr>
        <a:xfrm rot="10800000">
          <a:off x="0" y="1545"/>
          <a:ext cx="5484972" cy="1254788"/>
        </a:xfrm>
        <a:prstGeom prst="upArrowCallout">
          <a:avLst/>
        </a:prstGeom>
        <a:gradFill rotWithShape="0">
          <a:gsLst>
            <a:gs pos="0">
              <a:schemeClr val="accent3">
                <a:hueOff val="2003285"/>
                <a:satOff val="-1267"/>
                <a:lumOff val="-3532"/>
                <a:alphaOff val="0"/>
                <a:shade val="51000"/>
                <a:satMod val="130000"/>
              </a:schemeClr>
            </a:gs>
            <a:gs pos="80000">
              <a:schemeClr val="accent3">
                <a:hueOff val="2003285"/>
                <a:satOff val="-1267"/>
                <a:lumOff val="-3532"/>
                <a:alphaOff val="0"/>
                <a:shade val="93000"/>
                <a:satMod val="130000"/>
              </a:schemeClr>
            </a:gs>
            <a:gs pos="100000">
              <a:schemeClr val="accent3">
                <a:hueOff val="2003285"/>
                <a:satOff val="-1267"/>
                <a:lumOff val="-353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kern="1200" dirty="0"/>
            <a:t>Identify Challenge or Problem</a:t>
          </a:r>
        </a:p>
      </dsp:txBody>
      <dsp:txXfrm rot="10800000">
        <a:off x="0" y="1545"/>
        <a:ext cx="5484972" cy="815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E0A38-CF79-4B07-A0FC-47C232A23325}">
      <dsp:nvSpPr>
        <dsp:cNvPr id="0" name=""/>
        <dsp:cNvSpPr/>
      </dsp:nvSpPr>
      <dsp:spPr>
        <a:xfrm rot="10800000">
          <a:off x="663611" y="88"/>
          <a:ext cx="1891912" cy="748307"/>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29983"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Executive Summary</a:t>
          </a:r>
        </a:p>
      </dsp:txBody>
      <dsp:txXfrm rot="10800000">
        <a:off x="850688" y="88"/>
        <a:ext cx="1704835" cy="748307"/>
      </dsp:txXfrm>
    </dsp:sp>
    <dsp:sp modelId="{DBD19557-F188-41C2-BDD6-0F1FFFA07AFE}">
      <dsp:nvSpPr>
        <dsp:cNvPr id="0" name=""/>
        <dsp:cNvSpPr/>
      </dsp:nvSpPr>
      <dsp:spPr>
        <a:xfrm>
          <a:off x="289457" y="88"/>
          <a:ext cx="748307" cy="748307"/>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08B611BE-953D-418D-B8D3-68EDCBE811D0}">
      <dsp:nvSpPr>
        <dsp:cNvPr id="0" name=""/>
        <dsp:cNvSpPr/>
      </dsp:nvSpPr>
      <dsp:spPr>
        <a:xfrm rot="10800000">
          <a:off x="663611" y="971772"/>
          <a:ext cx="1891912" cy="748307"/>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29983"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Challenge</a:t>
          </a:r>
        </a:p>
      </dsp:txBody>
      <dsp:txXfrm rot="10800000">
        <a:off x="850688" y="971772"/>
        <a:ext cx="1704835" cy="748307"/>
      </dsp:txXfrm>
    </dsp:sp>
    <dsp:sp modelId="{66B9A6CB-42DB-438C-B102-7AE7ED3F5836}">
      <dsp:nvSpPr>
        <dsp:cNvPr id="0" name=""/>
        <dsp:cNvSpPr/>
      </dsp:nvSpPr>
      <dsp:spPr>
        <a:xfrm>
          <a:off x="289457" y="971772"/>
          <a:ext cx="748307" cy="748307"/>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2F82B0E8-DE30-4064-8C8C-5D85E2E8944D}">
      <dsp:nvSpPr>
        <dsp:cNvPr id="0" name=""/>
        <dsp:cNvSpPr/>
      </dsp:nvSpPr>
      <dsp:spPr>
        <a:xfrm rot="10800000">
          <a:off x="663611" y="1943455"/>
          <a:ext cx="1891912" cy="748307"/>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29983"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Solution(s)</a:t>
          </a:r>
        </a:p>
      </dsp:txBody>
      <dsp:txXfrm rot="10800000">
        <a:off x="850688" y="1943455"/>
        <a:ext cx="1704835" cy="748307"/>
      </dsp:txXfrm>
    </dsp:sp>
    <dsp:sp modelId="{CE352902-46BD-41F2-ADAF-2570E346D4EC}">
      <dsp:nvSpPr>
        <dsp:cNvPr id="0" name=""/>
        <dsp:cNvSpPr/>
      </dsp:nvSpPr>
      <dsp:spPr>
        <a:xfrm>
          <a:off x="289457" y="1943455"/>
          <a:ext cx="748307" cy="748307"/>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D1AA8B6C-8802-49E9-A6D5-E9AB2FBE6CB4}">
      <dsp:nvSpPr>
        <dsp:cNvPr id="0" name=""/>
        <dsp:cNvSpPr/>
      </dsp:nvSpPr>
      <dsp:spPr>
        <a:xfrm rot="10800000">
          <a:off x="663611" y="2915138"/>
          <a:ext cx="1891912" cy="748307"/>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29983"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Costs</a:t>
          </a:r>
        </a:p>
      </dsp:txBody>
      <dsp:txXfrm rot="10800000">
        <a:off x="850688" y="2915138"/>
        <a:ext cx="1704835" cy="748307"/>
      </dsp:txXfrm>
    </dsp:sp>
    <dsp:sp modelId="{C0338FA0-005F-4490-9588-00B99BAAAFD7}">
      <dsp:nvSpPr>
        <dsp:cNvPr id="0" name=""/>
        <dsp:cNvSpPr/>
      </dsp:nvSpPr>
      <dsp:spPr>
        <a:xfrm>
          <a:off x="289457" y="2915138"/>
          <a:ext cx="748307" cy="748307"/>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3E022FA3-AA17-45DE-9B42-DD9B08007EB7}">
      <dsp:nvSpPr>
        <dsp:cNvPr id="0" name=""/>
        <dsp:cNvSpPr/>
      </dsp:nvSpPr>
      <dsp:spPr>
        <a:xfrm rot="10800000">
          <a:off x="663611" y="3886821"/>
          <a:ext cx="1891912" cy="748307"/>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29983"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Benefits</a:t>
          </a:r>
        </a:p>
      </dsp:txBody>
      <dsp:txXfrm rot="10800000">
        <a:off x="850688" y="3886821"/>
        <a:ext cx="1704835" cy="748307"/>
      </dsp:txXfrm>
    </dsp:sp>
    <dsp:sp modelId="{2969C8F2-2E11-4DBF-A1E2-F20C3DC8B2D3}">
      <dsp:nvSpPr>
        <dsp:cNvPr id="0" name=""/>
        <dsp:cNvSpPr/>
      </dsp:nvSpPr>
      <dsp:spPr>
        <a:xfrm>
          <a:off x="289457" y="3886821"/>
          <a:ext cx="748307" cy="748307"/>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47EA084D-C370-4B1D-8D75-B6F035651F2C}">
      <dsp:nvSpPr>
        <dsp:cNvPr id="0" name=""/>
        <dsp:cNvSpPr/>
      </dsp:nvSpPr>
      <dsp:spPr>
        <a:xfrm rot="10800000">
          <a:off x="663611" y="4858505"/>
          <a:ext cx="1891912" cy="748307"/>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29983"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Roadmap</a:t>
          </a:r>
        </a:p>
      </dsp:txBody>
      <dsp:txXfrm rot="10800000">
        <a:off x="850688" y="4858505"/>
        <a:ext cx="1704835" cy="748307"/>
      </dsp:txXfrm>
    </dsp:sp>
    <dsp:sp modelId="{D6D6AF08-22F3-4A94-9F7F-7405897B526D}">
      <dsp:nvSpPr>
        <dsp:cNvPr id="0" name=""/>
        <dsp:cNvSpPr/>
      </dsp:nvSpPr>
      <dsp:spPr>
        <a:xfrm>
          <a:off x="289457" y="4858505"/>
          <a:ext cx="748307" cy="748307"/>
        </a:xfrm>
        <a:prstGeom prst="ellipse">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B5C4D-7976-4CEF-8F6B-EF94C60F48F6}">
      <dsp:nvSpPr>
        <dsp:cNvPr id="0" name=""/>
        <dsp:cNvSpPr/>
      </dsp:nvSpPr>
      <dsp:spPr>
        <a:xfrm>
          <a:off x="4752651" y="2231678"/>
          <a:ext cx="815148" cy="282944"/>
        </a:xfrm>
        <a:custGeom>
          <a:avLst/>
          <a:gdLst/>
          <a:ahLst/>
          <a:cxnLst/>
          <a:rect l="0" t="0" r="0" b="0"/>
          <a:pathLst>
            <a:path>
              <a:moveTo>
                <a:pt x="0" y="0"/>
              </a:moveTo>
              <a:lnTo>
                <a:pt x="0" y="141472"/>
              </a:lnTo>
              <a:lnTo>
                <a:pt x="815148" y="141472"/>
              </a:lnTo>
              <a:lnTo>
                <a:pt x="815148" y="282944"/>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931920-E7FD-48BD-8CDE-5FE5234A4F8F}">
      <dsp:nvSpPr>
        <dsp:cNvPr id="0" name=""/>
        <dsp:cNvSpPr/>
      </dsp:nvSpPr>
      <dsp:spPr>
        <a:xfrm>
          <a:off x="3937502" y="2231678"/>
          <a:ext cx="815148" cy="282944"/>
        </a:xfrm>
        <a:custGeom>
          <a:avLst/>
          <a:gdLst/>
          <a:ahLst/>
          <a:cxnLst/>
          <a:rect l="0" t="0" r="0" b="0"/>
          <a:pathLst>
            <a:path>
              <a:moveTo>
                <a:pt x="815148" y="0"/>
              </a:moveTo>
              <a:lnTo>
                <a:pt x="815148" y="141472"/>
              </a:lnTo>
              <a:lnTo>
                <a:pt x="0" y="141472"/>
              </a:lnTo>
              <a:lnTo>
                <a:pt x="0" y="282944"/>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FF1E18-7AF9-4668-82AD-B618B49C6238}">
      <dsp:nvSpPr>
        <dsp:cNvPr id="0" name=""/>
        <dsp:cNvSpPr/>
      </dsp:nvSpPr>
      <dsp:spPr>
        <a:xfrm>
          <a:off x="3122353" y="1275057"/>
          <a:ext cx="1630297" cy="282944"/>
        </a:xfrm>
        <a:custGeom>
          <a:avLst/>
          <a:gdLst/>
          <a:ahLst/>
          <a:cxnLst/>
          <a:rect l="0" t="0" r="0" b="0"/>
          <a:pathLst>
            <a:path>
              <a:moveTo>
                <a:pt x="0" y="0"/>
              </a:moveTo>
              <a:lnTo>
                <a:pt x="0" y="141472"/>
              </a:lnTo>
              <a:lnTo>
                <a:pt x="1630297" y="141472"/>
              </a:lnTo>
              <a:lnTo>
                <a:pt x="1630297" y="282944"/>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BA926A-19C5-4D8E-9ED0-63F52825C6B6}">
      <dsp:nvSpPr>
        <dsp:cNvPr id="0" name=""/>
        <dsp:cNvSpPr/>
      </dsp:nvSpPr>
      <dsp:spPr>
        <a:xfrm>
          <a:off x="1492055" y="2231678"/>
          <a:ext cx="141472" cy="619782"/>
        </a:xfrm>
        <a:custGeom>
          <a:avLst/>
          <a:gdLst/>
          <a:ahLst/>
          <a:cxnLst/>
          <a:rect l="0" t="0" r="0" b="0"/>
          <a:pathLst>
            <a:path>
              <a:moveTo>
                <a:pt x="0" y="0"/>
              </a:moveTo>
              <a:lnTo>
                <a:pt x="0" y="619782"/>
              </a:lnTo>
              <a:lnTo>
                <a:pt x="141472" y="619782"/>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FE8D0B-612F-4FD5-B168-454E9843B455}">
      <dsp:nvSpPr>
        <dsp:cNvPr id="0" name=""/>
        <dsp:cNvSpPr/>
      </dsp:nvSpPr>
      <dsp:spPr>
        <a:xfrm>
          <a:off x="1350583" y="2231678"/>
          <a:ext cx="141472" cy="619782"/>
        </a:xfrm>
        <a:custGeom>
          <a:avLst/>
          <a:gdLst/>
          <a:ahLst/>
          <a:cxnLst/>
          <a:rect l="0" t="0" r="0" b="0"/>
          <a:pathLst>
            <a:path>
              <a:moveTo>
                <a:pt x="141472" y="0"/>
              </a:moveTo>
              <a:lnTo>
                <a:pt x="141472" y="619782"/>
              </a:lnTo>
              <a:lnTo>
                <a:pt x="0" y="619782"/>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529DEB-48BB-40EF-BEB1-9FA5DB4A04D2}">
      <dsp:nvSpPr>
        <dsp:cNvPr id="0" name=""/>
        <dsp:cNvSpPr/>
      </dsp:nvSpPr>
      <dsp:spPr>
        <a:xfrm>
          <a:off x="1492055" y="1275057"/>
          <a:ext cx="1630297" cy="282944"/>
        </a:xfrm>
        <a:custGeom>
          <a:avLst/>
          <a:gdLst/>
          <a:ahLst/>
          <a:cxnLst/>
          <a:rect l="0" t="0" r="0" b="0"/>
          <a:pathLst>
            <a:path>
              <a:moveTo>
                <a:pt x="1630297" y="0"/>
              </a:moveTo>
              <a:lnTo>
                <a:pt x="1630297" y="141472"/>
              </a:lnTo>
              <a:lnTo>
                <a:pt x="0" y="141472"/>
              </a:lnTo>
              <a:lnTo>
                <a:pt x="0" y="282944"/>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1C669C-070B-497D-BD73-184FF14C5571}">
      <dsp:nvSpPr>
        <dsp:cNvPr id="0" name=""/>
        <dsp:cNvSpPr/>
      </dsp:nvSpPr>
      <dsp:spPr>
        <a:xfrm>
          <a:off x="2448676" y="601380"/>
          <a:ext cx="1347353" cy="67367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Risk</a:t>
          </a:r>
          <a:endParaRPr lang="en-US" sz="1900" b="1" kern="1200" dirty="0"/>
        </a:p>
      </dsp:txBody>
      <dsp:txXfrm>
        <a:off x="2448676" y="601380"/>
        <a:ext cx="1347353" cy="673676"/>
      </dsp:txXfrm>
    </dsp:sp>
    <dsp:sp modelId="{65529193-DFC5-40CF-AF24-39F5D896F49E}">
      <dsp:nvSpPr>
        <dsp:cNvPr id="0" name=""/>
        <dsp:cNvSpPr/>
      </dsp:nvSpPr>
      <dsp:spPr>
        <a:xfrm>
          <a:off x="818379" y="1558001"/>
          <a:ext cx="1347353" cy="67367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Loss Event Freq</a:t>
          </a:r>
        </a:p>
      </dsp:txBody>
      <dsp:txXfrm>
        <a:off x="818379" y="1558001"/>
        <a:ext cx="1347353" cy="673676"/>
      </dsp:txXfrm>
    </dsp:sp>
    <dsp:sp modelId="{C5651E56-10AB-4239-AC4A-81F8CA028028}">
      <dsp:nvSpPr>
        <dsp:cNvPr id="0" name=""/>
        <dsp:cNvSpPr/>
      </dsp:nvSpPr>
      <dsp:spPr>
        <a:xfrm>
          <a:off x="3230" y="2514622"/>
          <a:ext cx="1347353" cy="67367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Threat Capability</a:t>
          </a:r>
        </a:p>
      </dsp:txBody>
      <dsp:txXfrm>
        <a:off x="3230" y="2514622"/>
        <a:ext cx="1347353" cy="673676"/>
      </dsp:txXfrm>
    </dsp:sp>
    <dsp:sp modelId="{80EE792E-F190-4843-B05C-1ECF7579D092}">
      <dsp:nvSpPr>
        <dsp:cNvPr id="0" name=""/>
        <dsp:cNvSpPr/>
      </dsp:nvSpPr>
      <dsp:spPr>
        <a:xfrm>
          <a:off x="1633527" y="2514622"/>
          <a:ext cx="1347353" cy="673676"/>
        </a:xfrm>
        <a:prstGeom prst="rect">
          <a:avLst/>
        </a:prstGeom>
        <a:solidFill>
          <a:schemeClr val="accent3">
            <a:lumMod val="20000"/>
            <a:lumOff val="8000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t>Vulnerability</a:t>
          </a:r>
        </a:p>
      </dsp:txBody>
      <dsp:txXfrm>
        <a:off x="1633527" y="2514622"/>
        <a:ext cx="1347353" cy="673676"/>
      </dsp:txXfrm>
    </dsp:sp>
    <dsp:sp modelId="{39C34ACF-D31B-440B-9D01-3E1AAC75DC5F}">
      <dsp:nvSpPr>
        <dsp:cNvPr id="0" name=""/>
        <dsp:cNvSpPr/>
      </dsp:nvSpPr>
      <dsp:spPr>
        <a:xfrm>
          <a:off x="4078974" y="1558001"/>
          <a:ext cx="1347353" cy="67367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Loss Magnitude</a:t>
          </a:r>
        </a:p>
      </dsp:txBody>
      <dsp:txXfrm>
        <a:off x="4078974" y="1558001"/>
        <a:ext cx="1347353" cy="673676"/>
      </dsp:txXfrm>
    </dsp:sp>
    <dsp:sp modelId="{139872CA-6944-4CA4-85AB-B3FC34106D53}">
      <dsp:nvSpPr>
        <dsp:cNvPr id="0" name=""/>
        <dsp:cNvSpPr/>
      </dsp:nvSpPr>
      <dsp:spPr>
        <a:xfrm>
          <a:off x="3263825" y="2514622"/>
          <a:ext cx="1347353" cy="67367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 of records / type of data</a:t>
          </a:r>
        </a:p>
      </dsp:txBody>
      <dsp:txXfrm>
        <a:off x="3263825" y="2514622"/>
        <a:ext cx="1347353" cy="673676"/>
      </dsp:txXfrm>
    </dsp:sp>
    <dsp:sp modelId="{141E7412-6082-4382-A300-01649A1DA445}">
      <dsp:nvSpPr>
        <dsp:cNvPr id="0" name=""/>
        <dsp:cNvSpPr/>
      </dsp:nvSpPr>
      <dsp:spPr>
        <a:xfrm>
          <a:off x="4894123" y="2514622"/>
          <a:ext cx="1347353" cy="67367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Average CDB</a:t>
          </a:r>
        </a:p>
      </dsp:txBody>
      <dsp:txXfrm>
        <a:off x="4894123" y="2514622"/>
        <a:ext cx="1347353" cy="6736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3D0A7-81A1-4DF6-9656-35B7A9592F7A}">
      <dsp:nvSpPr>
        <dsp:cNvPr id="0" name=""/>
        <dsp:cNvSpPr/>
      </dsp:nvSpPr>
      <dsp:spPr>
        <a:xfrm>
          <a:off x="9822859" y="1711635"/>
          <a:ext cx="193598" cy="2426433"/>
        </a:xfrm>
        <a:custGeom>
          <a:avLst/>
          <a:gdLst/>
          <a:ahLst/>
          <a:cxnLst/>
          <a:rect l="0" t="0" r="0" b="0"/>
          <a:pathLst>
            <a:path>
              <a:moveTo>
                <a:pt x="0" y="0"/>
              </a:moveTo>
              <a:lnTo>
                <a:pt x="0" y="2426433"/>
              </a:lnTo>
              <a:lnTo>
                <a:pt x="193598" y="242643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9E6F6A-75A3-4BD1-AF42-7CD66AD8E745}">
      <dsp:nvSpPr>
        <dsp:cNvPr id="0" name=""/>
        <dsp:cNvSpPr/>
      </dsp:nvSpPr>
      <dsp:spPr>
        <a:xfrm>
          <a:off x="9822859" y="1711635"/>
          <a:ext cx="193598" cy="1510067"/>
        </a:xfrm>
        <a:custGeom>
          <a:avLst/>
          <a:gdLst/>
          <a:ahLst/>
          <a:cxnLst/>
          <a:rect l="0" t="0" r="0" b="0"/>
          <a:pathLst>
            <a:path>
              <a:moveTo>
                <a:pt x="0" y="0"/>
              </a:moveTo>
              <a:lnTo>
                <a:pt x="0" y="1510067"/>
              </a:lnTo>
              <a:lnTo>
                <a:pt x="193598" y="151006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C15CDA-2894-477B-843E-AC281AFAAC8A}">
      <dsp:nvSpPr>
        <dsp:cNvPr id="0" name=""/>
        <dsp:cNvSpPr/>
      </dsp:nvSpPr>
      <dsp:spPr>
        <a:xfrm>
          <a:off x="9822859" y="1711635"/>
          <a:ext cx="193598" cy="593701"/>
        </a:xfrm>
        <a:custGeom>
          <a:avLst/>
          <a:gdLst/>
          <a:ahLst/>
          <a:cxnLst/>
          <a:rect l="0" t="0" r="0" b="0"/>
          <a:pathLst>
            <a:path>
              <a:moveTo>
                <a:pt x="0" y="0"/>
              </a:moveTo>
              <a:lnTo>
                <a:pt x="0" y="593701"/>
              </a:lnTo>
              <a:lnTo>
                <a:pt x="193598" y="59370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E20C15-9861-48C4-AA0A-5B7CA7047CBD}">
      <dsp:nvSpPr>
        <dsp:cNvPr id="0" name=""/>
        <dsp:cNvSpPr/>
      </dsp:nvSpPr>
      <dsp:spPr>
        <a:xfrm>
          <a:off x="9100091" y="1711635"/>
          <a:ext cx="193598" cy="2426433"/>
        </a:xfrm>
        <a:custGeom>
          <a:avLst/>
          <a:gdLst/>
          <a:ahLst/>
          <a:cxnLst/>
          <a:rect l="0" t="0" r="0" b="0"/>
          <a:pathLst>
            <a:path>
              <a:moveTo>
                <a:pt x="193598" y="0"/>
              </a:moveTo>
              <a:lnTo>
                <a:pt x="193598" y="2426433"/>
              </a:lnTo>
              <a:lnTo>
                <a:pt x="0" y="242643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C4C3E7-E375-4980-ADC9-B31B80F14E8E}">
      <dsp:nvSpPr>
        <dsp:cNvPr id="0" name=""/>
        <dsp:cNvSpPr/>
      </dsp:nvSpPr>
      <dsp:spPr>
        <a:xfrm>
          <a:off x="9100091" y="1711635"/>
          <a:ext cx="193598" cy="1510067"/>
        </a:xfrm>
        <a:custGeom>
          <a:avLst/>
          <a:gdLst/>
          <a:ahLst/>
          <a:cxnLst/>
          <a:rect l="0" t="0" r="0" b="0"/>
          <a:pathLst>
            <a:path>
              <a:moveTo>
                <a:pt x="193598" y="0"/>
              </a:moveTo>
              <a:lnTo>
                <a:pt x="193598" y="1510067"/>
              </a:lnTo>
              <a:lnTo>
                <a:pt x="0" y="151006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AFFAC5-4745-4733-AC8E-445F30A42E38}">
      <dsp:nvSpPr>
        <dsp:cNvPr id="0" name=""/>
        <dsp:cNvSpPr/>
      </dsp:nvSpPr>
      <dsp:spPr>
        <a:xfrm>
          <a:off x="9100091" y="1711635"/>
          <a:ext cx="193598" cy="593701"/>
        </a:xfrm>
        <a:custGeom>
          <a:avLst/>
          <a:gdLst/>
          <a:ahLst/>
          <a:cxnLst/>
          <a:rect l="0" t="0" r="0" b="0"/>
          <a:pathLst>
            <a:path>
              <a:moveTo>
                <a:pt x="193598" y="0"/>
              </a:moveTo>
              <a:lnTo>
                <a:pt x="193598" y="593701"/>
              </a:lnTo>
              <a:lnTo>
                <a:pt x="0" y="59370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959045-EEC6-461B-AD89-B19B87545866}">
      <dsp:nvSpPr>
        <dsp:cNvPr id="0" name=""/>
        <dsp:cNvSpPr/>
      </dsp:nvSpPr>
      <dsp:spPr>
        <a:xfrm>
          <a:off x="7538397" y="1711635"/>
          <a:ext cx="193598" cy="1510067"/>
        </a:xfrm>
        <a:custGeom>
          <a:avLst/>
          <a:gdLst/>
          <a:ahLst/>
          <a:cxnLst/>
          <a:rect l="0" t="0" r="0" b="0"/>
          <a:pathLst>
            <a:path>
              <a:moveTo>
                <a:pt x="193598" y="0"/>
              </a:moveTo>
              <a:lnTo>
                <a:pt x="193598" y="1510067"/>
              </a:lnTo>
              <a:lnTo>
                <a:pt x="0" y="151006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89949F-BE1A-4154-8848-C3C4D62E5260}">
      <dsp:nvSpPr>
        <dsp:cNvPr id="0" name=""/>
        <dsp:cNvSpPr/>
      </dsp:nvSpPr>
      <dsp:spPr>
        <a:xfrm>
          <a:off x="7538397" y="1711635"/>
          <a:ext cx="193598" cy="593701"/>
        </a:xfrm>
        <a:custGeom>
          <a:avLst/>
          <a:gdLst/>
          <a:ahLst/>
          <a:cxnLst/>
          <a:rect l="0" t="0" r="0" b="0"/>
          <a:pathLst>
            <a:path>
              <a:moveTo>
                <a:pt x="193598" y="0"/>
              </a:moveTo>
              <a:lnTo>
                <a:pt x="193598" y="593701"/>
              </a:lnTo>
              <a:lnTo>
                <a:pt x="0" y="59370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1DDBFF-D5E2-4E3E-A8ED-2535AEF82703}">
      <dsp:nvSpPr>
        <dsp:cNvPr id="0" name=""/>
        <dsp:cNvSpPr/>
      </dsp:nvSpPr>
      <dsp:spPr>
        <a:xfrm>
          <a:off x="3769682" y="1711635"/>
          <a:ext cx="1561693" cy="271037"/>
        </a:xfrm>
        <a:custGeom>
          <a:avLst/>
          <a:gdLst/>
          <a:ahLst/>
          <a:cxnLst/>
          <a:rect l="0" t="0" r="0" b="0"/>
          <a:pathLst>
            <a:path>
              <a:moveTo>
                <a:pt x="0" y="0"/>
              </a:moveTo>
              <a:lnTo>
                <a:pt x="0" y="135518"/>
              </a:lnTo>
              <a:lnTo>
                <a:pt x="1561693" y="135518"/>
              </a:lnTo>
              <a:lnTo>
                <a:pt x="1561693" y="27103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A563E2-F16C-446E-BC12-FE831B5FB3AA}">
      <dsp:nvSpPr>
        <dsp:cNvPr id="0" name=""/>
        <dsp:cNvSpPr/>
      </dsp:nvSpPr>
      <dsp:spPr>
        <a:xfrm>
          <a:off x="3723962" y="2628001"/>
          <a:ext cx="91440" cy="271037"/>
        </a:xfrm>
        <a:custGeom>
          <a:avLst/>
          <a:gdLst/>
          <a:ahLst/>
          <a:cxnLst/>
          <a:rect l="0" t="0" r="0" b="0"/>
          <a:pathLst>
            <a:path>
              <a:moveTo>
                <a:pt x="45720" y="0"/>
              </a:moveTo>
              <a:lnTo>
                <a:pt x="45720" y="2710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218A14-3D86-4A74-9884-792C8206D4BB}">
      <dsp:nvSpPr>
        <dsp:cNvPr id="0" name=""/>
        <dsp:cNvSpPr/>
      </dsp:nvSpPr>
      <dsp:spPr>
        <a:xfrm>
          <a:off x="3723962" y="1711635"/>
          <a:ext cx="91440" cy="271037"/>
        </a:xfrm>
        <a:custGeom>
          <a:avLst/>
          <a:gdLst/>
          <a:ahLst/>
          <a:cxnLst/>
          <a:rect l="0" t="0" r="0" b="0"/>
          <a:pathLst>
            <a:path>
              <a:moveTo>
                <a:pt x="45720" y="0"/>
              </a:moveTo>
              <a:lnTo>
                <a:pt x="45720" y="27103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38BCC2-3D04-4BA9-B663-6F1D7D963A63}">
      <dsp:nvSpPr>
        <dsp:cNvPr id="0" name=""/>
        <dsp:cNvSpPr/>
      </dsp:nvSpPr>
      <dsp:spPr>
        <a:xfrm>
          <a:off x="2162268" y="2628001"/>
          <a:ext cx="91440" cy="271037"/>
        </a:xfrm>
        <a:custGeom>
          <a:avLst/>
          <a:gdLst/>
          <a:ahLst/>
          <a:cxnLst/>
          <a:rect l="0" t="0" r="0" b="0"/>
          <a:pathLst>
            <a:path>
              <a:moveTo>
                <a:pt x="45720" y="0"/>
              </a:moveTo>
              <a:lnTo>
                <a:pt x="45720" y="2710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B38E57-015E-4840-9EDE-D8A529BB87C8}">
      <dsp:nvSpPr>
        <dsp:cNvPr id="0" name=""/>
        <dsp:cNvSpPr/>
      </dsp:nvSpPr>
      <dsp:spPr>
        <a:xfrm>
          <a:off x="2207988" y="1711635"/>
          <a:ext cx="1561693" cy="271037"/>
        </a:xfrm>
        <a:custGeom>
          <a:avLst/>
          <a:gdLst/>
          <a:ahLst/>
          <a:cxnLst/>
          <a:rect l="0" t="0" r="0" b="0"/>
          <a:pathLst>
            <a:path>
              <a:moveTo>
                <a:pt x="1561693" y="0"/>
              </a:moveTo>
              <a:lnTo>
                <a:pt x="1561693" y="135518"/>
              </a:lnTo>
              <a:lnTo>
                <a:pt x="0" y="135518"/>
              </a:lnTo>
              <a:lnTo>
                <a:pt x="0" y="27103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0405F5-D9B2-4A84-9F2A-1B3879797303}">
      <dsp:nvSpPr>
        <dsp:cNvPr id="0" name=""/>
        <dsp:cNvSpPr/>
      </dsp:nvSpPr>
      <dsp:spPr>
        <a:xfrm>
          <a:off x="1291622" y="1711635"/>
          <a:ext cx="193598" cy="2426433"/>
        </a:xfrm>
        <a:custGeom>
          <a:avLst/>
          <a:gdLst/>
          <a:ahLst/>
          <a:cxnLst/>
          <a:rect l="0" t="0" r="0" b="0"/>
          <a:pathLst>
            <a:path>
              <a:moveTo>
                <a:pt x="193598" y="0"/>
              </a:moveTo>
              <a:lnTo>
                <a:pt x="193598" y="2426433"/>
              </a:lnTo>
              <a:lnTo>
                <a:pt x="0" y="242643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981136-08B4-4D83-B946-9824EBBDFEE8}">
      <dsp:nvSpPr>
        <dsp:cNvPr id="0" name=""/>
        <dsp:cNvSpPr/>
      </dsp:nvSpPr>
      <dsp:spPr>
        <a:xfrm>
          <a:off x="1291622" y="1711635"/>
          <a:ext cx="193598" cy="1510067"/>
        </a:xfrm>
        <a:custGeom>
          <a:avLst/>
          <a:gdLst/>
          <a:ahLst/>
          <a:cxnLst/>
          <a:rect l="0" t="0" r="0" b="0"/>
          <a:pathLst>
            <a:path>
              <a:moveTo>
                <a:pt x="193598" y="0"/>
              </a:moveTo>
              <a:lnTo>
                <a:pt x="193598" y="1510067"/>
              </a:lnTo>
              <a:lnTo>
                <a:pt x="0" y="151006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7413D4-0848-4ED4-8F05-2C7304A900AE}">
      <dsp:nvSpPr>
        <dsp:cNvPr id="0" name=""/>
        <dsp:cNvSpPr/>
      </dsp:nvSpPr>
      <dsp:spPr>
        <a:xfrm>
          <a:off x="1291622" y="1711635"/>
          <a:ext cx="193598" cy="593701"/>
        </a:xfrm>
        <a:custGeom>
          <a:avLst/>
          <a:gdLst/>
          <a:ahLst/>
          <a:cxnLst/>
          <a:rect l="0" t="0" r="0" b="0"/>
          <a:pathLst>
            <a:path>
              <a:moveTo>
                <a:pt x="193598" y="0"/>
              </a:moveTo>
              <a:lnTo>
                <a:pt x="193598" y="593701"/>
              </a:lnTo>
              <a:lnTo>
                <a:pt x="0" y="59370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E944C7-8FB4-4FBD-8BDC-31310D3E4F05}">
      <dsp:nvSpPr>
        <dsp:cNvPr id="0" name=""/>
        <dsp:cNvSpPr/>
      </dsp:nvSpPr>
      <dsp:spPr>
        <a:xfrm>
          <a:off x="323630" y="1066307"/>
          <a:ext cx="1290656" cy="64532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Costs</a:t>
          </a:r>
        </a:p>
      </dsp:txBody>
      <dsp:txXfrm>
        <a:off x="323630" y="1066307"/>
        <a:ext cx="1290656" cy="645328"/>
      </dsp:txXfrm>
    </dsp:sp>
    <dsp:sp modelId="{7D5221D0-2CA0-479E-899E-CD4D789242BB}">
      <dsp:nvSpPr>
        <dsp:cNvPr id="0" name=""/>
        <dsp:cNvSpPr/>
      </dsp:nvSpPr>
      <dsp:spPr>
        <a:xfrm>
          <a:off x="966" y="1982673"/>
          <a:ext cx="1290656" cy="64532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Licensing</a:t>
          </a:r>
        </a:p>
      </dsp:txBody>
      <dsp:txXfrm>
        <a:off x="966" y="1982673"/>
        <a:ext cx="1290656" cy="645328"/>
      </dsp:txXfrm>
    </dsp:sp>
    <dsp:sp modelId="{C789DFFB-1349-47BC-8277-0931DFE12ECC}">
      <dsp:nvSpPr>
        <dsp:cNvPr id="0" name=""/>
        <dsp:cNvSpPr/>
      </dsp:nvSpPr>
      <dsp:spPr>
        <a:xfrm>
          <a:off x="966" y="2899038"/>
          <a:ext cx="1290656" cy="64532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Deployment </a:t>
          </a:r>
          <a:r>
            <a:rPr lang="en-US" sz="1400" b="1" kern="1200" dirty="0" err="1"/>
            <a:t>Hrs</a:t>
          </a:r>
          <a:r>
            <a:rPr lang="en-US" sz="1400" b="1" kern="1200" dirty="0"/>
            <a:t> (FTE)</a:t>
          </a:r>
        </a:p>
      </dsp:txBody>
      <dsp:txXfrm>
        <a:off x="966" y="2899038"/>
        <a:ext cx="1290656" cy="645328"/>
      </dsp:txXfrm>
    </dsp:sp>
    <dsp:sp modelId="{4E5A4CE4-D0E6-4F65-9160-28CBFF1BE124}">
      <dsp:nvSpPr>
        <dsp:cNvPr id="0" name=""/>
        <dsp:cNvSpPr/>
      </dsp:nvSpPr>
      <dsp:spPr>
        <a:xfrm>
          <a:off x="966" y="3815404"/>
          <a:ext cx="1290656" cy="64532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Ongoing Management </a:t>
          </a:r>
          <a:r>
            <a:rPr lang="en-US" sz="1400" b="1" kern="1200" dirty="0" err="1"/>
            <a:t>Hrs</a:t>
          </a:r>
          <a:r>
            <a:rPr lang="en-US" sz="1400" b="1" kern="1200" dirty="0"/>
            <a:t> (FTE)</a:t>
          </a:r>
        </a:p>
      </dsp:txBody>
      <dsp:txXfrm>
        <a:off x="966" y="3815404"/>
        <a:ext cx="1290656" cy="645328"/>
      </dsp:txXfrm>
    </dsp:sp>
    <dsp:sp modelId="{A96DDAAA-AA06-4A0D-9550-24FAC9FD991D}">
      <dsp:nvSpPr>
        <dsp:cNvPr id="0" name=""/>
        <dsp:cNvSpPr/>
      </dsp:nvSpPr>
      <dsp:spPr>
        <a:xfrm>
          <a:off x="3124354" y="1066307"/>
          <a:ext cx="1290656" cy="64532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Email </a:t>
          </a:r>
          <a:r>
            <a:rPr lang="en-US" sz="1400" b="1" kern="1200" dirty="0"/>
            <a:t>Security</a:t>
          </a:r>
        </a:p>
      </dsp:txBody>
      <dsp:txXfrm>
        <a:off x="3124354" y="1066307"/>
        <a:ext cx="1290656" cy="645328"/>
      </dsp:txXfrm>
    </dsp:sp>
    <dsp:sp modelId="{6C1397A4-3BD2-4C9A-A59A-5FC45CAA60D2}">
      <dsp:nvSpPr>
        <dsp:cNvPr id="0" name=""/>
        <dsp:cNvSpPr/>
      </dsp:nvSpPr>
      <dsp:spPr>
        <a:xfrm>
          <a:off x="1562660" y="1982673"/>
          <a:ext cx="1290656" cy="64532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Malicious URLs</a:t>
          </a:r>
        </a:p>
      </dsp:txBody>
      <dsp:txXfrm>
        <a:off x="1562660" y="1982673"/>
        <a:ext cx="1290656" cy="645328"/>
      </dsp:txXfrm>
    </dsp:sp>
    <dsp:sp modelId="{BB931390-0ABE-4499-9280-82ED4F0DB394}">
      <dsp:nvSpPr>
        <dsp:cNvPr id="0" name=""/>
        <dsp:cNvSpPr/>
      </dsp:nvSpPr>
      <dsp:spPr>
        <a:xfrm>
          <a:off x="1562660" y="2899038"/>
          <a:ext cx="1290656" cy="645328"/>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URL Click Rate</a:t>
          </a:r>
        </a:p>
      </dsp:txBody>
      <dsp:txXfrm>
        <a:off x="1562660" y="2899038"/>
        <a:ext cx="1290656" cy="645328"/>
      </dsp:txXfrm>
    </dsp:sp>
    <dsp:sp modelId="{5368B683-C140-4991-AE9A-455788C6F8C4}">
      <dsp:nvSpPr>
        <dsp:cNvPr id="0" name=""/>
        <dsp:cNvSpPr/>
      </dsp:nvSpPr>
      <dsp:spPr>
        <a:xfrm>
          <a:off x="3124354" y="1982673"/>
          <a:ext cx="1290656" cy="64532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Malicious Attachments</a:t>
          </a:r>
        </a:p>
      </dsp:txBody>
      <dsp:txXfrm>
        <a:off x="3124354" y="1982673"/>
        <a:ext cx="1290656" cy="645328"/>
      </dsp:txXfrm>
    </dsp:sp>
    <dsp:sp modelId="{B84664A2-A861-4581-9AEF-6C356DF1A943}">
      <dsp:nvSpPr>
        <dsp:cNvPr id="0" name=""/>
        <dsp:cNvSpPr/>
      </dsp:nvSpPr>
      <dsp:spPr>
        <a:xfrm>
          <a:off x="3124354" y="2899038"/>
          <a:ext cx="1290656" cy="645328"/>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Attachment Open Rate</a:t>
          </a:r>
        </a:p>
      </dsp:txBody>
      <dsp:txXfrm>
        <a:off x="3124354" y="2899038"/>
        <a:ext cx="1290656" cy="645328"/>
      </dsp:txXfrm>
    </dsp:sp>
    <dsp:sp modelId="{082D0980-25FD-4C58-8AE9-E2B991EE5CAE}">
      <dsp:nvSpPr>
        <dsp:cNvPr id="0" name=""/>
        <dsp:cNvSpPr/>
      </dsp:nvSpPr>
      <dsp:spPr>
        <a:xfrm>
          <a:off x="4686047" y="1982673"/>
          <a:ext cx="1290656" cy="64532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Efficacy</a:t>
          </a:r>
        </a:p>
      </dsp:txBody>
      <dsp:txXfrm>
        <a:off x="4686047" y="1982673"/>
        <a:ext cx="1290656" cy="645328"/>
      </dsp:txXfrm>
    </dsp:sp>
    <dsp:sp modelId="{E6BB6417-973D-48D1-929D-B81C93B9CFA7}">
      <dsp:nvSpPr>
        <dsp:cNvPr id="0" name=""/>
        <dsp:cNvSpPr/>
      </dsp:nvSpPr>
      <dsp:spPr>
        <a:xfrm>
          <a:off x="6570405" y="1066307"/>
          <a:ext cx="1290656" cy="64532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Cloud Security</a:t>
          </a:r>
        </a:p>
      </dsp:txBody>
      <dsp:txXfrm>
        <a:off x="6570405" y="1066307"/>
        <a:ext cx="1290656" cy="645328"/>
      </dsp:txXfrm>
    </dsp:sp>
    <dsp:sp modelId="{7F36D7BB-668C-4FCF-AB54-4A66830F093D}">
      <dsp:nvSpPr>
        <dsp:cNvPr id="0" name=""/>
        <dsp:cNvSpPr/>
      </dsp:nvSpPr>
      <dsp:spPr>
        <a:xfrm>
          <a:off x="6247741" y="1982673"/>
          <a:ext cx="1290656" cy="64532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 Incidents</a:t>
          </a:r>
        </a:p>
      </dsp:txBody>
      <dsp:txXfrm>
        <a:off x="6247741" y="1982673"/>
        <a:ext cx="1290656" cy="645328"/>
      </dsp:txXfrm>
    </dsp:sp>
    <dsp:sp modelId="{F111E71F-8C66-4BD6-8662-AFA4D3856A9B}">
      <dsp:nvSpPr>
        <dsp:cNvPr id="0" name=""/>
        <dsp:cNvSpPr/>
      </dsp:nvSpPr>
      <dsp:spPr>
        <a:xfrm>
          <a:off x="6247741" y="2899038"/>
          <a:ext cx="1290656" cy="64532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 Improvement </a:t>
          </a:r>
        </a:p>
      </dsp:txBody>
      <dsp:txXfrm>
        <a:off x="6247741" y="2899038"/>
        <a:ext cx="1290656" cy="645328"/>
      </dsp:txXfrm>
    </dsp:sp>
    <dsp:sp modelId="{0A842F51-65F0-4233-BC6B-B9AA3E8C95BB}">
      <dsp:nvSpPr>
        <dsp:cNvPr id="0" name=""/>
        <dsp:cNvSpPr/>
      </dsp:nvSpPr>
      <dsp:spPr>
        <a:xfrm>
          <a:off x="8132099" y="1066307"/>
          <a:ext cx="1290656" cy="64532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Average FTE Rates – Hourly</a:t>
          </a:r>
        </a:p>
      </dsp:txBody>
      <dsp:txXfrm>
        <a:off x="8132099" y="1066307"/>
        <a:ext cx="1290656" cy="645328"/>
      </dsp:txXfrm>
    </dsp:sp>
    <dsp:sp modelId="{916C50DC-7976-4DCB-9F54-1F8C62A7559A}">
      <dsp:nvSpPr>
        <dsp:cNvPr id="0" name=""/>
        <dsp:cNvSpPr/>
      </dsp:nvSpPr>
      <dsp:spPr>
        <a:xfrm>
          <a:off x="7809435" y="1982673"/>
          <a:ext cx="1290656" cy="64532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 working hours</a:t>
          </a:r>
        </a:p>
      </dsp:txBody>
      <dsp:txXfrm>
        <a:off x="7809435" y="1982673"/>
        <a:ext cx="1290656" cy="645328"/>
      </dsp:txXfrm>
    </dsp:sp>
    <dsp:sp modelId="{ADBA5D39-B8A1-4ED6-8161-D406B2A48B5A}">
      <dsp:nvSpPr>
        <dsp:cNvPr id="0" name=""/>
        <dsp:cNvSpPr/>
      </dsp:nvSpPr>
      <dsp:spPr>
        <a:xfrm>
          <a:off x="7809435" y="2899038"/>
          <a:ext cx="1290656" cy="64532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Average Salary</a:t>
          </a:r>
        </a:p>
      </dsp:txBody>
      <dsp:txXfrm>
        <a:off x="7809435" y="2899038"/>
        <a:ext cx="1290656" cy="645328"/>
      </dsp:txXfrm>
    </dsp:sp>
    <dsp:sp modelId="{B8082A4D-3B0E-4053-966D-6189AE5FEC94}">
      <dsp:nvSpPr>
        <dsp:cNvPr id="0" name=""/>
        <dsp:cNvSpPr/>
      </dsp:nvSpPr>
      <dsp:spPr>
        <a:xfrm>
          <a:off x="7809435" y="3815404"/>
          <a:ext cx="1290656" cy="64532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 Benefits Overhead</a:t>
          </a:r>
        </a:p>
      </dsp:txBody>
      <dsp:txXfrm>
        <a:off x="7809435" y="3815404"/>
        <a:ext cx="1290656" cy="645328"/>
      </dsp:txXfrm>
    </dsp:sp>
    <dsp:sp modelId="{28D0A33D-B581-4DD6-9DAC-697FFEA4CF0D}">
      <dsp:nvSpPr>
        <dsp:cNvPr id="0" name=""/>
        <dsp:cNvSpPr/>
      </dsp:nvSpPr>
      <dsp:spPr>
        <a:xfrm>
          <a:off x="9693793" y="1066307"/>
          <a:ext cx="1290656" cy="64532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Average  Specialist FTE Rate – Hourly</a:t>
          </a:r>
        </a:p>
      </dsp:txBody>
      <dsp:txXfrm>
        <a:off x="9693793" y="1066307"/>
        <a:ext cx="1290656" cy="645328"/>
      </dsp:txXfrm>
    </dsp:sp>
    <dsp:sp modelId="{A0937B0A-24B8-4A1B-BA74-A6F173FF9CE6}">
      <dsp:nvSpPr>
        <dsp:cNvPr id="0" name=""/>
        <dsp:cNvSpPr/>
      </dsp:nvSpPr>
      <dsp:spPr>
        <a:xfrm>
          <a:off x="10016457" y="1982673"/>
          <a:ext cx="1290656" cy="64532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 working hours</a:t>
          </a:r>
          <a:endParaRPr lang="en-US" sz="1400" b="1" kern="1200" dirty="0"/>
        </a:p>
      </dsp:txBody>
      <dsp:txXfrm>
        <a:off x="10016457" y="1982673"/>
        <a:ext cx="1290656" cy="645328"/>
      </dsp:txXfrm>
    </dsp:sp>
    <dsp:sp modelId="{4199D2F1-52DD-48CC-8B82-53EA2BA670E8}">
      <dsp:nvSpPr>
        <dsp:cNvPr id="0" name=""/>
        <dsp:cNvSpPr/>
      </dsp:nvSpPr>
      <dsp:spPr>
        <a:xfrm>
          <a:off x="10016457" y="2899038"/>
          <a:ext cx="1290656" cy="64532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Average Salary</a:t>
          </a:r>
        </a:p>
      </dsp:txBody>
      <dsp:txXfrm>
        <a:off x="10016457" y="2899038"/>
        <a:ext cx="1290656" cy="645328"/>
      </dsp:txXfrm>
    </dsp:sp>
    <dsp:sp modelId="{29845CEE-B699-45E3-B929-87263AA15558}">
      <dsp:nvSpPr>
        <dsp:cNvPr id="0" name=""/>
        <dsp:cNvSpPr/>
      </dsp:nvSpPr>
      <dsp:spPr>
        <a:xfrm>
          <a:off x="10016457" y="3815404"/>
          <a:ext cx="1290656" cy="64532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 Benefits Overhead</a:t>
          </a:r>
        </a:p>
      </dsp:txBody>
      <dsp:txXfrm>
        <a:off x="10016457" y="3815404"/>
        <a:ext cx="1290656" cy="6453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0EBF7-24DF-4581-8B12-26EBCA93B23A}">
      <dsp:nvSpPr>
        <dsp:cNvPr id="0" name=""/>
        <dsp:cNvSpPr/>
      </dsp:nvSpPr>
      <dsp:spPr>
        <a:xfrm>
          <a:off x="0" y="39590"/>
          <a:ext cx="5587999" cy="748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Licensing Cost</a:t>
          </a:r>
        </a:p>
      </dsp:txBody>
      <dsp:txXfrm>
        <a:off x="36553" y="76143"/>
        <a:ext cx="5514893" cy="675694"/>
      </dsp:txXfrm>
    </dsp:sp>
    <dsp:sp modelId="{7BB0EF83-0089-4FD7-ADB9-FDAAC52026CA}">
      <dsp:nvSpPr>
        <dsp:cNvPr id="0" name=""/>
        <dsp:cNvSpPr/>
      </dsp:nvSpPr>
      <dsp:spPr>
        <a:xfrm>
          <a:off x="0" y="788390"/>
          <a:ext cx="5587999"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19"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Cost per user per year</a:t>
          </a:r>
        </a:p>
      </dsp:txBody>
      <dsp:txXfrm>
        <a:off x="0" y="788390"/>
        <a:ext cx="5587999" cy="529920"/>
      </dsp:txXfrm>
    </dsp:sp>
    <dsp:sp modelId="{D8581137-D1F5-4D27-A6C7-768BE41DF82A}">
      <dsp:nvSpPr>
        <dsp:cNvPr id="0" name=""/>
        <dsp:cNvSpPr/>
      </dsp:nvSpPr>
      <dsp:spPr>
        <a:xfrm>
          <a:off x="0" y="1318310"/>
          <a:ext cx="5587999" cy="748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Implement Cost</a:t>
          </a:r>
        </a:p>
      </dsp:txBody>
      <dsp:txXfrm>
        <a:off x="36553" y="1354863"/>
        <a:ext cx="5514893" cy="675694"/>
      </dsp:txXfrm>
    </dsp:sp>
    <dsp:sp modelId="{CD61526B-B62D-41CA-8313-6BDBBE667976}">
      <dsp:nvSpPr>
        <dsp:cNvPr id="0" name=""/>
        <dsp:cNvSpPr/>
      </dsp:nvSpPr>
      <dsp:spPr>
        <a:xfrm>
          <a:off x="0" y="2067111"/>
          <a:ext cx="5587999" cy="811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19"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Professional Services</a:t>
          </a:r>
        </a:p>
        <a:p>
          <a:pPr marL="228600" lvl="1" indent="-228600" algn="l" defTabSz="1111250">
            <a:lnSpc>
              <a:spcPct val="90000"/>
            </a:lnSpc>
            <a:spcBef>
              <a:spcPct val="0"/>
            </a:spcBef>
            <a:spcAft>
              <a:spcPct val="20000"/>
            </a:spcAft>
            <a:buChar char="•"/>
          </a:pPr>
          <a:r>
            <a:rPr lang="en-US" sz="2500" kern="1200" dirty="0"/>
            <a:t>Resource Time</a:t>
          </a:r>
        </a:p>
      </dsp:txBody>
      <dsp:txXfrm>
        <a:off x="0" y="2067111"/>
        <a:ext cx="5587999" cy="811440"/>
      </dsp:txXfrm>
    </dsp:sp>
    <dsp:sp modelId="{1CF590BA-672E-4BFA-9771-54550D06223F}">
      <dsp:nvSpPr>
        <dsp:cNvPr id="0" name=""/>
        <dsp:cNvSpPr/>
      </dsp:nvSpPr>
      <dsp:spPr>
        <a:xfrm>
          <a:off x="0" y="2878551"/>
          <a:ext cx="5587999" cy="748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Ongoing Management Costs</a:t>
          </a:r>
        </a:p>
      </dsp:txBody>
      <dsp:txXfrm>
        <a:off x="36553" y="2915104"/>
        <a:ext cx="5514893" cy="675694"/>
      </dsp:txXfrm>
    </dsp:sp>
    <dsp:sp modelId="{9559E0CD-A8AB-418D-99F7-258F12A463DD}">
      <dsp:nvSpPr>
        <dsp:cNvPr id="0" name=""/>
        <dsp:cNvSpPr/>
      </dsp:nvSpPr>
      <dsp:spPr>
        <a:xfrm>
          <a:off x="0" y="3627351"/>
          <a:ext cx="5587999"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19"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Resource Time</a:t>
          </a:r>
        </a:p>
      </dsp:txBody>
      <dsp:txXfrm>
        <a:off x="0" y="3627351"/>
        <a:ext cx="5587999" cy="5299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3E06C-411D-4983-A4BB-A4EF79B29574}">
      <dsp:nvSpPr>
        <dsp:cNvPr id="0" name=""/>
        <dsp:cNvSpPr/>
      </dsp:nvSpPr>
      <dsp:spPr>
        <a:xfrm>
          <a:off x="0" y="11562"/>
          <a:ext cx="6330375" cy="608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Risk Reduction</a:t>
          </a:r>
        </a:p>
      </dsp:txBody>
      <dsp:txXfrm>
        <a:off x="29700" y="41262"/>
        <a:ext cx="6270975" cy="549000"/>
      </dsp:txXfrm>
    </dsp:sp>
    <dsp:sp modelId="{3521C078-B970-41FC-B966-07DE91CB50D7}">
      <dsp:nvSpPr>
        <dsp:cNvPr id="0" name=""/>
        <dsp:cNvSpPr/>
      </dsp:nvSpPr>
      <dsp:spPr>
        <a:xfrm>
          <a:off x="0" y="619963"/>
          <a:ext cx="6330375"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98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(Average Cost of a Breach x % Risk Avoidance Attributed to Solution) – 15% Risk Variance</a:t>
          </a:r>
        </a:p>
      </dsp:txBody>
      <dsp:txXfrm>
        <a:off x="0" y="619963"/>
        <a:ext cx="6330375" cy="592020"/>
      </dsp:txXfrm>
    </dsp:sp>
    <dsp:sp modelId="{9659ACF4-D291-49CC-B999-2B6814DBC2E1}">
      <dsp:nvSpPr>
        <dsp:cNvPr id="0" name=""/>
        <dsp:cNvSpPr/>
      </dsp:nvSpPr>
      <dsp:spPr>
        <a:xfrm>
          <a:off x="0" y="1211983"/>
          <a:ext cx="6330375" cy="608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Average Cost of a Breach</a:t>
          </a:r>
        </a:p>
      </dsp:txBody>
      <dsp:txXfrm>
        <a:off x="29700" y="1241683"/>
        <a:ext cx="6270975" cy="549000"/>
      </dsp:txXfrm>
    </dsp:sp>
    <dsp:sp modelId="{02275DF5-3DEE-4500-BCE2-1F71A05B4600}">
      <dsp:nvSpPr>
        <dsp:cNvPr id="0" name=""/>
        <dsp:cNvSpPr/>
      </dsp:nvSpPr>
      <dsp:spPr>
        <a:xfrm>
          <a:off x="0" y="1820383"/>
          <a:ext cx="6330375"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98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Average of Cost by size, industry, and region</a:t>
          </a:r>
        </a:p>
      </dsp:txBody>
      <dsp:txXfrm>
        <a:off x="0" y="1820383"/>
        <a:ext cx="6330375" cy="430560"/>
      </dsp:txXfrm>
    </dsp:sp>
    <dsp:sp modelId="{C0A09CB8-EAB5-4786-8FF9-3EABF25105D3}">
      <dsp:nvSpPr>
        <dsp:cNvPr id="0" name=""/>
        <dsp:cNvSpPr/>
      </dsp:nvSpPr>
      <dsp:spPr>
        <a:xfrm>
          <a:off x="0" y="2250943"/>
          <a:ext cx="6330375" cy="608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Risk Avoidance Attribution</a:t>
          </a:r>
        </a:p>
      </dsp:txBody>
      <dsp:txXfrm>
        <a:off x="29700" y="2280643"/>
        <a:ext cx="6270975" cy="549000"/>
      </dsp:txXfrm>
    </dsp:sp>
    <dsp:sp modelId="{9B43E0D9-B9C1-4E83-9429-5178E604E36B}">
      <dsp:nvSpPr>
        <dsp:cNvPr id="0" name=""/>
        <dsp:cNvSpPr/>
      </dsp:nvSpPr>
      <dsp:spPr>
        <a:xfrm>
          <a:off x="0" y="2859343"/>
          <a:ext cx="6330375"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98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Sum of (Feature x % Risk Reduced)</a:t>
          </a:r>
        </a:p>
      </dsp:txBody>
      <dsp:txXfrm>
        <a:off x="0" y="2859343"/>
        <a:ext cx="6330375" cy="43056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CC02A0-C947-4278-96D1-0DB9C063DF55}" type="datetimeFigureOut">
              <a:rPr lang="en-US" smtClean="0">
                <a:latin typeface="Calibri" panose="020F0502020204030204" pitchFamily="34" charset="0"/>
              </a:rPr>
              <a:t>6/28/22</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33FAA7-9DA0-4163-8828-B20FAF1EB063}"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2801062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381000"/>
            <a:ext cx="4572001" cy="25733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381000" y="8686800"/>
            <a:ext cx="4876800" cy="227013"/>
          </a:xfrm>
          <a:prstGeom prst="rect">
            <a:avLst/>
          </a:prstGeom>
        </p:spPr>
        <p:txBody>
          <a:bodyPr vert="horz" wrap="none" lIns="0" tIns="0" rIns="0" bIns="0" rtlCol="0" anchor="ctr"/>
          <a:lstStyle>
            <a:lvl1pPr algn="l">
              <a:defRPr sz="10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5867400" y="8686800"/>
            <a:ext cx="609600" cy="227013"/>
          </a:xfrm>
          <a:prstGeom prst="rect">
            <a:avLst/>
          </a:prstGeom>
        </p:spPr>
        <p:txBody>
          <a:bodyPr vert="horz" wrap="none" lIns="0" tIns="0" rIns="0" bIns="0" rtlCol="0" anchor="ctr"/>
          <a:lstStyle>
            <a:lvl1pPr algn="r">
              <a:defRPr sz="1000">
                <a:latin typeface="Calibri" panose="020F0502020204030204" pitchFamily="34" charset="0"/>
              </a:defRPr>
            </a:lvl1pPr>
          </a:lstStyle>
          <a:p>
            <a:fld id="{8547E1EE-0039-4797-B978-F453418260D1}" type="slidenum">
              <a:rPr lang="en-US" smtClean="0"/>
              <a:pPr/>
              <a:t>‹#›</a:t>
            </a:fld>
            <a:endParaRPr lang="en-US" dirty="0"/>
          </a:p>
        </p:txBody>
      </p:sp>
    </p:spTree>
    <p:extLst>
      <p:ext uri="{BB962C8B-B14F-4D97-AF65-F5344CB8AC3E}">
        <p14:creationId xmlns:p14="http://schemas.microsoft.com/office/powerpoint/2010/main" val="2736465104"/>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Calibri" panose="020F0502020204030204" pitchFamily="34" charset="0"/>
        <a:ea typeface="+mn-ea"/>
        <a:cs typeface="+mn-cs"/>
      </a:defRPr>
    </a:lvl1pPr>
    <a:lvl2pPr marL="182880" indent="-137160" algn="l" defTabSz="914400" rtl="0" eaLnBrk="1" latinLnBrk="0" hangingPunct="1">
      <a:spcBef>
        <a:spcPts val="600"/>
      </a:spcBef>
      <a:buFont typeface="Calibri" panose="020B0604020204020204" pitchFamily="34" charset="0"/>
      <a:buChar char="•"/>
      <a:defRPr sz="1050" kern="1200">
        <a:solidFill>
          <a:schemeClr val="tx1"/>
        </a:solidFill>
        <a:latin typeface="Calibri" panose="020F0502020204030204" pitchFamily="34" charset="0"/>
        <a:ea typeface="+mn-ea"/>
        <a:cs typeface="+mn-cs"/>
      </a:defRPr>
    </a:lvl2pPr>
    <a:lvl3pPr marL="339725" indent="-104775" algn="l" defTabSz="914400" rtl="0" eaLnBrk="1" latinLnBrk="0" hangingPunct="1">
      <a:spcBef>
        <a:spcPts val="600"/>
      </a:spcBef>
      <a:buFont typeface="Calibri" panose="020B0604020204020204" pitchFamily="34" charset="0"/>
      <a:buChar char="–"/>
      <a:defRPr sz="1000" kern="1200">
        <a:solidFill>
          <a:schemeClr val="tx1"/>
        </a:solidFill>
        <a:latin typeface="Calibri" panose="020F0502020204030204" pitchFamily="34" charset="0"/>
        <a:ea typeface="+mn-ea"/>
        <a:cs typeface="+mn-cs"/>
      </a:defRPr>
    </a:lvl3pPr>
    <a:lvl4pPr marL="515938" indent="-117475" algn="l" defTabSz="914400" rtl="0" eaLnBrk="1" latinLnBrk="0" hangingPunct="1">
      <a:spcBef>
        <a:spcPts val="600"/>
      </a:spcBef>
      <a:buFont typeface="Calibri" panose="020B0604020204020204" pitchFamily="34" charset="0"/>
      <a:buChar char="•"/>
      <a:defRPr sz="900" kern="1200">
        <a:solidFill>
          <a:schemeClr val="tx1"/>
        </a:solidFill>
        <a:latin typeface="Calibri" panose="020F0502020204030204" pitchFamily="34" charset="0"/>
        <a:ea typeface="+mn-ea"/>
        <a:cs typeface="+mn-cs"/>
      </a:defRPr>
    </a:lvl4pPr>
    <a:lvl5pPr marL="633413" indent="-117475" algn="l" defTabSz="914400" rtl="0" eaLnBrk="1" latinLnBrk="0" hangingPunct="1">
      <a:spcBef>
        <a:spcPts val="600"/>
      </a:spcBef>
      <a:buFont typeface="Calibri" panose="020B0604020204020204" pitchFamily="34" charset="0"/>
      <a:buChar char="–"/>
      <a:defRPr sz="8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role of the CISO is changing. Boards are paying a lot more attention to what CISOs are doing. And, reflecting the “chief” in their title, CISOs are deeply involved in the overall business strategy. More and more, they help to shape digital transformation in a way that manages risk, optimizes business processes and reduces avoidable losses.</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The following slides are designed to help you build a business case that resonates with your executives and boards. Feel free to reuse and modify them for your own presentations.</a:t>
            </a:r>
          </a:p>
        </p:txBody>
      </p:sp>
      <p:sp>
        <p:nvSpPr>
          <p:cNvPr id="4" name="Slide Number Placeholder 3"/>
          <p:cNvSpPr>
            <a:spLocks noGrp="1"/>
          </p:cNvSpPr>
          <p:nvPr>
            <p:ph type="sldNum" sz="quarter" idx="5"/>
          </p:nvPr>
        </p:nvSpPr>
        <p:spPr/>
        <p:txBody>
          <a:bodyPr/>
          <a:lstStyle/>
          <a:p>
            <a:fld id="{8547E1EE-0039-4797-B978-F453418260D1}" type="slidenum">
              <a:rPr lang="en-US" smtClean="0"/>
              <a:pPr/>
              <a:t>2</a:t>
            </a:fld>
            <a:endParaRPr lang="en-US" dirty="0"/>
          </a:p>
        </p:txBody>
      </p:sp>
    </p:spTree>
    <p:extLst>
      <p:ext uri="{BB962C8B-B14F-4D97-AF65-F5344CB8AC3E}">
        <p14:creationId xmlns:p14="http://schemas.microsoft.com/office/powerpoint/2010/main" val="515468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b="0" i="0" dirty="0">
                <a:solidFill>
                  <a:srgbClr val="000000"/>
                </a:solidFill>
                <a:effectLst/>
                <a:latin typeface="Times New Roman" panose="02020603050405020304" pitchFamily="18" charset="0"/>
              </a:rPr>
              <a:t>To calculate the risk resistance of a solution, you first need to understand the potential loss magnitude for your organization. What is the average cost of a data breach in your industry and region? You will need to weigh this against your vulnerability and the solution’s risk strength. And remember: it may take some time for you to ramp up a solution and take advantage of its full benefits.</a:t>
            </a:r>
          </a:p>
          <a:p>
            <a:pPr algn="l"/>
            <a:endParaRPr lang="en-US" b="0" i="0" dirty="0">
              <a:solidFill>
                <a:srgbClr val="000000"/>
              </a:solidFill>
              <a:effectLst/>
              <a:latin typeface="Times New Roman" panose="02020603050405020304" pitchFamily="18" charset="0"/>
            </a:endParaRPr>
          </a:p>
          <a:p>
            <a:pPr algn="l"/>
            <a:r>
              <a:rPr lang="en-US" b="0" i="0" dirty="0">
                <a:solidFill>
                  <a:srgbClr val="000000"/>
                </a:solidFill>
                <a:effectLst/>
                <a:latin typeface="Times New Roman" panose="02020603050405020304" pitchFamily="18" charset="0"/>
              </a:rPr>
              <a:t>Small differences in efficacy can have a big impact on the risk — and potential cost — of a breach. Nor are all solutions’ prices the same.</a:t>
            </a:r>
          </a:p>
          <a:p>
            <a:pPr algn="l"/>
            <a:r>
              <a:rPr lang="en-US" b="0" i="0" dirty="0">
                <a:solidFill>
                  <a:srgbClr val="000000"/>
                </a:solidFill>
                <a:effectLst/>
                <a:latin typeface="Times New Roman" panose="02020603050405020304" pitchFamily="18" charset="0"/>
              </a:rPr>
              <a:t>It’s crucial to factor all these elements into your purchasing decision. This means taking your potential total return on security investment (ROSI) into consideration.</a:t>
            </a:r>
          </a:p>
          <a:p>
            <a:pPr algn="l"/>
            <a:endParaRPr lang="en-US" b="0" i="0" dirty="0">
              <a:solidFill>
                <a:srgbClr val="000000"/>
              </a:solidFill>
              <a:effectLst/>
              <a:latin typeface="Times New Roman" panose="02020603050405020304" pitchFamily="18" charset="0"/>
            </a:endParaRPr>
          </a:p>
          <a:p>
            <a:pPr algn="l"/>
            <a:r>
              <a:rPr lang="en-US" b="0" i="0" dirty="0">
                <a:solidFill>
                  <a:srgbClr val="000000"/>
                </a:solidFill>
                <a:effectLst/>
                <a:latin typeface="Times New Roman" panose="02020603050405020304" pitchFamily="18" charset="0"/>
              </a:rPr>
              <a:t>This slide is an example of how a financial services company might quantify the benefits of reduced risk. Use it as a template when making your business case.</a:t>
            </a:r>
          </a:p>
          <a:p>
            <a:pPr algn="l"/>
            <a:endParaRPr lang="en-US" b="0" i="0" dirty="0">
              <a:solidFill>
                <a:srgbClr val="000000"/>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47E1EE-0039-4797-B978-F453418260D1}" type="slidenum">
              <a:rPr lang="en-US" smtClean="0"/>
              <a:pPr/>
              <a:t>11</a:t>
            </a:fld>
            <a:endParaRPr lang="en-US" dirty="0"/>
          </a:p>
        </p:txBody>
      </p:sp>
    </p:spTree>
    <p:extLst>
      <p:ext uri="{BB962C8B-B14F-4D97-AF65-F5344CB8AC3E}">
        <p14:creationId xmlns:p14="http://schemas.microsoft.com/office/powerpoint/2010/main" val="4024307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While risk is one factor, workforce efficiency/productivity is another important factor. The advantages should be framed in how they enable innovation and help the organization achieve its business goals. Use this slide to quantify operational and productivity benefits.</a:t>
            </a:r>
            <a:endParaRPr lang="en-US"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12</a:t>
            </a:fld>
            <a:endParaRPr lang="en-US"/>
          </a:p>
        </p:txBody>
      </p:sp>
    </p:spTree>
    <p:extLst>
      <p:ext uri="{BB962C8B-B14F-4D97-AF65-F5344CB8AC3E}">
        <p14:creationId xmlns:p14="http://schemas.microsoft.com/office/powerpoint/2010/main" val="1301048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fontScale="92500" lnSpcReduction="20000"/>
          </a:bodyPr>
          <a:lstStyle/>
          <a:p>
            <a:r>
              <a:rPr lang="en-US" dirty="0"/>
              <a:t>The other half of the value equation is benefits. </a:t>
            </a:r>
            <a:r>
              <a:rPr lang="en-US" b="0" i="0" dirty="0">
                <a:solidFill>
                  <a:srgbClr val="000000"/>
                </a:solidFill>
                <a:effectLst/>
                <a:latin typeface="Times New Roman" panose="02020603050405020304" pitchFamily="18" charset="0"/>
              </a:rPr>
              <a:t>To understand the total value of a solution, you need to consider all the costs above, and weigh them against the benefits the product offers. Risk resistance is certainly the primary benefit of any security solution, but as with costs, there are other factors to consider as well.</a:t>
            </a:r>
          </a:p>
          <a:p>
            <a:pPr algn="l"/>
            <a:endParaRPr lang="en-US" b="0" i="0" dirty="0">
              <a:solidFill>
                <a:srgbClr val="000000"/>
              </a:solidFill>
              <a:effectLst/>
              <a:latin typeface="Times New Roman" panose="02020603050405020304" pitchFamily="18" charset="0"/>
            </a:endParaRPr>
          </a:p>
          <a:p>
            <a:pPr algn="l"/>
            <a:r>
              <a:rPr lang="en-US" b="0" i="0" dirty="0">
                <a:solidFill>
                  <a:srgbClr val="000000"/>
                </a:solidFill>
                <a:effectLst/>
                <a:latin typeface="Times New Roman" panose="02020603050405020304" pitchFamily="18" charset="0"/>
              </a:rPr>
              <a:t>Here are some benefits you should keep in mind:</a:t>
            </a:r>
          </a:p>
          <a:p>
            <a:pPr marL="0" indent="0" algn="l">
              <a:buFont typeface="Arial" panose="020B0604020202020204" pitchFamily="34" charset="0"/>
              <a:buNone/>
            </a:pPr>
            <a:endParaRPr lang="en-US" b="0" i="0" dirty="0">
              <a:solidFill>
                <a:srgbClr val="000000"/>
              </a:solidFill>
              <a:effectLst/>
              <a:latin typeface="Times New Roman" panose="02020603050405020304" pitchFamily="18" charset="0"/>
            </a:endParaRPr>
          </a:p>
          <a:p>
            <a:pPr marL="171450" indent="-171450" algn="l">
              <a:buFontTx/>
              <a:buChar char="-"/>
            </a:pPr>
            <a:r>
              <a:rPr lang="en-US" b="1" i="0" dirty="0">
                <a:solidFill>
                  <a:srgbClr val="000000"/>
                </a:solidFill>
                <a:effectLst/>
                <a:latin typeface="Times New Roman" panose="02020603050405020304" pitchFamily="18" charset="0"/>
              </a:rPr>
              <a:t>Risk resistance</a:t>
            </a:r>
            <a:r>
              <a:rPr lang="en-US" b="0" i="0" dirty="0">
                <a:solidFill>
                  <a:srgbClr val="000000"/>
                </a:solidFill>
                <a:effectLst/>
                <a:latin typeface="Times New Roman" panose="02020603050405020304" pitchFamily="18" charset="0"/>
              </a:rPr>
              <a:t>. Your investments in cybersecurity are certainly a means of buying down operational and business risk. But it’s not simply a one-to-one relationship between dollars spent and depth of coverage. You need a layered security approach for solid defense. Some security solutions will reduce your risks more than others.</a:t>
            </a:r>
          </a:p>
          <a:p>
            <a:pPr marL="171450" marR="0" lvl="0" indent="-171450" algn="l" defTabSz="914400" rtl="0" eaLnBrk="1" fontAlgn="auto" latinLnBrk="0" hangingPunct="1">
              <a:lnSpc>
                <a:spcPct val="100000"/>
              </a:lnSpc>
              <a:spcBef>
                <a:spcPts val="600"/>
              </a:spcBef>
              <a:spcAft>
                <a:spcPts val="0"/>
              </a:spcAft>
              <a:buClrTx/>
              <a:buSzTx/>
              <a:buFontTx/>
              <a:buChar char="-"/>
              <a:tabLst/>
              <a:defRPr/>
            </a:pPr>
            <a:r>
              <a:rPr lang="en-US" b="1" i="0" dirty="0">
                <a:solidFill>
                  <a:srgbClr val="000000"/>
                </a:solidFill>
                <a:effectLst/>
                <a:latin typeface="Times New Roman" panose="02020603050405020304" pitchFamily="18" charset="0"/>
              </a:rPr>
              <a:t>User productivity. </a:t>
            </a:r>
            <a:r>
              <a:rPr lang="en-US" b="0" i="0" dirty="0">
                <a:solidFill>
                  <a:srgbClr val="000000"/>
                </a:solidFill>
                <a:effectLst/>
                <a:latin typeface="Times New Roman" panose="02020603050405020304" pitchFamily="18" charset="0"/>
              </a:rPr>
              <a:t>A cybersecurity solution can affect the productivity of your organization’s employees in various, complicated ways. These effects extend to end users as well as cybersecurity and IT teams. How many minutes or hours of a business analyst’s time would be lost if they didn’t have access to their laptop while malware was being scrubbed from the device, for instance? How much would it cost your enterprise if members of the sales team couldn’t connect with customers due to a compromised cloud account? Every time that spam and malicious email gets blocked, you’re preventing downtime from impacting the business. Plus, every time a malicious email gets through, the incident might take time away from help desk professionals and IT administrators.</a:t>
            </a:r>
          </a:p>
          <a:p>
            <a:pPr marL="171450" indent="-171450" algn="l">
              <a:buFontTx/>
              <a:buChar char="-"/>
            </a:pPr>
            <a:r>
              <a:rPr lang="en-US" b="1" i="0" dirty="0">
                <a:solidFill>
                  <a:srgbClr val="000000"/>
                </a:solidFill>
                <a:effectLst/>
                <a:latin typeface="Times New Roman" panose="02020603050405020304" pitchFamily="18" charset="0"/>
              </a:rPr>
              <a:t>Monitoring, triage and analysis</a:t>
            </a:r>
            <a:r>
              <a:rPr lang="en-US" b="0" i="0" dirty="0">
                <a:solidFill>
                  <a:srgbClr val="000000"/>
                </a:solidFill>
                <a:effectLst/>
                <a:latin typeface="Times New Roman" panose="02020603050405020304" pitchFamily="18" charset="0"/>
              </a:rPr>
              <a:t>. Cybersecurity analysts are among the most highly skilled – and paid – professionals in the modern IT workforce. And they’re in short supply. How security operations teams allocate their time and attention is a matter of strategic importance for your company. Does the solution you’re considering make it easier or harder for them to do their jobs? Does it easily integrate into the event monitoring or detection and response solutions that are currently in use in your environment? Maybe you outsource these responsibilities to a service provider. In that case, will the solution you’re considering enhance your partner’s ability to maintain visibility and coverage?</a:t>
            </a:r>
          </a:p>
          <a:p>
            <a:pPr marL="171450" indent="-171450" algn="l">
              <a:buFontTx/>
              <a:buChar char="-"/>
            </a:pPr>
            <a:r>
              <a:rPr lang="en-US" b="1" i="0" dirty="0">
                <a:solidFill>
                  <a:srgbClr val="000000"/>
                </a:solidFill>
                <a:effectLst/>
                <a:latin typeface="Times New Roman" panose="02020603050405020304" pitchFamily="18" charset="0"/>
              </a:rPr>
              <a:t>Response and remediation. </a:t>
            </a:r>
            <a:r>
              <a:rPr lang="en-US" b="0" i="0" dirty="0">
                <a:solidFill>
                  <a:srgbClr val="000000"/>
                </a:solidFill>
                <a:effectLst/>
                <a:latin typeface="Times New Roman" panose="02020603050405020304" pitchFamily="18" charset="0"/>
              </a:rPr>
              <a:t>When your security team is taking action to prevent bad actors from moving across your environment, time is of the essence. The faster you can block and remediate incoming threats, the less likely they are to progress into damaging breaches.</a:t>
            </a:r>
          </a:p>
          <a:p>
            <a:pPr marL="171450" indent="-171450" algn="l">
              <a:buFontTx/>
              <a:buChar char="-"/>
            </a:pPr>
            <a:r>
              <a:rPr lang="en-US" b="1" i="0" dirty="0">
                <a:solidFill>
                  <a:srgbClr val="000000"/>
                </a:solidFill>
                <a:effectLst/>
                <a:latin typeface="Times New Roman" panose="02020603050405020304" pitchFamily="18" charset="0"/>
              </a:rPr>
              <a:t>Automation</a:t>
            </a:r>
            <a:r>
              <a:rPr lang="en-US" b="0" i="0" dirty="0">
                <a:solidFill>
                  <a:srgbClr val="000000"/>
                </a:solidFill>
                <a:effectLst/>
                <a:latin typeface="Times New Roman" panose="02020603050405020304" pitchFamily="18" charset="0"/>
              </a:rPr>
              <a:t>. Does the solution in question come pre-programmed so that it can complete tasks that are part of your regular IT or email security workflows? If your team needs to do a great deal of programming so that the solution can run automated workflows, you should also take that factor into account. If two solutions can both complete the same task, but one takes longer to configure – or requires extensive coding or ongoing administrative overhead – it’ll cost you more than the other.</a:t>
            </a:r>
          </a:p>
          <a:p>
            <a:pPr marL="171450" indent="-171450" algn="l">
              <a:buFontTx/>
              <a:buChar char="-"/>
            </a:pPr>
            <a:r>
              <a:rPr lang="en-US" b="1" i="0" dirty="0">
                <a:solidFill>
                  <a:srgbClr val="000000"/>
                </a:solidFill>
                <a:effectLst/>
                <a:latin typeface="Times New Roman" panose="02020603050405020304" pitchFamily="18" charset="0"/>
              </a:rPr>
              <a:t>Intelligence</a:t>
            </a:r>
            <a:r>
              <a:rPr lang="en-US" b="0" i="0" dirty="0">
                <a:solidFill>
                  <a:srgbClr val="000000"/>
                </a:solidFill>
                <a:effectLst/>
                <a:latin typeface="Times New Roman" panose="02020603050405020304" pitchFamily="18" charset="0"/>
              </a:rPr>
              <a:t>. Threat hunting is a highly specialized security function that can help you detect vulnerabilities or preventing minor incidents from progressing into breaches. However, threat hunting requires skill and expertise that you may or may not have on staff. Does the solution you’re considering provide intelligence that will reduce the burden for your team? Does it enable visibility so that they can spend less time and effort on their hunts – or dig deeper with the same number of resources?</a:t>
            </a:r>
          </a:p>
          <a:p>
            <a:endParaRPr lang="en-US"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13</a:t>
            </a:fld>
            <a:endParaRPr lang="en-US"/>
          </a:p>
        </p:txBody>
      </p:sp>
    </p:spTree>
    <p:extLst>
      <p:ext uri="{BB962C8B-B14F-4D97-AF65-F5344CB8AC3E}">
        <p14:creationId xmlns:p14="http://schemas.microsoft.com/office/powerpoint/2010/main" val="2720088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400050"/>
            <a:ext cx="4800600" cy="2701925"/>
          </a:xfrm>
        </p:spPr>
      </p:sp>
      <p:sp>
        <p:nvSpPr>
          <p:cNvPr id="3" name="Notes Placeholder 2"/>
          <p:cNvSpPr>
            <a:spLocks noGrp="1"/>
          </p:cNvSpPr>
          <p:nvPr>
            <p:ph type="body" idx="1"/>
          </p:nvPr>
        </p:nvSpPr>
        <p:spPr/>
        <p:txBody>
          <a:bodyPr>
            <a:normAutofit fontScale="92500" lnSpcReduction="2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Great storytelling starts with knowing your audience. Tailor your business case for your security investments to each audience. Focus on the impact to the areas of the business that they oversee. Think of it like saying the same thing in three different languages: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 board. </a:t>
            </a:r>
            <a:r>
              <a:rPr lang="en-US" sz="1800" dirty="0">
                <a:effectLst/>
                <a:latin typeface="Calibri" panose="020F0502020204030204" pitchFamily="34" charset="0"/>
                <a:ea typeface="Calibri" panose="020F0502020204030204" pitchFamily="34" charset="0"/>
                <a:cs typeface="Times New Roman" panose="02020603050405020304" pitchFamily="18" charset="0"/>
              </a:rPr>
              <a:t>As you address the board, emphasize how your plan meets the company’s risk tolerance. And identify the residual risk the business will accept. </a:t>
            </a: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Operational leaders. </a:t>
            </a:r>
            <a:r>
              <a:rPr lang="en-US" sz="1800" dirty="0">
                <a:effectLst/>
                <a:latin typeface="Calibri" panose="020F0502020204030204" pitchFamily="34" charset="0"/>
                <a:ea typeface="Calibri" panose="020F0502020204030204" pitchFamily="34" charset="0"/>
                <a:cs typeface="Times New Roman" panose="02020603050405020304" pitchFamily="18" charset="0"/>
              </a:rPr>
              <a:t>As you talk to the COO or CIO, operationalize your message. Focus on gaps, remaining vulnerabilities and how your plan will offset risks to business operations. </a:t>
            </a:r>
          </a:p>
          <a:p>
            <a:pPr marL="342900" marR="0" lvl="0" indent="-342900">
              <a:lnSpc>
                <a:spcPct val="107000"/>
              </a:lnSpc>
              <a:spcBef>
                <a:spcPts val="0"/>
              </a:spcBef>
              <a:spcAft>
                <a:spcPts val="80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 CFO.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 with the CFO, highlight how you’ve balanced the spend or how you plan to fix any unbalanced areas.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With all your audiences, communicate the ROI of solutions that you quantified during your planning phase. Help them understand what they get for the money you spend.</a:t>
            </a:r>
          </a:p>
          <a:p>
            <a:endParaRPr lang="en-US" dirty="0"/>
          </a:p>
          <a:p>
            <a:r>
              <a:rPr lang="en-US" dirty="0"/>
              <a:t>Use this slide to summarize your analysis and recommendations.</a:t>
            </a:r>
          </a:p>
        </p:txBody>
      </p:sp>
      <p:sp>
        <p:nvSpPr>
          <p:cNvPr id="4" name="Slide Number Placeholder 3"/>
          <p:cNvSpPr>
            <a:spLocks noGrp="1"/>
          </p:cNvSpPr>
          <p:nvPr>
            <p:ph type="sldNum" sz="quarter" idx="5"/>
          </p:nvPr>
        </p:nvSpPr>
        <p:spPr/>
        <p:txBody>
          <a:bodyPr/>
          <a:lstStyle/>
          <a:p>
            <a:fld id="{8547E1EE-0039-4797-B978-F453418260D1}" type="slidenum">
              <a:rPr lang="en-US" smtClean="0"/>
              <a:pPr/>
              <a:t>14</a:t>
            </a:fld>
            <a:endParaRPr lang="en-US" dirty="0"/>
          </a:p>
        </p:txBody>
      </p:sp>
    </p:spTree>
    <p:extLst>
      <p:ext uri="{BB962C8B-B14F-4D97-AF65-F5344CB8AC3E}">
        <p14:creationId xmlns:p14="http://schemas.microsoft.com/office/powerpoint/2010/main" val="2630062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dirty="0"/>
              <a:t>The first step in building your business case is having a purpose. Whether you’re trying to clarify your resourcing needs, justifying the costs of a new solution or choosing between options, knowing the desired outcome will help shape your narrative. As a CISO, you likely have a wealth of data to quantify your argument. Choose wisely—too much data can muddle your message. Focus on two or three main data points tailored to the purpose and type of business case you’re making.</a:t>
            </a:r>
          </a:p>
          <a:p>
            <a:endParaRPr lang="en-US" dirty="0"/>
          </a:p>
          <a:p>
            <a:r>
              <a:rPr lang="en-US" dirty="0"/>
              <a:t>Work through the questions on this slide to identify what data might bolster your business case.</a:t>
            </a:r>
          </a:p>
        </p:txBody>
      </p:sp>
      <p:sp>
        <p:nvSpPr>
          <p:cNvPr id="4" name="Slide Number Placeholder 3"/>
          <p:cNvSpPr>
            <a:spLocks noGrp="1"/>
          </p:cNvSpPr>
          <p:nvPr>
            <p:ph type="sldNum" sz="quarter" idx="5"/>
          </p:nvPr>
        </p:nvSpPr>
        <p:spPr/>
        <p:txBody>
          <a:bodyPr/>
          <a:lstStyle/>
          <a:p>
            <a:fld id="{8547E1EE-0039-4797-B978-F453418260D1}" type="slidenum">
              <a:rPr lang="en-US" smtClean="0"/>
              <a:pPr/>
              <a:t>3</a:t>
            </a:fld>
            <a:endParaRPr lang="en-US" dirty="0"/>
          </a:p>
        </p:txBody>
      </p:sp>
    </p:spTree>
    <p:extLst>
      <p:ext uri="{BB962C8B-B14F-4D97-AF65-F5344CB8AC3E}">
        <p14:creationId xmlns:p14="http://schemas.microsoft.com/office/powerpoint/2010/main" val="1184126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dirty="0"/>
              <a:t>At its core, a business case is a form of storytelling. While business cases should be built on data, the strongest ones also hinge on delivery. </a:t>
            </a:r>
            <a:r>
              <a:rPr lang="en-US" i="1" dirty="0"/>
              <a:t>How</a:t>
            </a:r>
            <a:r>
              <a:rPr lang="en-US" dirty="0"/>
              <a:t> you present the case can be as important as </a:t>
            </a:r>
            <a:r>
              <a:rPr lang="en-US" i="1" dirty="0"/>
              <a:t>what</a:t>
            </a:r>
            <a:r>
              <a:rPr lang="en-US" dirty="0"/>
              <a:t> you present.</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600"/>
              </a:spcBef>
              <a:spcAft>
                <a:spcPts val="0"/>
              </a:spcAft>
              <a:buClrTx/>
              <a:buSzTx/>
              <a:buFontTx/>
              <a:buNone/>
              <a:tabLst/>
              <a:defRPr/>
            </a:pPr>
            <a:r>
              <a:rPr lang="en-US" dirty="0"/>
              <a:t>That’s why a clear focus, a logical narrative and clear call to action are critical elements. Use this slide to spell out your security objectives, the financial implications of the desired action, the risks of inaction and benefits of addressing those risks.</a:t>
            </a:r>
          </a:p>
          <a:p>
            <a:endParaRPr lang="en-US"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4</a:t>
            </a:fld>
            <a:endParaRPr lang="en-US"/>
          </a:p>
        </p:txBody>
      </p:sp>
    </p:spTree>
    <p:extLst>
      <p:ext uri="{BB962C8B-B14F-4D97-AF65-F5344CB8AC3E}">
        <p14:creationId xmlns:p14="http://schemas.microsoft.com/office/powerpoint/2010/main" val="2573897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fontScale="62500" lnSpcReduction="20000"/>
          </a:bodyPr>
          <a:lstStyle/>
          <a:p>
            <a:pPr marL="0" marR="0">
              <a:lnSpc>
                <a:spcPct val="107000"/>
              </a:lnSpc>
              <a:spcBef>
                <a:spcPts val="0"/>
              </a:spcBef>
              <a:spcAft>
                <a:spcPts val="800"/>
              </a:spcAft>
            </a:pPr>
            <a:r>
              <a:rPr lang="en-US" sz="3200" b="0" i="0" dirty="0">
                <a:solidFill>
                  <a:srgbClr val="000000"/>
                </a:solidFill>
                <a:effectLst/>
                <a:latin typeface="Times New Roman" panose="02020603050405020304" pitchFamily="18" charset="0"/>
              </a:rPr>
              <a:t>To calculate the risk resistance of a solution, you first need to understand the potential loss magnitude for your organization. What is the average cost of a data breach in your industry and region? You will need to weigh this against your vulnerability and the solution’s risk strength. Finally, consider that it may take some time for you to ramp up a solution and take advantage of its full benefits.</a:t>
            </a:r>
          </a:p>
          <a:p>
            <a:pPr marL="0" marR="0">
              <a:lnSpc>
                <a:spcPct val="107000"/>
              </a:lnSpc>
              <a:spcBef>
                <a:spcPts val="0"/>
              </a:spcBef>
              <a:spcAft>
                <a:spcPts val="800"/>
              </a:spcAft>
            </a:pPr>
            <a:endParaRPr lang="en-US" sz="32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Use this slide as a template to outline the risk to the organization (and show the assumptions behind 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Quantifying risk is not a perfect science, and it can get complicated. Yet taking the time to quantify risks and your risk tolerance will help you justify your budget later. You can also analyze risk in qualitative terms, but dollars-and-cents metrics will resonate with executives and board members.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Level-setting is critical. The risk tolerance that business leaders express during planning may not always match up with their actual risk tolerance. Consider mapping out realistic scenarios with executives and board members to ensure you arrive at your company’s true risk appetite.</a:t>
            </a:r>
            <a:endParaRPr lang="en-US"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5</a:t>
            </a:fld>
            <a:endParaRPr lang="en-US"/>
          </a:p>
        </p:txBody>
      </p:sp>
    </p:spTree>
    <p:extLst>
      <p:ext uri="{BB962C8B-B14F-4D97-AF65-F5344CB8AC3E}">
        <p14:creationId xmlns:p14="http://schemas.microsoft.com/office/powerpoint/2010/main" val="1379241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dirty="0"/>
              <a:t>This visualization provides an easy-to-comprehend way of communicating current risks and the benefits of various security controls. Use this slide to convey overall exposure by showing the convergence of likelihood (x-axis) and potential impact (y-axis) of various risk factors. Move the blue ovals to positions that indicate your </a:t>
            </a:r>
            <a:r>
              <a:rPr lang="en-US" i="1" dirty="0"/>
              <a:t>current</a:t>
            </a:r>
            <a:r>
              <a:rPr lang="en-US" dirty="0"/>
              <a:t> exposure. Place the connected gray ovals to positions that indicate your </a:t>
            </a:r>
            <a:r>
              <a:rPr lang="en-US" i="1" dirty="0"/>
              <a:t>resulting</a:t>
            </a:r>
            <a:r>
              <a:rPr lang="en-US" dirty="0"/>
              <a:t> exposure after applying relevant security controls. In some cases, these controls may not reduce the likelihood of a risk but mitigate the impact. In other cases, the impact remains the same, but the likelihood is reduced. In best-case scenarios, the controls decrease both the likelihood and impact.</a:t>
            </a:r>
          </a:p>
        </p:txBody>
      </p:sp>
      <p:sp>
        <p:nvSpPr>
          <p:cNvPr id="4" name="Slide Number Placeholder 3"/>
          <p:cNvSpPr>
            <a:spLocks noGrp="1"/>
          </p:cNvSpPr>
          <p:nvPr>
            <p:ph type="sldNum" sz="quarter" idx="5"/>
          </p:nvPr>
        </p:nvSpPr>
        <p:spPr/>
        <p:txBody>
          <a:bodyPr/>
          <a:lstStyle/>
          <a:p>
            <a:fld id="{77B5D341-E1F3-3B47-9946-5D39F3FD3C0B}" type="slidenum">
              <a:rPr lang="en-US" smtClean="0"/>
              <a:t>6</a:t>
            </a:fld>
            <a:endParaRPr lang="en-US"/>
          </a:p>
        </p:txBody>
      </p:sp>
    </p:spTree>
    <p:extLst>
      <p:ext uri="{BB962C8B-B14F-4D97-AF65-F5344CB8AC3E}">
        <p14:creationId xmlns:p14="http://schemas.microsoft.com/office/powerpoint/2010/main" val="1832320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dirty="0"/>
              <a:t>Here is a more comprehensive version of the previous slide with more risk factors you may want to include.</a:t>
            </a:r>
          </a:p>
        </p:txBody>
      </p:sp>
      <p:sp>
        <p:nvSpPr>
          <p:cNvPr id="4" name="Slide Number Placeholder 3"/>
          <p:cNvSpPr>
            <a:spLocks noGrp="1"/>
          </p:cNvSpPr>
          <p:nvPr>
            <p:ph type="sldNum" sz="quarter" idx="5"/>
          </p:nvPr>
        </p:nvSpPr>
        <p:spPr/>
        <p:txBody>
          <a:bodyPr/>
          <a:lstStyle/>
          <a:p>
            <a:fld id="{77B5D341-E1F3-3B47-9946-5D39F3FD3C0B}" type="slidenum">
              <a:rPr lang="en-US" smtClean="0"/>
              <a:t>7</a:t>
            </a:fld>
            <a:endParaRPr lang="en-US"/>
          </a:p>
        </p:txBody>
      </p:sp>
    </p:spTree>
    <p:extLst>
      <p:ext uri="{BB962C8B-B14F-4D97-AF65-F5344CB8AC3E}">
        <p14:creationId xmlns:p14="http://schemas.microsoft.com/office/powerpoint/2010/main" val="2859741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b="0" i="0" dirty="0">
                <a:solidFill>
                  <a:srgbClr val="000000"/>
                </a:solidFill>
                <a:effectLst/>
                <a:latin typeface="Times New Roman" panose="02020603050405020304" pitchFamily="18" charset="0"/>
              </a:rPr>
              <a:t>When it comes to the total economic value of a cybersecurity solution, licensing costs are just the tip of the iceberg. If you’re only looking at licensing, you’re not seeing the full picture of what a solution will cost your organization. Many other hidden costs of ownership lurk beneath the surface and can dramatically increase the overall cost of a solution.</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US" b="0" i="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US" b="0" i="0" dirty="0">
                <a:solidFill>
                  <a:srgbClr val="000000"/>
                </a:solidFill>
                <a:effectLst/>
                <a:latin typeface="Times New Roman" panose="02020603050405020304" pitchFamily="18" charset="0"/>
              </a:rPr>
              <a:t>This slide can be a powerful illustration to executives who might be too narrowly focused on licensing costs.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47E1EE-0039-4797-B978-F453418260D1}" type="slidenum">
              <a:rPr kumimoji="0" lang="en-US" sz="10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25303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a:bodyPr>
          <a:lstStyle/>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Making the decision to invest in a security solution requires you to carefully weigh the costs and benefits that come with each of the available options. It’s crucial to find a solution that will meet your short-term budget needs, but it’s just as important to find one that will mitigate the financial risks that cyber crime poses to your business over the longer term. </a:t>
            </a:r>
          </a:p>
          <a:p>
            <a:endParaRPr lang="en-US" b="0" i="0" dirty="0">
              <a:solidFill>
                <a:srgbClr val="000000"/>
              </a:solidFill>
              <a:effectLst/>
              <a:latin typeface="Times New Roman" panose="02020603050405020304" pitchFamily="18" charset="0"/>
            </a:endParaRPr>
          </a:p>
          <a:p>
            <a:r>
              <a:rPr lang="en-US" dirty="0"/>
              <a:t>Use this slide to show what factors you considered in your cost/benefit analysis.</a:t>
            </a:r>
          </a:p>
        </p:txBody>
      </p:sp>
      <p:sp>
        <p:nvSpPr>
          <p:cNvPr id="4" name="Slide Number Placeholder 3"/>
          <p:cNvSpPr>
            <a:spLocks noGrp="1"/>
          </p:cNvSpPr>
          <p:nvPr>
            <p:ph type="sldNum" sz="quarter" idx="5"/>
          </p:nvPr>
        </p:nvSpPr>
        <p:spPr/>
        <p:txBody>
          <a:bodyPr/>
          <a:lstStyle/>
          <a:p>
            <a:fld id="{8547E1EE-0039-4797-B978-F453418260D1}" type="slidenum">
              <a:rPr lang="en-US" smtClean="0"/>
              <a:pPr/>
              <a:t>9</a:t>
            </a:fld>
            <a:endParaRPr lang="en-US"/>
          </a:p>
        </p:txBody>
      </p:sp>
    </p:spTree>
    <p:extLst>
      <p:ext uri="{BB962C8B-B14F-4D97-AF65-F5344CB8AC3E}">
        <p14:creationId xmlns:p14="http://schemas.microsoft.com/office/powerpoint/2010/main" val="1517800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algn="l"/>
            <a:r>
              <a:rPr lang="en-US" b="0" i="0" dirty="0">
                <a:solidFill>
                  <a:srgbClr val="000000"/>
                </a:solidFill>
                <a:effectLst/>
                <a:latin typeface="Times New Roman" panose="02020603050405020304" pitchFamily="18" charset="0"/>
              </a:rPr>
              <a:t>To estimate the total financial impact that the purchase will have on your organization, you’ll need to consider several factors:</a:t>
            </a:r>
          </a:p>
          <a:p>
            <a:pPr algn="l"/>
            <a:endParaRPr lang="en-US" b="0" i="0" dirty="0">
              <a:solidFill>
                <a:srgbClr val="000000"/>
              </a:solidFill>
              <a:effectLst/>
              <a:latin typeface="Times New Roman" panose="02020603050405020304" pitchFamily="18" charset="0"/>
            </a:endParaRPr>
          </a:p>
          <a:p>
            <a:pPr marL="171450" indent="-171450" algn="l">
              <a:buFontTx/>
              <a:buChar char="-"/>
            </a:pPr>
            <a:r>
              <a:rPr lang="en-US" b="1" i="0" dirty="0">
                <a:solidFill>
                  <a:srgbClr val="000000"/>
                </a:solidFill>
                <a:effectLst/>
                <a:latin typeface="Times New Roman" panose="02020603050405020304" pitchFamily="18" charset="0"/>
              </a:rPr>
              <a:t>Licensing. </a:t>
            </a:r>
            <a:r>
              <a:rPr lang="en-US" b="0" i="0" dirty="0">
                <a:solidFill>
                  <a:srgbClr val="000000"/>
                </a:solidFill>
                <a:effectLst/>
                <a:latin typeface="Times New Roman" panose="02020603050405020304" pitchFamily="18" charset="0"/>
              </a:rPr>
              <a:t>What do you pay the vendor annually per user for the solution? Your total licensing cost is the cost per user per year multiplied by the number of users.</a:t>
            </a:r>
          </a:p>
          <a:p>
            <a:pPr marL="171450" indent="-171450" algn="l">
              <a:buFontTx/>
              <a:buChar char="-"/>
            </a:pPr>
            <a:r>
              <a:rPr lang="en-US" b="1" i="0" dirty="0">
                <a:solidFill>
                  <a:srgbClr val="000000"/>
                </a:solidFill>
                <a:effectLst/>
                <a:latin typeface="Times New Roman" panose="02020603050405020304" pitchFamily="18" charset="0"/>
              </a:rPr>
              <a:t>Deployment</a:t>
            </a:r>
            <a:r>
              <a:rPr lang="en-US" b="0" i="0" dirty="0">
                <a:solidFill>
                  <a:srgbClr val="000000"/>
                </a:solidFill>
                <a:effectLst/>
                <a:latin typeface="Times New Roman" panose="02020603050405020304" pitchFamily="18" charset="0"/>
              </a:rPr>
              <a:t>.</a:t>
            </a:r>
          </a:p>
          <a:p>
            <a:pPr marL="171450" indent="-171450" algn="l">
              <a:buFontTx/>
              <a:buChar char="-"/>
            </a:pPr>
            <a:r>
              <a:rPr lang="en-US" b="1" i="0" dirty="0">
                <a:solidFill>
                  <a:srgbClr val="000000"/>
                </a:solidFill>
                <a:effectLst/>
                <a:latin typeface="Times New Roman" panose="02020603050405020304" pitchFamily="18" charset="0"/>
              </a:rPr>
              <a:t>Professional services</a:t>
            </a:r>
            <a:r>
              <a:rPr lang="en-US" b="0" i="0" dirty="0">
                <a:solidFill>
                  <a:srgbClr val="000000"/>
                </a:solidFill>
                <a:effectLst/>
                <a:latin typeface="Times New Roman" panose="02020603050405020304" pitchFamily="18" charset="0"/>
              </a:rPr>
              <a:t>. Many vendors will recommend or even require their professional services team to help you set up and deploy the solution. These services, of course, come at a cost.</a:t>
            </a:r>
          </a:p>
          <a:p>
            <a:pPr marL="171450" indent="-171450" algn="l">
              <a:buFontTx/>
              <a:buChar char="-"/>
            </a:pPr>
            <a:r>
              <a:rPr lang="en-US" b="1" i="0" dirty="0">
                <a:solidFill>
                  <a:srgbClr val="000000"/>
                </a:solidFill>
                <a:effectLst/>
                <a:latin typeface="Times New Roman" panose="02020603050405020304" pitchFamily="18" charset="0"/>
              </a:rPr>
              <a:t>Resource time</a:t>
            </a:r>
            <a:r>
              <a:rPr lang="en-US" b="0" i="0" dirty="0">
                <a:solidFill>
                  <a:srgbClr val="000000"/>
                </a:solidFill>
                <a:effectLst/>
                <a:latin typeface="Times New Roman" panose="02020603050405020304" pitchFamily="18" charset="0"/>
              </a:rPr>
              <a:t>. Whether or not the vendor’s professional services team is involved, new product deployments also require at least some work from your internal employees. How many of their hours will this project take? From whom? Estimating the number of labor-hours from your salaried employees is only the first step. What other responsibilities will they need to set aside to focus on this initiative? You’ll also need to think about what you might lose if professionals aren’t doing other high-value work.</a:t>
            </a:r>
          </a:p>
          <a:p>
            <a:pPr marL="171450" indent="-171450" algn="l">
              <a:buFontTx/>
              <a:buChar char="-"/>
            </a:pPr>
            <a:r>
              <a:rPr lang="en-US" b="1" i="0" dirty="0">
                <a:solidFill>
                  <a:srgbClr val="000000"/>
                </a:solidFill>
                <a:effectLst/>
                <a:latin typeface="Times New Roman" panose="02020603050405020304" pitchFamily="18" charset="0"/>
              </a:rPr>
              <a:t>Ongoing management</a:t>
            </a:r>
            <a:r>
              <a:rPr lang="en-US" b="0" i="0" dirty="0">
                <a:solidFill>
                  <a:srgbClr val="000000"/>
                </a:solidFill>
                <a:effectLst/>
                <a:latin typeface="Times New Roman" panose="02020603050405020304" pitchFamily="18" charset="0"/>
              </a:rPr>
              <a:t>. You can think of ongoing management costs as the time spent by specialist employees to support ongoing management activities. This is an important factor to consider. If one solution takes two full-time employees to manage and another one requires only one, you’ll need to account for the fact that ongoing management will cost twice as much over the long term for the first solution when comparing them.</a:t>
            </a:r>
          </a:p>
          <a:p>
            <a:pPr marL="171450" indent="-171450" algn="l">
              <a:buFontTx/>
              <a:buChar char="-"/>
            </a:pPr>
            <a:r>
              <a:rPr lang="en-US" b="1" i="0" dirty="0">
                <a:solidFill>
                  <a:srgbClr val="000000"/>
                </a:solidFill>
                <a:effectLst/>
                <a:latin typeface="Times New Roman" panose="02020603050405020304" pitchFamily="18" charset="0"/>
              </a:rPr>
              <a:t>Hardware</a:t>
            </a:r>
            <a:r>
              <a:rPr lang="en-US" b="0" i="0" dirty="0">
                <a:solidFill>
                  <a:srgbClr val="000000"/>
                </a:solidFill>
                <a:effectLst/>
                <a:latin typeface="Times New Roman" panose="02020603050405020304" pitchFamily="18" charset="0"/>
              </a:rPr>
              <a:t>. Some solutions can also involve hardware, which also adds cost(s) for your organization, especially if you are managing that hardware on premise. What will it cost you to keep this hardware up to date, maintain connectivity, maintain the proper facilities, or prepare and recover from disasters? How many of your employees will maintain the equipment?</a:t>
            </a:r>
          </a:p>
          <a:p>
            <a:endParaRPr lang="en-US"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10</a:t>
            </a:fld>
            <a:endParaRPr lang="en-US"/>
          </a:p>
        </p:txBody>
      </p:sp>
    </p:spTree>
    <p:extLst>
      <p:ext uri="{BB962C8B-B14F-4D97-AF65-F5344CB8AC3E}">
        <p14:creationId xmlns:p14="http://schemas.microsoft.com/office/powerpoint/2010/main" val="3904467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ark Title Slide">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p:cNvSpPr/>
          <p:nvPr userDrawn="1"/>
        </p:nvSpPr>
        <p:spPr>
          <a:xfrm>
            <a:off x="0" y="3439886"/>
            <a:ext cx="12188825" cy="2583543"/>
          </a:xfrm>
          <a:prstGeom prst="rect">
            <a:avLst/>
          </a:prstGeom>
          <a:solidFill>
            <a:schemeClr val="tx1">
              <a:alpha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2" name="Title 1"/>
          <p:cNvSpPr>
            <a:spLocks noGrp="1"/>
          </p:cNvSpPr>
          <p:nvPr>
            <p:ph type="ctrTitle"/>
          </p:nvPr>
        </p:nvSpPr>
        <p:spPr>
          <a:xfrm>
            <a:off x="4978242" y="3657600"/>
            <a:ext cx="6517072" cy="1428750"/>
          </a:xfrm>
        </p:spPr>
        <p:txBody>
          <a:bodyPr anchor="b"/>
          <a:lstStyle>
            <a:lvl1pPr algn="l">
              <a:defRPr sz="3600" spc="-100" baseline="0">
                <a:solidFill>
                  <a:schemeClr val="accent1">
                    <a:lumMod val="60000"/>
                    <a:lumOff val="40000"/>
                  </a:schemeClr>
                </a:solidFill>
              </a:defRPr>
            </a:lvl1pPr>
          </a:lstStyle>
          <a:p>
            <a:r>
              <a:rPr lang="en-US" dirty="0"/>
              <a:t>Click to edit Master title style</a:t>
            </a:r>
            <a:endParaRPr dirty="0"/>
          </a:p>
        </p:txBody>
      </p:sp>
      <p:sp>
        <p:nvSpPr>
          <p:cNvPr id="3" name="Subtitle 2"/>
          <p:cNvSpPr>
            <a:spLocks noGrp="1"/>
          </p:cNvSpPr>
          <p:nvPr>
            <p:ph type="subTitle" idx="1"/>
          </p:nvPr>
        </p:nvSpPr>
        <p:spPr>
          <a:xfrm>
            <a:off x="4978242" y="5086350"/>
            <a:ext cx="6517072" cy="702564"/>
          </a:xfrm>
        </p:spPr>
        <p:txBody>
          <a:bodyPr anchor="t">
            <a:noAutofit/>
          </a:bodyPr>
          <a:lstStyle>
            <a:lvl1pPr marL="0" indent="0" algn="l">
              <a:spcBef>
                <a:spcPts val="600"/>
              </a:spcBef>
              <a:buNone/>
              <a:defRPr sz="1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5" name="Footer Placeholder 4"/>
          <p:cNvSpPr>
            <a:spLocks noGrp="1"/>
          </p:cNvSpPr>
          <p:nvPr>
            <p:ph type="ftr" sz="quarter" idx="11"/>
          </p:nvPr>
        </p:nvSpPr>
        <p:spPr>
          <a:xfrm>
            <a:off x="4978242" y="6478524"/>
            <a:ext cx="6403120" cy="219456"/>
          </a:xfrm>
          <a:prstGeom prst="rect">
            <a:avLst/>
          </a:prstGeom>
        </p:spPr>
        <p:txBody>
          <a:bodyPr/>
          <a:lstStyle>
            <a:lvl1pPr algn="l">
              <a:defRPr sz="900">
                <a:solidFill>
                  <a:schemeClr val="accent1">
                    <a:lumMod val="40000"/>
                    <a:lumOff val="60000"/>
                  </a:schemeClr>
                </a:solidFill>
              </a:defRPr>
            </a:lvl1pPr>
          </a:lstStyle>
          <a:p>
            <a:r>
              <a:rPr lang="en-US" dirty="0"/>
              <a:t>© 2022  Proofpoint. All rights reserved.  </a:t>
            </a:r>
            <a:r>
              <a:rPr lang="en-US" altLang="zh-TW" dirty="0"/>
              <a:t>|  P</a:t>
            </a:r>
            <a:r>
              <a:rPr lang="en-US" dirty="0"/>
              <a:t>roofpoint, Inc. – Confidential and Proprietary</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442" y="4078550"/>
            <a:ext cx="4064158" cy="1399964"/>
          </a:xfrm>
          <a:prstGeom prst="rect">
            <a:avLst/>
          </a:prstGeom>
        </p:spPr>
      </p:pic>
      <p:sp>
        <p:nvSpPr>
          <p:cNvPr id="14" name="Rectangle 13"/>
          <p:cNvSpPr/>
          <p:nvPr userDrawn="1"/>
        </p:nvSpPr>
        <p:spPr>
          <a:xfrm>
            <a:off x="4673600" y="3657600"/>
            <a:ext cx="73152" cy="2131314"/>
          </a:xfrm>
          <a:prstGeom prst="rect">
            <a:avLst/>
          </a:prstGeom>
          <a:solidFill>
            <a:schemeClr val="accent1">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Tree>
    <p:extLst>
      <p:ext uri="{BB962C8B-B14F-4D97-AF65-F5344CB8AC3E}">
        <p14:creationId xmlns:p14="http://schemas.microsoft.com/office/powerpoint/2010/main" val="221921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Subtitle &amp; 2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40" y="1351775"/>
            <a:ext cx="10969936" cy="458321"/>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40" y="1822458"/>
            <a:ext cx="5411686"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6" name="Content Placeholder 5"/>
          <p:cNvSpPr>
            <a:spLocks noGrp="1"/>
          </p:cNvSpPr>
          <p:nvPr>
            <p:ph sz="quarter" idx="4" hasCustomPrompt="1"/>
          </p:nvPr>
        </p:nvSpPr>
        <p:spPr>
          <a:xfrm>
            <a:off x="6165571" y="1822458"/>
            <a:ext cx="5413812"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Two column slide</a:t>
            </a:r>
          </a:p>
        </p:txBody>
      </p:sp>
      <p:sp>
        <p:nvSpPr>
          <p:cNvPr id="5" name="Date Placeholder 4">
            <a:extLst>
              <a:ext uri="{FF2B5EF4-FFF2-40B4-BE49-F238E27FC236}">
                <a16:creationId xmlns:a16="http://schemas.microsoft.com/office/drawing/2014/main" id="{0D194629-5351-0D40-8AE7-A94D261AAAAC}"/>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60949D1F-E84F-E444-A2C8-29E91D0CB329}"/>
              </a:ext>
            </a:extLst>
          </p:cNvPr>
          <p:cNvSpPr>
            <a:spLocks noGrp="1"/>
          </p:cNvSpPr>
          <p:nvPr>
            <p:ph type="ftr" sz="quarter" idx="11"/>
          </p:nvPr>
        </p:nvSpPr>
        <p:spPr/>
        <p:txBody>
          <a:bodyPr/>
          <a:lstStyle>
            <a:lvl1pPr>
              <a:defRPr>
                <a:latin typeface="+mn-lt"/>
              </a:defRPr>
            </a:lvl1pPr>
          </a:lstStyle>
          <a:p>
            <a:r>
              <a:rPr lang="en-US" dirty="0"/>
              <a:t>© 2022  Proofpoint. All rights reserved.  </a:t>
            </a:r>
            <a:r>
              <a:rPr lang="en-US" altLang="zh-TW" dirty="0"/>
              <a:t>|  P</a:t>
            </a:r>
            <a:r>
              <a:rPr lang="en-US" dirty="0"/>
              <a:t>roofpoint, Inc. – Confidential and Proprietary</a:t>
            </a:r>
          </a:p>
        </p:txBody>
      </p:sp>
      <p:sp>
        <p:nvSpPr>
          <p:cNvPr id="11" name="Slide Number Placeholder 10">
            <a:extLst>
              <a:ext uri="{FF2B5EF4-FFF2-40B4-BE49-F238E27FC236}">
                <a16:creationId xmlns:a16="http://schemas.microsoft.com/office/drawing/2014/main" id="{38184B8C-3586-DB43-A6CC-DB8528F08255}"/>
              </a:ext>
            </a:extLst>
          </p:cNvPr>
          <p:cNvSpPr>
            <a:spLocks noGrp="1"/>
          </p:cNvSpPr>
          <p:nvPr>
            <p:ph type="sldNum" sz="quarter" idx="12"/>
          </p:nvPr>
        </p:nvSpPr>
        <p:spPr/>
        <p:txBody>
          <a:bodyPr/>
          <a:lstStyle/>
          <a:p>
            <a:fld id="{00DE720E-C72B-42F0-AD69-52D60E3C605E}" type="slidenum">
              <a:rPr lang="en-US" smtClean="0"/>
              <a:pPr/>
              <a:t>‹#›</a:t>
            </a:fld>
            <a:endParaRPr lang="en-US"/>
          </a:p>
        </p:txBody>
      </p:sp>
    </p:spTree>
    <p:extLst>
      <p:ext uri="{BB962C8B-B14F-4D97-AF65-F5344CB8AC3E}">
        <p14:creationId xmlns:p14="http://schemas.microsoft.com/office/powerpoint/2010/main" val="1104660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Subtitles with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40" y="1351775"/>
            <a:ext cx="5411686" cy="458321"/>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40" y="1822458"/>
            <a:ext cx="5411686"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Text Placeholder 4"/>
          <p:cNvSpPr>
            <a:spLocks noGrp="1"/>
          </p:cNvSpPr>
          <p:nvPr>
            <p:ph type="body" sz="quarter" idx="3" hasCustomPrompt="1"/>
          </p:nvPr>
        </p:nvSpPr>
        <p:spPr>
          <a:xfrm>
            <a:off x="6165571" y="1351772"/>
            <a:ext cx="5413812"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6165571" y="1822458"/>
            <a:ext cx="5413812"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Two column slide</a:t>
            </a:r>
          </a:p>
        </p:txBody>
      </p:sp>
      <p:sp>
        <p:nvSpPr>
          <p:cNvPr id="10" name="Date Placeholder 9">
            <a:extLst>
              <a:ext uri="{FF2B5EF4-FFF2-40B4-BE49-F238E27FC236}">
                <a16:creationId xmlns:a16="http://schemas.microsoft.com/office/drawing/2014/main" id="{6B4E04FD-A7FF-5341-86EF-04FC34E86E70}"/>
              </a:ext>
            </a:extLst>
          </p:cNvPr>
          <p:cNvSpPr>
            <a:spLocks noGrp="1"/>
          </p:cNvSpPr>
          <p:nvPr>
            <p:ph type="dt" sz="half" idx="10"/>
          </p:nvPr>
        </p:nvSpPr>
        <p:spPr/>
        <p:txBody>
          <a:bodyPr/>
          <a:lstStyle/>
          <a:p>
            <a:endParaRPr lang="en-US"/>
          </a:p>
        </p:txBody>
      </p:sp>
      <p:sp>
        <p:nvSpPr>
          <p:cNvPr id="11" name="Footer Placeholder 10">
            <a:extLst>
              <a:ext uri="{FF2B5EF4-FFF2-40B4-BE49-F238E27FC236}">
                <a16:creationId xmlns:a16="http://schemas.microsoft.com/office/drawing/2014/main" id="{700E4DCE-0ABD-4A42-A11C-5E2AE7E7B457}"/>
              </a:ext>
            </a:extLst>
          </p:cNvPr>
          <p:cNvSpPr>
            <a:spLocks noGrp="1"/>
          </p:cNvSpPr>
          <p:nvPr>
            <p:ph type="ftr" sz="quarter" idx="11"/>
          </p:nvPr>
        </p:nvSpPr>
        <p:spPr/>
        <p:txBody>
          <a:bodyPr/>
          <a:lstStyle/>
          <a:p>
            <a:r>
              <a:rPr lang="en-US" dirty="0"/>
              <a:t>© 2022  Proofpoint. All rights reserved.  </a:t>
            </a:r>
            <a:r>
              <a:rPr lang="en-US" altLang="zh-TW" dirty="0"/>
              <a:t>|  P</a:t>
            </a:r>
            <a:r>
              <a:rPr lang="en-US" dirty="0"/>
              <a:t>roofpoint, Inc. – Confidential and Proprietary</a:t>
            </a:r>
          </a:p>
        </p:txBody>
      </p:sp>
      <p:sp>
        <p:nvSpPr>
          <p:cNvPr id="12" name="Slide Number Placeholder 11">
            <a:extLst>
              <a:ext uri="{FF2B5EF4-FFF2-40B4-BE49-F238E27FC236}">
                <a16:creationId xmlns:a16="http://schemas.microsoft.com/office/drawing/2014/main" id="{17EB6451-0799-E44E-9C0E-E0EE5625D02A}"/>
              </a:ext>
            </a:extLst>
          </p:cNvPr>
          <p:cNvSpPr>
            <a:spLocks noGrp="1"/>
          </p:cNvSpPr>
          <p:nvPr>
            <p:ph type="sldNum" sz="quarter" idx="12"/>
          </p:nvPr>
        </p:nvSpPr>
        <p:spPr/>
        <p:txBody>
          <a:bodyPr/>
          <a:lstStyle/>
          <a:p>
            <a:fld id="{00DE720E-C72B-42F0-AD69-52D60E3C605E}" type="slidenum">
              <a:rPr lang="en-US" smtClean="0"/>
              <a:pPr/>
              <a:t>‹#›</a:t>
            </a:fld>
            <a:endParaRPr lang="en-US"/>
          </a:p>
        </p:txBody>
      </p:sp>
    </p:spTree>
    <p:extLst>
      <p:ext uri="{BB962C8B-B14F-4D97-AF65-F5344CB8AC3E}">
        <p14:creationId xmlns:p14="http://schemas.microsoft.com/office/powerpoint/2010/main" val="2604435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horizontal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10969936" cy="458321"/>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822458"/>
            <a:ext cx="10969936" cy="1673352"/>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09438" y="3762463"/>
            <a:ext cx="10969936"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09438" y="4233149"/>
            <a:ext cx="10969936" cy="1673352"/>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Date Placeholder 4">
            <a:extLst>
              <a:ext uri="{FF2B5EF4-FFF2-40B4-BE49-F238E27FC236}">
                <a16:creationId xmlns:a16="http://schemas.microsoft.com/office/drawing/2014/main" id="{99060DCA-F5DA-224E-93E5-EBDE98B478DB}"/>
              </a:ext>
            </a:extLst>
          </p:cNvPr>
          <p:cNvSpPr>
            <a:spLocks noGrp="1"/>
          </p:cNvSpPr>
          <p:nvPr>
            <p:ph type="dt" sz="half" idx="12"/>
          </p:nvPr>
        </p:nvSpPr>
        <p:spPr/>
        <p:txBody>
          <a:bodyPr/>
          <a:lstStyle/>
          <a:p>
            <a:endParaRPr lang="en-US"/>
          </a:p>
        </p:txBody>
      </p:sp>
      <p:sp>
        <p:nvSpPr>
          <p:cNvPr id="11" name="Slide Number Placeholder 10">
            <a:extLst>
              <a:ext uri="{FF2B5EF4-FFF2-40B4-BE49-F238E27FC236}">
                <a16:creationId xmlns:a16="http://schemas.microsoft.com/office/drawing/2014/main" id="{4BD74630-8C55-9841-B8F4-68FA15224F75}"/>
              </a:ext>
            </a:extLst>
          </p:cNvPr>
          <p:cNvSpPr>
            <a:spLocks noGrp="1"/>
          </p:cNvSpPr>
          <p:nvPr>
            <p:ph type="sldNum" sz="quarter" idx="14"/>
          </p:nvPr>
        </p:nvSpPr>
        <p:spPr/>
        <p:txBody>
          <a:bodyPr/>
          <a:lstStyle/>
          <a:p>
            <a:fld id="{00DE720E-C72B-42F0-AD69-52D60E3C605E}" type="slidenum">
              <a:rPr lang="en-US" smtClean="0"/>
              <a:pPr/>
              <a:t>‹#›</a:t>
            </a:fld>
            <a:endParaRPr lang="en-US"/>
          </a:p>
        </p:txBody>
      </p:sp>
      <p:sp>
        <p:nvSpPr>
          <p:cNvPr id="10" name="Footer Placeholder 10">
            <a:extLst>
              <a:ext uri="{FF2B5EF4-FFF2-40B4-BE49-F238E27FC236}">
                <a16:creationId xmlns:a16="http://schemas.microsoft.com/office/drawing/2014/main" id="{D19813F3-5B70-2749-BD2A-07A72E5E41BC}"/>
              </a:ext>
            </a:extLst>
          </p:cNvPr>
          <p:cNvSpPr>
            <a:spLocks noGrp="1"/>
          </p:cNvSpPr>
          <p:nvPr>
            <p:ph type="ftr" sz="quarter" idx="15"/>
          </p:nvPr>
        </p:nvSpPr>
        <p:spPr>
          <a:xfrm>
            <a:off x="3808413"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2396358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3520440" cy="458321"/>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822458"/>
            <a:ext cx="352044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Text Placeholder 4"/>
          <p:cNvSpPr>
            <a:spLocks noGrp="1"/>
          </p:cNvSpPr>
          <p:nvPr>
            <p:ph type="body" sz="quarter" idx="3" hasCustomPrompt="1"/>
          </p:nvPr>
        </p:nvSpPr>
        <p:spPr>
          <a:xfrm>
            <a:off x="4334192" y="1351772"/>
            <a:ext cx="3520440"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4334192" y="1822458"/>
            <a:ext cx="352044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Three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8058943" y="1351772"/>
            <a:ext cx="3520440"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8058943" y="1822458"/>
            <a:ext cx="352044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2" name="Date Placeholder 11">
            <a:extLst>
              <a:ext uri="{FF2B5EF4-FFF2-40B4-BE49-F238E27FC236}">
                <a16:creationId xmlns:a16="http://schemas.microsoft.com/office/drawing/2014/main" id="{7497DF8E-1D36-9544-8BD9-7011BD85D109}"/>
              </a:ext>
            </a:extLst>
          </p:cNvPr>
          <p:cNvSpPr>
            <a:spLocks noGrp="1"/>
          </p:cNvSpPr>
          <p:nvPr>
            <p:ph type="dt" sz="half" idx="12"/>
          </p:nvPr>
        </p:nvSpPr>
        <p:spPr/>
        <p:txBody>
          <a:bodyPr/>
          <a:lstStyle/>
          <a:p>
            <a:endParaRPr lang="en-US"/>
          </a:p>
        </p:txBody>
      </p:sp>
      <p:sp>
        <p:nvSpPr>
          <p:cNvPr id="14" name="Slide Number Placeholder 13">
            <a:extLst>
              <a:ext uri="{FF2B5EF4-FFF2-40B4-BE49-F238E27FC236}">
                <a16:creationId xmlns:a16="http://schemas.microsoft.com/office/drawing/2014/main" id="{17E27DFD-0036-0446-9A4C-27ACF6F880A3}"/>
              </a:ext>
            </a:extLst>
          </p:cNvPr>
          <p:cNvSpPr>
            <a:spLocks noGrp="1"/>
          </p:cNvSpPr>
          <p:nvPr>
            <p:ph type="sldNum" sz="quarter" idx="14"/>
          </p:nvPr>
        </p:nvSpPr>
        <p:spPr/>
        <p:txBody>
          <a:bodyPr/>
          <a:lstStyle/>
          <a:p>
            <a:fld id="{00DE720E-C72B-42F0-AD69-52D60E3C605E}" type="slidenum">
              <a:rPr lang="en-US" smtClean="0"/>
              <a:pPr/>
              <a:t>‹#›</a:t>
            </a:fld>
            <a:endParaRPr lang="en-US"/>
          </a:p>
        </p:txBody>
      </p:sp>
      <p:sp>
        <p:nvSpPr>
          <p:cNvPr id="15" name="Footer Placeholder 10">
            <a:extLst>
              <a:ext uri="{FF2B5EF4-FFF2-40B4-BE49-F238E27FC236}">
                <a16:creationId xmlns:a16="http://schemas.microsoft.com/office/drawing/2014/main" id="{DCDA5359-6B09-A54A-A71F-F6CEC9637163}"/>
              </a:ext>
            </a:extLst>
          </p:cNvPr>
          <p:cNvSpPr>
            <a:spLocks noGrp="1"/>
          </p:cNvSpPr>
          <p:nvPr>
            <p:ph type="ftr" sz="quarter" idx="15"/>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3067319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2651760" cy="458321"/>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822458"/>
            <a:ext cx="265176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Text Placeholder 4"/>
          <p:cNvSpPr>
            <a:spLocks noGrp="1"/>
          </p:cNvSpPr>
          <p:nvPr>
            <p:ph type="body" sz="quarter" idx="3" hasCustomPrompt="1"/>
          </p:nvPr>
        </p:nvSpPr>
        <p:spPr>
          <a:xfrm>
            <a:off x="3382168" y="1351772"/>
            <a:ext cx="2651760"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3382168" y="1822458"/>
            <a:ext cx="265176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154898" y="1351772"/>
            <a:ext cx="2651760"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154898" y="1822458"/>
            <a:ext cx="265176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1" name="Text Placeholder 4">
            <a:extLst>
              <a:ext uri="{FF2B5EF4-FFF2-40B4-BE49-F238E27FC236}">
                <a16:creationId xmlns:a16="http://schemas.microsoft.com/office/drawing/2014/main" id="{95B97ECA-0E09-4B88-BFA4-F7FB954F9CC5}"/>
              </a:ext>
            </a:extLst>
          </p:cNvPr>
          <p:cNvSpPr>
            <a:spLocks noGrp="1"/>
          </p:cNvSpPr>
          <p:nvPr>
            <p:ph type="body" sz="quarter" idx="13" hasCustomPrompt="1"/>
          </p:nvPr>
        </p:nvSpPr>
        <p:spPr>
          <a:xfrm>
            <a:off x="8927628" y="1351772"/>
            <a:ext cx="2651760"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12" name="Content Placeholder 5">
            <a:extLst>
              <a:ext uri="{FF2B5EF4-FFF2-40B4-BE49-F238E27FC236}">
                <a16:creationId xmlns:a16="http://schemas.microsoft.com/office/drawing/2014/main" id="{8AC7D4AE-4371-4C80-A3CA-ECDA4C300EE1}"/>
              </a:ext>
            </a:extLst>
          </p:cNvPr>
          <p:cNvSpPr>
            <a:spLocks noGrp="1"/>
          </p:cNvSpPr>
          <p:nvPr>
            <p:ph sz="quarter" idx="14" hasCustomPrompt="1"/>
          </p:nvPr>
        </p:nvSpPr>
        <p:spPr>
          <a:xfrm>
            <a:off x="8927628" y="1822458"/>
            <a:ext cx="265176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4" name="Date Placeholder 13">
            <a:extLst>
              <a:ext uri="{FF2B5EF4-FFF2-40B4-BE49-F238E27FC236}">
                <a16:creationId xmlns:a16="http://schemas.microsoft.com/office/drawing/2014/main" id="{DB404D97-3AB0-3544-B495-9FFBE75A2DCF}"/>
              </a:ext>
            </a:extLst>
          </p:cNvPr>
          <p:cNvSpPr>
            <a:spLocks noGrp="1"/>
          </p:cNvSpPr>
          <p:nvPr>
            <p:ph type="dt" sz="half" idx="15"/>
          </p:nvPr>
        </p:nvSpPr>
        <p:spPr/>
        <p:txBody>
          <a:bodyPr/>
          <a:lstStyle/>
          <a:p>
            <a:endParaRPr lang="en-US"/>
          </a:p>
        </p:txBody>
      </p:sp>
      <p:sp>
        <p:nvSpPr>
          <p:cNvPr id="16" name="Slide Number Placeholder 15">
            <a:extLst>
              <a:ext uri="{FF2B5EF4-FFF2-40B4-BE49-F238E27FC236}">
                <a16:creationId xmlns:a16="http://schemas.microsoft.com/office/drawing/2014/main" id="{141A82F6-156C-E74D-B954-ED9E4315A555}"/>
              </a:ext>
            </a:extLst>
          </p:cNvPr>
          <p:cNvSpPr>
            <a:spLocks noGrp="1"/>
          </p:cNvSpPr>
          <p:nvPr>
            <p:ph type="sldNum" sz="quarter" idx="17"/>
          </p:nvPr>
        </p:nvSpPr>
        <p:spPr/>
        <p:txBody>
          <a:bodyPr/>
          <a:lstStyle/>
          <a:p>
            <a:fld id="{00DE720E-C72B-42F0-AD69-52D60E3C605E}" type="slidenum">
              <a:rPr lang="en-US" smtClean="0"/>
              <a:pPr/>
              <a:t>‹#›</a:t>
            </a:fld>
            <a:endParaRPr lang="en-US"/>
          </a:p>
        </p:txBody>
      </p:sp>
      <p:sp>
        <p:nvSpPr>
          <p:cNvPr id="17" name="Footer Placeholder 10">
            <a:extLst>
              <a:ext uri="{FF2B5EF4-FFF2-40B4-BE49-F238E27FC236}">
                <a16:creationId xmlns:a16="http://schemas.microsoft.com/office/drawing/2014/main" id="{B4538E7A-D2CB-A649-9046-28B7B4A0CBCF}"/>
              </a:ext>
            </a:extLst>
          </p:cNvPr>
          <p:cNvSpPr>
            <a:spLocks noGrp="1"/>
          </p:cNvSpPr>
          <p:nvPr>
            <p:ph type="ftr" sz="quarter" idx="18"/>
          </p:nvPr>
        </p:nvSpPr>
        <p:spPr>
          <a:xfrm>
            <a:off x="3808412" y="640537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3150062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Subtitles &amp; Four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7" y="1351775"/>
            <a:ext cx="5424485" cy="458321"/>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822458"/>
            <a:ext cx="265176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6" name="Content Placeholder 5"/>
          <p:cNvSpPr>
            <a:spLocks noGrp="1"/>
          </p:cNvSpPr>
          <p:nvPr>
            <p:ph sz="quarter" idx="4" hasCustomPrompt="1"/>
          </p:nvPr>
        </p:nvSpPr>
        <p:spPr>
          <a:xfrm>
            <a:off x="3382168" y="1822458"/>
            <a:ext cx="265176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154897" y="1351772"/>
            <a:ext cx="5424485"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154898" y="1822458"/>
            <a:ext cx="265176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2" name="Content Placeholder 5">
            <a:extLst>
              <a:ext uri="{FF2B5EF4-FFF2-40B4-BE49-F238E27FC236}">
                <a16:creationId xmlns:a16="http://schemas.microsoft.com/office/drawing/2014/main" id="{8AC7D4AE-4371-4C80-A3CA-ECDA4C300EE1}"/>
              </a:ext>
            </a:extLst>
          </p:cNvPr>
          <p:cNvSpPr>
            <a:spLocks noGrp="1"/>
          </p:cNvSpPr>
          <p:nvPr>
            <p:ph sz="quarter" idx="14" hasCustomPrompt="1"/>
          </p:nvPr>
        </p:nvSpPr>
        <p:spPr>
          <a:xfrm>
            <a:off x="8927628" y="1822458"/>
            <a:ext cx="265176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Date Placeholder 4">
            <a:extLst>
              <a:ext uri="{FF2B5EF4-FFF2-40B4-BE49-F238E27FC236}">
                <a16:creationId xmlns:a16="http://schemas.microsoft.com/office/drawing/2014/main" id="{45B42BEC-AE9F-2D44-97F3-1E1E9F927823}"/>
              </a:ext>
            </a:extLst>
          </p:cNvPr>
          <p:cNvSpPr>
            <a:spLocks noGrp="1"/>
          </p:cNvSpPr>
          <p:nvPr>
            <p:ph type="dt" sz="half" idx="15"/>
          </p:nvPr>
        </p:nvSpPr>
        <p:spPr/>
        <p:txBody>
          <a:bodyPr/>
          <a:lstStyle/>
          <a:p>
            <a:endParaRPr lang="en-US"/>
          </a:p>
        </p:txBody>
      </p:sp>
      <p:sp>
        <p:nvSpPr>
          <p:cNvPr id="14" name="Slide Number Placeholder 13">
            <a:extLst>
              <a:ext uri="{FF2B5EF4-FFF2-40B4-BE49-F238E27FC236}">
                <a16:creationId xmlns:a16="http://schemas.microsoft.com/office/drawing/2014/main" id="{887BC11C-FF79-824F-AC8E-6846F11CE06D}"/>
              </a:ext>
            </a:extLst>
          </p:cNvPr>
          <p:cNvSpPr>
            <a:spLocks noGrp="1"/>
          </p:cNvSpPr>
          <p:nvPr>
            <p:ph type="sldNum" sz="quarter" idx="17"/>
          </p:nvPr>
        </p:nvSpPr>
        <p:spPr/>
        <p:txBody>
          <a:bodyPr/>
          <a:lstStyle/>
          <a:p>
            <a:fld id="{00DE720E-C72B-42F0-AD69-52D60E3C605E}" type="slidenum">
              <a:rPr lang="en-US" smtClean="0"/>
              <a:pPr/>
              <a:t>‹#›</a:t>
            </a:fld>
            <a:endParaRPr lang="en-US"/>
          </a:p>
        </p:txBody>
      </p:sp>
      <p:sp>
        <p:nvSpPr>
          <p:cNvPr id="13" name="Footer Placeholder 10">
            <a:extLst>
              <a:ext uri="{FF2B5EF4-FFF2-40B4-BE49-F238E27FC236}">
                <a16:creationId xmlns:a16="http://schemas.microsoft.com/office/drawing/2014/main" id="{5378ED78-D97D-6943-9E0F-722A337EE844}"/>
              </a:ext>
            </a:extLst>
          </p:cNvPr>
          <p:cNvSpPr>
            <a:spLocks noGrp="1"/>
          </p:cNvSpPr>
          <p:nvPr>
            <p:ph type="ftr" sz="quarter" idx="18"/>
          </p:nvPr>
        </p:nvSpPr>
        <p:spPr>
          <a:xfrm>
            <a:off x="3808412" y="6406253"/>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2252676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lumn matrix">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5413248" cy="458321"/>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822458"/>
            <a:ext cx="5413248" cy="1673352"/>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Text Placeholder 4"/>
          <p:cNvSpPr>
            <a:spLocks noGrp="1"/>
          </p:cNvSpPr>
          <p:nvPr>
            <p:ph type="body" sz="quarter" idx="3" hasCustomPrompt="1"/>
          </p:nvPr>
        </p:nvSpPr>
        <p:spPr>
          <a:xfrm>
            <a:off x="6166140" y="1351772"/>
            <a:ext cx="5413248"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6166140" y="1822458"/>
            <a:ext cx="5413248" cy="1673352"/>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09438" y="3762463"/>
            <a:ext cx="5413248"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09438" y="4233149"/>
            <a:ext cx="5413248" cy="1673352"/>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1" name="Text Placeholder 4">
            <a:extLst>
              <a:ext uri="{FF2B5EF4-FFF2-40B4-BE49-F238E27FC236}">
                <a16:creationId xmlns:a16="http://schemas.microsoft.com/office/drawing/2014/main" id="{95B97ECA-0E09-4B88-BFA4-F7FB954F9CC5}"/>
              </a:ext>
            </a:extLst>
          </p:cNvPr>
          <p:cNvSpPr>
            <a:spLocks noGrp="1"/>
          </p:cNvSpPr>
          <p:nvPr>
            <p:ph type="body" sz="quarter" idx="13" hasCustomPrompt="1"/>
          </p:nvPr>
        </p:nvSpPr>
        <p:spPr>
          <a:xfrm>
            <a:off x="6166140" y="3762463"/>
            <a:ext cx="5413248"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12" name="Content Placeholder 5">
            <a:extLst>
              <a:ext uri="{FF2B5EF4-FFF2-40B4-BE49-F238E27FC236}">
                <a16:creationId xmlns:a16="http://schemas.microsoft.com/office/drawing/2014/main" id="{8AC7D4AE-4371-4C80-A3CA-ECDA4C300EE1}"/>
              </a:ext>
            </a:extLst>
          </p:cNvPr>
          <p:cNvSpPr>
            <a:spLocks noGrp="1"/>
          </p:cNvSpPr>
          <p:nvPr>
            <p:ph sz="quarter" idx="14" hasCustomPrompt="1"/>
          </p:nvPr>
        </p:nvSpPr>
        <p:spPr>
          <a:xfrm>
            <a:off x="6166140" y="4233149"/>
            <a:ext cx="5413248" cy="1673352"/>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4" name="Date Placeholder 13">
            <a:extLst>
              <a:ext uri="{FF2B5EF4-FFF2-40B4-BE49-F238E27FC236}">
                <a16:creationId xmlns:a16="http://schemas.microsoft.com/office/drawing/2014/main" id="{1A5DDA58-A3C7-6243-8928-72DB379A4238}"/>
              </a:ext>
            </a:extLst>
          </p:cNvPr>
          <p:cNvSpPr>
            <a:spLocks noGrp="1"/>
          </p:cNvSpPr>
          <p:nvPr>
            <p:ph type="dt" sz="half" idx="15"/>
          </p:nvPr>
        </p:nvSpPr>
        <p:spPr/>
        <p:txBody>
          <a:bodyPr/>
          <a:lstStyle/>
          <a:p>
            <a:endParaRPr lang="en-US"/>
          </a:p>
        </p:txBody>
      </p:sp>
      <p:sp>
        <p:nvSpPr>
          <p:cNvPr id="16" name="Slide Number Placeholder 15">
            <a:extLst>
              <a:ext uri="{FF2B5EF4-FFF2-40B4-BE49-F238E27FC236}">
                <a16:creationId xmlns:a16="http://schemas.microsoft.com/office/drawing/2014/main" id="{95B12D26-9D7C-A945-9331-00FB26CEBFA0}"/>
              </a:ext>
            </a:extLst>
          </p:cNvPr>
          <p:cNvSpPr>
            <a:spLocks noGrp="1"/>
          </p:cNvSpPr>
          <p:nvPr>
            <p:ph type="sldNum" sz="quarter" idx="17"/>
          </p:nvPr>
        </p:nvSpPr>
        <p:spPr/>
        <p:txBody>
          <a:bodyPr/>
          <a:lstStyle/>
          <a:p>
            <a:fld id="{00DE720E-C72B-42F0-AD69-52D60E3C605E}" type="slidenum">
              <a:rPr lang="en-US" smtClean="0"/>
              <a:pPr/>
              <a:t>‹#›</a:t>
            </a:fld>
            <a:endParaRPr lang="en-US"/>
          </a:p>
        </p:txBody>
      </p:sp>
      <p:sp>
        <p:nvSpPr>
          <p:cNvPr id="17" name="Footer Placeholder 10">
            <a:extLst>
              <a:ext uri="{FF2B5EF4-FFF2-40B4-BE49-F238E27FC236}">
                <a16:creationId xmlns:a16="http://schemas.microsoft.com/office/drawing/2014/main" id="{9B8149A7-CC6A-C243-B72C-B13D124DB78D}"/>
              </a:ext>
            </a:extLst>
          </p:cNvPr>
          <p:cNvSpPr>
            <a:spLocks noGrp="1"/>
          </p:cNvSpPr>
          <p:nvPr>
            <p:ph type="ftr" sz="quarter" idx="18"/>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592309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Subtitles &amp; Four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5413248" cy="458321"/>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822458"/>
            <a:ext cx="5413248" cy="1673352"/>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Text Placeholder 4"/>
          <p:cNvSpPr>
            <a:spLocks noGrp="1"/>
          </p:cNvSpPr>
          <p:nvPr>
            <p:ph type="body" sz="quarter" idx="3" hasCustomPrompt="1"/>
          </p:nvPr>
        </p:nvSpPr>
        <p:spPr>
          <a:xfrm>
            <a:off x="6166140" y="1351772"/>
            <a:ext cx="5413248"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6166140" y="1822458"/>
            <a:ext cx="5413248" cy="1673352"/>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09438" y="3762463"/>
            <a:ext cx="5413248" cy="214403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2" name="Content Placeholder 5">
            <a:extLst>
              <a:ext uri="{FF2B5EF4-FFF2-40B4-BE49-F238E27FC236}">
                <a16:creationId xmlns:a16="http://schemas.microsoft.com/office/drawing/2014/main" id="{8AC7D4AE-4371-4C80-A3CA-ECDA4C300EE1}"/>
              </a:ext>
            </a:extLst>
          </p:cNvPr>
          <p:cNvSpPr>
            <a:spLocks noGrp="1"/>
          </p:cNvSpPr>
          <p:nvPr>
            <p:ph sz="quarter" idx="14" hasCustomPrompt="1"/>
          </p:nvPr>
        </p:nvSpPr>
        <p:spPr>
          <a:xfrm>
            <a:off x="6166140" y="3762463"/>
            <a:ext cx="5413248" cy="214403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8" name="Date Placeholder 7">
            <a:extLst>
              <a:ext uri="{FF2B5EF4-FFF2-40B4-BE49-F238E27FC236}">
                <a16:creationId xmlns:a16="http://schemas.microsoft.com/office/drawing/2014/main" id="{A025F125-2547-B740-B5E7-6A16ED587250}"/>
              </a:ext>
            </a:extLst>
          </p:cNvPr>
          <p:cNvSpPr>
            <a:spLocks noGrp="1"/>
          </p:cNvSpPr>
          <p:nvPr>
            <p:ph type="dt" sz="half" idx="15"/>
          </p:nvPr>
        </p:nvSpPr>
        <p:spPr/>
        <p:txBody>
          <a:bodyPr/>
          <a:lstStyle/>
          <a:p>
            <a:endParaRPr lang="en-US"/>
          </a:p>
        </p:txBody>
      </p:sp>
      <p:sp>
        <p:nvSpPr>
          <p:cNvPr id="14" name="Slide Number Placeholder 13">
            <a:extLst>
              <a:ext uri="{FF2B5EF4-FFF2-40B4-BE49-F238E27FC236}">
                <a16:creationId xmlns:a16="http://schemas.microsoft.com/office/drawing/2014/main" id="{66250338-10EE-FE4F-85C0-0579203A67E0}"/>
              </a:ext>
            </a:extLst>
          </p:cNvPr>
          <p:cNvSpPr>
            <a:spLocks noGrp="1"/>
          </p:cNvSpPr>
          <p:nvPr>
            <p:ph type="sldNum" sz="quarter" idx="17"/>
          </p:nvPr>
        </p:nvSpPr>
        <p:spPr/>
        <p:txBody>
          <a:bodyPr/>
          <a:lstStyle/>
          <a:p>
            <a:fld id="{00DE720E-C72B-42F0-AD69-52D60E3C605E}" type="slidenum">
              <a:rPr lang="en-US" smtClean="0"/>
              <a:pPr/>
              <a:t>‹#›</a:t>
            </a:fld>
            <a:endParaRPr lang="en-US"/>
          </a:p>
        </p:txBody>
      </p:sp>
      <p:sp>
        <p:nvSpPr>
          <p:cNvPr id="13" name="Footer Placeholder 10">
            <a:extLst>
              <a:ext uri="{FF2B5EF4-FFF2-40B4-BE49-F238E27FC236}">
                <a16:creationId xmlns:a16="http://schemas.microsoft.com/office/drawing/2014/main" id="{D2FD53A7-B4E6-F34B-A698-34C572AE11AE}"/>
              </a:ext>
            </a:extLst>
          </p:cNvPr>
          <p:cNvSpPr>
            <a:spLocks noGrp="1"/>
          </p:cNvSpPr>
          <p:nvPr>
            <p:ph type="ftr" sz="quarter" idx="18"/>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3023852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x outlined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161B9D-D86C-4A71-AA6B-153CB40F3791}"/>
              </a:ext>
            </a:extLst>
          </p:cNvPr>
          <p:cNvSpPr/>
          <p:nvPr userDrawn="1"/>
        </p:nvSpPr>
        <p:spPr>
          <a:xfrm>
            <a:off x="609437" y="1351772"/>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4" name="Rectangle 13">
            <a:extLst>
              <a:ext uri="{FF2B5EF4-FFF2-40B4-BE49-F238E27FC236}">
                <a16:creationId xmlns:a16="http://schemas.microsoft.com/office/drawing/2014/main" id="{7F0A04BE-B918-4A8E-926C-03094B6A6E51}"/>
              </a:ext>
            </a:extLst>
          </p:cNvPr>
          <p:cNvSpPr/>
          <p:nvPr userDrawn="1"/>
        </p:nvSpPr>
        <p:spPr>
          <a:xfrm>
            <a:off x="4334191" y="1351772"/>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5" name="Rectangle 14">
            <a:extLst>
              <a:ext uri="{FF2B5EF4-FFF2-40B4-BE49-F238E27FC236}">
                <a16:creationId xmlns:a16="http://schemas.microsoft.com/office/drawing/2014/main" id="{77A860B5-478A-4386-B127-D801247E8062}"/>
              </a:ext>
            </a:extLst>
          </p:cNvPr>
          <p:cNvSpPr/>
          <p:nvPr userDrawn="1"/>
        </p:nvSpPr>
        <p:spPr>
          <a:xfrm>
            <a:off x="8058948" y="1351772"/>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 name="Text Placeholder 2"/>
          <p:cNvSpPr>
            <a:spLocks noGrp="1"/>
          </p:cNvSpPr>
          <p:nvPr>
            <p:ph type="body" idx="1" hasCustomPrompt="1"/>
          </p:nvPr>
        </p:nvSpPr>
        <p:spPr>
          <a:xfrm>
            <a:off x="609438" y="1351775"/>
            <a:ext cx="3520440" cy="548928"/>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83069"/>
            <a:ext cx="352044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Click to edit text</a:t>
            </a:r>
          </a:p>
        </p:txBody>
      </p:sp>
      <p:sp>
        <p:nvSpPr>
          <p:cNvPr id="5" name="Text Placeholder 4"/>
          <p:cNvSpPr>
            <a:spLocks noGrp="1"/>
          </p:cNvSpPr>
          <p:nvPr>
            <p:ph type="body" sz="quarter" idx="3" hasCustomPrompt="1"/>
          </p:nvPr>
        </p:nvSpPr>
        <p:spPr>
          <a:xfrm>
            <a:off x="4334193" y="1351772"/>
            <a:ext cx="352044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4334193" y="1983069"/>
            <a:ext cx="352044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8058952" y="1351772"/>
            <a:ext cx="352044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8058952" y="1983069"/>
            <a:ext cx="352044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17" name="Rectangle 16">
            <a:extLst>
              <a:ext uri="{FF2B5EF4-FFF2-40B4-BE49-F238E27FC236}">
                <a16:creationId xmlns:a16="http://schemas.microsoft.com/office/drawing/2014/main" id="{4A159A6C-6998-4DDE-B0F9-F934FF12BBA6}"/>
              </a:ext>
            </a:extLst>
          </p:cNvPr>
          <p:cNvSpPr/>
          <p:nvPr userDrawn="1"/>
        </p:nvSpPr>
        <p:spPr>
          <a:xfrm>
            <a:off x="609437" y="3621752"/>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8" name="Rectangle 17">
            <a:extLst>
              <a:ext uri="{FF2B5EF4-FFF2-40B4-BE49-F238E27FC236}">
                <a16:creationId xmlns:a16="http://schemas.microsoft.com/office/drawing/2014/main" id="{15AF39B5-D5FB-48B2-9BE3-BD480F1A7295}"/>
              </a:ext>
            </a:extLst>
          </p:cNvPr>
          <p:cNvSpPr/>
          <p:nvPr userDrawn="1"/>
        </p:nvSpPr>
        <p:spPr>
          <a:xfrm>
            <a:off x="4334191" y="3621752"/>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9" name="Rectangle 18">
            <a:extLst>
              <a:ext uri="{FF2B5EF4-FFF2-40B4-BE49-F238E27FC236}">
                <a16:creationId xmlns:a16="http://schemas.microsoft.com/office/drawing/2014/main" id="{84976756-FD81-4353-B3AA-874DE6706E9D}"/>
              </a:ext>
            </a:extLst>
          </p:cNvPr>
          <p:cNvSpPr/>
          <p:nvPr userDrawn="1"/>
        </p:nvSpPr>
        <p:spPr>
          <a:xfrm>
            <a:off x="8058948" y="3621752"/>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1" name="Text Placeholder 2">
            <a:extLst>
              <a:ext uri="{FF2B5EF4-FFF2-40B4-BE49-F238E27FC236}">
                <a16:creationId xmlns:a16="http://schemas.microsoft.com/office/drawing/2014/main" id="{75408FE2-845C-4072-8D7D-55FFBEA4F92F}"/>
              </a:ext>
            </a:extLst>
          </p:cNvPr>
          <p:cNvSpPr>
            <a:spLocks noGrp="1"/>
          </p:cNvSpPr>
          <p:nvPr>
            <p:ph type="body" idx="16" hasCustomPrompt="1"/>
          </p:nvPr>
        </p:nvSpPr>
        <p:spPr>
          <a:xfrm>
            <a:off x="609438" y="3621755"/>
            <a:ext cx="3520440" cy="548928"/>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2" name="Content Placeholder 3">
            <a:extLst>
              <a:ext uri="{FF2B5EF4-FFF2-40B4-BE49-F238E27FC236}">
                <a16:creationId xmlns:a16="http://schemas.microsoft.com/office/drawing/2014/main" id="{A1428EBE-EFFF-43FA-B5F7-2A0E5C808A63}"/>
              </a:ext>
            </a:extLst>
          </p:cNvPr>
          <p:cNvSpPr>
            <a:spLocks noGrp="1"/>
          </p:cNvSpPr>
          <p:nvPr>
            <p:ph sz="half" idx="17" hasCustomPrompt="1"/>
          </p:nvPr>
        </p:nvSpPr>
        <p:spPr>
          <a:xfrm>
            <a:off x="609438" y="4253049"/>
            <a:ext cx="352044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Click to edit text</a:t>
            </a:r>
          </a:p>
        </p:txBody>
      </p:sp>
      <p:sp>
        <p:nvSpPr>
          <p:cNvPr id="23" name="Text Placeholder 4">
            <a:extLst>
              <a:ext uri="{FF2B5EF4-FFF2-40B4-BE49-F238E27FC236}">
                <a16:creationId xmlns:a16="http://schemas.microsoft.com/office/drawing/2014/main" id="{F878094F-9716-4A14-B225-8CC4B19CF5AA}"/>
              </a:ext>
            </a:extLst>
          </p:cNvPr>
          <p:cNvSpPr>
            <a:spLocks noGrp="1"/>
          </p:cNvSpPr>
          <p:nvPr>
            <p:ph type="body" sz="quarter" idx="18" hasCustomPrompt="1"/>
          </p:nvPr>
        </p:nvSpPr>
        <p:spPr>
          <a:xfrm>
            <a:off x="4334193" y="3621752"/>
            <a:ext cx="352044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4" name="Content Placeholder 5">
            <a:extLst>
              <a:ext uri="{FF2B5EF4-FFF2-40B4-BE49-F238E27FC236}">
                <a16:creationId xmlns:a16="http://schemas.microsoft.com/office/drawing/2014/main" id="{446107A2-AE88-4CBE-9F0E-82F9CBF1A83E}"/>
              </a:ext>
            </a:extLst>
          </p:cNvPr>
          <p:cNvSpPr>
            <a:spLocks noGrp="1"/>
          </p:cNvSpPr>
          <p:nvPr>
            <p:ph sz="quarter" idx="19" hasCustomPrompt="1"/>
          </p:nvPr>
        </p:nvSpPr>
        <p:spPr>
          <a:xfrm>
            <a:off x="4334193" y="4253049"/>
            <a:ext cx="352044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25" name="Text Placeholder 4">
            <a:extLst>
              <a:ext uri="{FF2B5EF4-FFF2-40B4-BE49-F238E27FC236}">
                <a16:creationId xmlns:a16="http://schemas.microsoft.com/office/drawing/2014/main" id="{08F13BF8-79EC-44AF-8995-853817E615D4}"/>
              </a:ext>
            </a:extLst>
          </p:cNvPr>
          <p:cNvSpPr>
            <a:spLocks noGrp="1"/>
          </p:cNvSpPr>
          <p:nvPr>
            <p:ph type="body" sz="quarter" idx="20" hasCustomPrompt="1"/>
          </p:nvPr>
        </p:nvSpPr>
        <p:spPr>
          <a:xfrm>
            <a:off x="8058952" y="3621752"/>
            <a:ext cx="352044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6" name="Content Placeholder 5">
            <a:extLst>
              <a:ext uri="{FF2B5EF4-FFF2-40B4-BE49-F238E27FC236}">
                <a16:creationId xmlns:a16="http://schemas.microsoft.com/office/drawing/2014/main" id="{5B29E39C-B1AF-4352-8BBB-8F2FCB1AEEBC}"/>
              </a:ext>
            </a:extLst>
          </p:cNvPr>
          <p:cNvSpPr>
            <a:spLocks noGrp="1"/>
          </p:cNvSpPr>
          <p:nvPr>
            <p:ph sz="quarter" idx="21" hasCustomPrompt="1"/>
          </p:nvPr>
        </p:nvSpPr>
        <p:spPr>
          <a:xfrm>
            <a:off x="8058952" y="4253049"/>
            <a:ext cx="352044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12" name="Date Placeholder 11">
            <a:extLst>
              <a:ext uri="{FF2B5EF4-FFF2-40B4-BE49-F238E27FC236}">
                <a16:creationId xmlns:a16="http://schemas.microsoft.com/office/drawing/2014/main" id="{4828BB87-91E2-D149-8210-3BCCE4C30D7A}"/>
              </a:ext>
            </a:extLst>
          </p:cNvPr>
          <p:cNvSpPr>
            <a:spLocks noGrp="1"/>
          </p:cNvSpPr>
          <p:nvPr>
            <p:ph type="dt" sz="half" idx="22"/>
          </p:nvPr>
        </p:nvSpPr>
        <p:spPr/>
        <p:txBody>
          <a:bodyPr/>
          <a:lstStyle/>
          <a:p>
            <a:endParaRPr lang="en-US"/>
          </a:p>
        </p:txBody>
      </p:sp>
      <p:sp>
        <p:nvSpPr>
          <p:cNvPr id="20" name="Slide Number Placeholder 19">
            <a:extLst>
              <a:ext uri="{FF2B5EF4-FFF2-40B4-BE49-F238E27FC236}">
                <a16:creationId xmlns:a16="http://schemas.microsoft.com/office/drawing/2014/main" id="{82ABFF4C-0CD9-2949-930B-570DBEADC2D4}"/>
              </a:ext>
            </a:extLst>
          </p:cNvPr>
          <p:cNvSpPr>
            <a:spLocks noGrp="1"/>
          </p:cNvSpPr>
          <p:nvPr>
            <p:ph type="sldNum" sz="quarter" idx="24"/>
          </p:nvPr>
        </p:nvSpPr>
        <p:spPr/>
        <p:txBody>
          <a:bodyPr/>
          <a:lstStyle/>
          <a:p>
            <a:fld id="{00DE720E-C72B-42F0-AD69-52D60E3C605E}" type="slidenum">
              <a:rPr lang="en-US" smtClean="0"/>
              <a:pPr/>
              <a:t>‹#›</a:t>
            </a:fld>
            <a:endParaRPr lang="en-US"/>
          </a:p>
        </p:txBody>
      </p:sp>
      <p:sp>
        <p:nvSpPr>
          <p:cNvPr id="27" name="Footer Placeholder 10">
            <a:extLst>
              <a:ext uri="{FF2B5EF4-FFF2-40B4-BE49-F238E27FC236}">
                <a16:creationId xmlns:a16="http://schemas.microsoft.com/office/drawing/2014/main" id="{3E613753-47FE-E046-BB12-A0BDA5B0B812}"/>
              </a:ext>
            </a:extLst>
          </p:cNvPr>
          <p:cNvSpPr>
            <a:spLocks noGrp="1"/>
          </p:cNvSpPr>
          <p:nvPr>
            <p:ph type="ftr" sz="quarter" idx="25"/>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3679769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ight outlined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161B9D-D86C-4A71-AA6B-153CB40F3791}"/>
              </a:ext>
            </a:extLst>
          </p:cNvPr>
          <p:cNvSpPr/>
          <p:nvPr userDrawn="1"/>
        </p:nvSpPr>
        <p:spPr>
          <a:xfrm>
            <a:off x="609438" y="135177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4" name="Rectangle 13">
            <a:extLst>
              <a:ext uri="{FF2B5EF4-FFF2-40B4-BE49-F238E27FC236}">
                <a16:creationId xmlns:a16="http://schemas.microsoft.com/office/drawing/2014/main" id="{7F0A04BE-B918-4A8E-926C-03094B6A6E51}"/>
              </a:ext>
            </a:extLst>
          </p:cNvPr>
          <p:cNvSpPr/>
          <p:nvPr userDrawn="1"/>
        </p:nvSpPr>
        <p:spPr>
          <a:xfrm>
            <a:off x="3382167" y="135177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5" name="Rectangle 14">
            <a:extLst>
              <a:ext uri="{FF2B5EF4-FFF2-40B4-BE49-F238E27FC236}">
                <a16:creationId xmlns:a16="http://schemas.microsoft.com/office/drawing/2014/main" id="{77A860B5-478A-4386-B127-D801247E8062}"/>
              </a:ext>
            </a:extLst>
          </p:cNvPr>
          <p:cNvSpPr/>
          <p:nvPr userDrawn="1"/>
        </p:nvSpPr>
        <p:spPr>
          <a:xfrm>
            <a:off x="6154895" y="135177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6" name="Rectangle 15">
            <a:extLst>
              <a:ext uri="{FF2B5EF4-FFF2-40B4-BE49-F238E27FC236}">
                <a16:creationId xmlns:a16="http://schemas.microsoft.com/office/drawing/2014/main" id="{88B23B83-10AF-4C04-87A1-603EC5D3FD61}"/>
              </a:ext>
            </a:extLst>
          </p:cNvPr>
          <p:cNvSpPr/>
          <p:nvPr userDrawn="1"/>
        </p:nvSpPr>
        <p:spPr>
          <a:xfrm>
            <a:off x="8927624" y="135177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 name="Text Placeholder 2"/>
          <p:cNvSpPr>
            <a:spLocks noGrp="1"/>
          </p:cNvSpPr>
          <p:nvPr>
            <p:ph type="body" idx="1" hasCustomPrompt="1"/>
          </p:nvPr>
        </p:nvSpPr>
        <p:spPr>
          <a:xfrm>
            <a:off x="609438" y="1351775"/>
            <a:ext cx="2651760" cy="548928"/>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83069"/>
            <a:ext cx="265176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Click to edit text</a:t>
            </a:r>
          </a:p>
        </p:txBody>
      </p:sp>
      <p:sp>
        <p:nvSpPr>
          <p:cNvPr id="5" name="Text Placeholder 4"/>
          <p:cNvSpPr>
            <a:spLocks noGrp="1"/>
          </p:cNvSpPr>
          <p:nvPr>
            <p:ph type="body" sz="quarter" idx="3" hasCustomPrompt="1"/>
          </p:nvPr>
        </p:nvSpPr>
        <p:spPr>
          <a:xfrm>
            <a:off x="3382168" y="1351772"/>
            <a:ext cx="265176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3382168" y="1983069"/>
            <a:ext cx="265176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154898" y="1351772"/>
            <a:ext cx="265176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154898" y="1983069"/>
            <a:ext cx="265176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11" name="Text Placeholder 4">
            <a:extLst>
              <a:ext uri="{FF2B5EF4-FFF2-40B4-BE49-F238E27FC236}">
                <a16:creationId xmlns:a16="http://schemas.microsoft.com/office/drawing/2014/main" id="{E584B521-8264-4DCB-BE1C-01CA39487ECB}"/>
              </a:ext>
            </a:extLst>
          </p:cNvPr>
          <p:cNvSpPr>
            <a:spLocks noGrp="1"/>
          </p:cNvSpPr>
          <p:nvPr>
            <p:ph type="body" sz="quarter" idx="13" hasCustomPrompt="1"/>
          </p:nvPr>
        </p:nvSpPr>
        <p:spPr>
          <a:xfrm>
            <a:off x="8927628" y="1351772"/>
            <a:ext cx="265176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12" name="Content Placeholder 5">
            <a:extLst>
              <a:ext uri="{FF2B5EF4-FFF2-40B4-BE49-F238E27FC236}">
                <a16:creationId xmlns:a16="http://schemas.microsoft.com/office/drawing/2014/main" id="{3E237972-4F92-4F4A-A833-618DADE256FF}"/>
              </a:ext>
            </a:extLst>
          </p:cNvPr>
          <p:cNvSpPr>
            <a:spLocks noGrp="1"/>
          </p:cNvSpPr>
          <p:nvPr>
            <p:ph sz="quarter" idx="14" hasCustomPrompt="1"/>
          </p:nvPr>
        </p:nvSpPr>
        <p:spPr>
          <a:xfrm>
            <a:off x="8927628" y="1983069"/>
            <a:ext cx="265176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17" name="Rectangle 16">
            <a:extLst>
              <a:ext uri="{FF2B5EF4-FFF2-40B4-BE49-F238E27FC236}">
                <a16:creationId xmlns:a16="http://schemas.microsoft.com/office/drawing/2014/main" id="{4A159A6C-6998-4DDE-B0F9-F934FF12BBA6}"/>
              </a:ext>
            </a:extLst>
          </p:cNvPr>
          <p:cNvSpPr/>
          <p:nvPr userDrawn="1"/>
        </p:nvSpPr>
        <p:spPr>
          <a:xfrm>
            <a:off x="609438" y="362175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8" name="Rectangle 17">
            <a:extLst>
              <a:ext uri="{FF2B5EF4-FFF2-40B4-BE49-F238E27FC236}">
                <a16:creationId xmlns:a16="http://schemas.microsoft.com/office/drawing/2014/main" id="{15AF39B5-D5FB-48B2-9BE3-BD480F1A7295}"/>
              </a:ext>
            </a:extLst>
          </p:cNvPr>
          <p:cNvSpPr/>
          <p:nvPr userDrawn="1"/>
        </p:nvSpPr>
        <p:spPr>
          <a:xfrm>
            <a:off x="3382167" y="362175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9" name="Rectangle 18">
            <a:extLst>
              <a:ext uri="{FF2B5EF4-FFF2-40B4-BE49-F238E27FC236}">
                <a16:creationId xmlns:a16="http://schemas.microsoft.com/office/drawing/2014/main" id="{84976756-FD81-4353-B3AA-874DE6706E9D}"/>
              </a:ext>
            </a:extLst>
          </p:cNvPr>
          <p:cNvSpPr/>
          <p:nvPr userDrawn="1"/>
        </p:nvSpPr>
        <p:spPr>
          <a:xfrm>
            <a:off x="6154895" y="362175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0" name="Rectangle 19">
            <a:extLst>
              <a:ext uri="{FF2B5EF4-FFF2-40B4-BE49-F238E27FC236}">
                <a16:creationId xmlns:a16="http://schemas.microsoft.com/office/drawing/2014/main" id="{EAFC0F1F-1CC2-45BB-B3A6-D5B5793D1FB6}"/>
              </a:ext>
            </a:extLst>
          </p:cNvPr>
          <p:cNvSpPr/>
          <p:nvPr userDrawn="1"/>
        </p:nvSpPr>
        <p:spPr>
          <a:xfrm>
            <a:off x="8927624" y="362175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1" name="Text Placeholder 2">
            <a:extLst>
              <a:ext uri="{FF2B5EF4-FFF2-40B4-BE49-F238E27FC236}">
                <a16:creationId xmlns:a16="http://schemas.microsoft.com/office/drawing/2014/main" id="{75408FE2-845C-4072-8D7D-55FFBEA4F92F}"/>
              </a:ext>
            </a:extLst>
          </p:cNvPr>
          <p:cNvSpPr>
            <a:spLocks noGrp="1"/>
          </p:cNvSpPr>
          <p:nvPr>
            <p:ph type="body" idx="16" hasCustomPrompt="1"/>
          </p:nvPr>
        </p:nvSpPr>
        <p:spPr>
          <a:xfrm>
            <a:off x="609438" y="3621755"/>
            <a:ext cx="2651760" cy="548928"/>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2" name="Content Placeholder 3">
            <a:extLst>
              <a:ext uri="{FF2B5EF4-FFF2-40B4-BE49-F238E27FC236}">
                <a16:creationId xmlns:a16="http://schemas.microsoft.com/office/drawing/2014/main" id="{A1428EBE-EFFF-43FA-B5F7-2A0E5C808A63}"/>
              </a:ext>
            </a:extLst>
          </p:cNvPr>
          <p:cNvSpPr>
            <a:spLocks noGrp="1"/>
          </p:cNvSpPr>
          <p:nvPr>
            <p:ph sz="half" idx="17" hasCustomPrompt="1"/>
          </p:nvPr>
        </p:nvSpPr>
        <p:spPr>
          <a:xfrm>
            <a:off x="609438" y="4253049"/>
            <a:ext cx="265176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Click to edit text</a:t>
            </a:r>
          </a:p>
        </p:txBody>
      </p:sp>
      <p:sp>
        <p:nvSpPr>
          <p:cNvPr id="23" name="Text Placeholder 4">
            <a:extLst>
              <a:ext uri="{FF2B5EF4-FFF2-40B4-BE49-F238E27FC236}">
                <a16:creationId xmlns:a16="http://schemas.microsoft.com/office/drawing/2014/main" id="{F878094F-9716-4A14-B225-8CC4B19CF5AA}"/>
              </a:ext>
            </a:extLst>
          </p:cNvPr>
          <p:cNvSpPr>
            <a:spLocks noGrp="1"/>
          </p:cNvSpPr>
          <p:nvPr>
            <p:ph type="body" sz="quarter" idx="18" hasCustomPrompt="1"/>
          </p:nvPr>
        </p:nvSpPr>
        <p:spPr>
          <a:xfrm>
            <a:off x="3382168" y="3621752"/>
            <a:ext cx="265176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4" name="Content Placeholder 5">
            <a:extLst>
              <a:ext uri="{FF2B5EF4-FFF2-40B4-BE49-F238E27FC236}">
                <a16:creationId xmlns:a16="http://schemas.microsoft.com/office/drawing/2014/main" id="{446107A2-AE88-4CBE-9F0E-82F9CBF1A83E}"/>
              </a:ext>
            </a:extLst>
          </p:cNvPr>
          <p:cNvSpPr>
            <a:spLocks noGrp="1"/>
          </p:cNvSpPr>
          <p:nvPr>
            <p:ph sz="quarter" idx="19" hasCustomPrompt="1"/>
          </p:nvPr>
        </p:nvSpPr>
        <p:spPr>
          <a:xfrm>
            <a:off x="3382168" y="4253049"/>
            <a:ext cx="265176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25" name="Text Placeholder 4">
            <a:extLst>
              <a:ext uri="{FF2B5EF4-FFF2-40B4-BE49-F238E27FC236}">
                <a16:creationId xmlns:a16="http://schemas.microsoft.com/office/drawing/2014/main" id="{08F13BF8-79EC-44AF-8995-853817E615D4}"/>
              </a:ext>
            </a:extLst>
          </p:cNvPr>
          <p:cNvSpPr>
            <a:spLocks noGrp="1"/>
          </p:cNvSpPr>
          <p:nvPr>
            <p:ph type="body" sz="quarter" idx="20" hasCustomPrompt="1"/>
          </p:nvPr>
        </p:nvSpPr>
        <p:spPr>
          <a:xfrm>
            <a:off x="6154898" y="3621752"/>
            <a:ext cx="265176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6" name="Content Placeholder 5">
            <a:extLst>
              <a:ext uri="{FF2B5EF4-FFF2-40B4-BE49-F238E27FC236}">
                <a16:creationId xmlns:a16="http://schemas.microsoft.com/office/drawing/2014/main" id="{5B29E39C-B1AF-4352-8BBB-8F2FCB1AEEBC}"/>
              </a:ext>
            </a:extLst>
          </p:cNvPr>
          <p:cNvSpPr>
            <a:spLocks noGrp="1"/>
          </p:cNvSpPr>
          <p:nvPr>
            <p:ph sz="quarter" idx="21" hasCustomPrompt="1"/>
          </p:nvPr>
        </p:nvSpPr>
        <p:spPr>
          <a:xfrm>
            <a:off x="6154898" y="4253049"/>
            <a:ext cx="265176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27" name="Text Placeholder 4">
            <a:extLst>
              <a:ext uri="{FF2B5EF4-FFF2-40B4-BE49-F238E27FC236}">
                <a16:creationId xmlns:a16="http://schemas.microsoft.com/office/drawing/2014/main" id="{1C5C767A-900E-46EB-B84F-B6350929745C}"/>
              </a:ext>
            </a:extLst>
          </p:cNvPr>
          <p:cNvSpPr>
            <a:spLocks noGrp="1"/>
          </p:cNvSpPr>
          <p:nvPr>
            <p:ph type="body" sz="quarter" idx="22" hasCustomPrompt="1"/>
          </p:nvPr>
        </p:nvSpPr>
        <p:spPr>
          <a:xfrm>
            <a:off x="8927628" y="3621752"/>
            <a:ext cx="265176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8" name="Content Placeholder 5">
            <a:extLst>
              <a:ext uri="{FF2B5EF4-FFF2-40B4-BE49-F238E27FC236}">
                <a16:creationId xmlns:a16="http://schemas.microsoft.com/office/drawing/2014/main" id="{2FD7CCB5-7043-49CD-A2D3-7006C1D8A5D5}"/>
              </a:ext>
            </a:extLst>
          </p:cNvPr>
          <p:cNvSpPr>
            <a:spLocks noGrp="1"/>
          </p:cNvSpPr>
          <p:nvPr>
            <p:ph sz="quarter" idx="23" hasCustomPrompt="1"/>
          </p:nvPr>
        </p:nvSpPr>
        <p:spPr>
          <a:xfrm>
            <a:off x="8927628" y="4253049"/>
            <a:ext cx="265176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30" name="Date Placeholder 29">
            <a:extLst>
              <a:ext uri="{FF2B5EF4-FFF2-40B4-BE49-F238E27FC236}">
                <a16:creationId xmlns:a16="http://schemas.microsoft.com/office/drawing/2014/main" id="{B73F053C-F8B6-3447-9A09-F6320ADB09F0}"/>
              </a:ext>
            </a:extLst>
          </p:cNvPr>
          <p:cNvSpPr>
            <a:spLocks noGrp="1"/>
          </p:cNvSpPr>
          <p:nvPr>
            <p:ph type="dt" sz="half" idx="24"/>
          </p:nvPr>
        </p:nvSpPr>
        <p:spPr/>
        <p:txBody>
          <a:bodyPr/>
          <a:lstStyle/>
          <a:p>
            <a:endParaRPr lang="en-US"/>
          </a:p>
        </p:txBody>
      </p:sp>
      <p:sp>
        <p:nvSpPr>
          <p:cNvPr id="32" name="Slide Number Placeholder 31">
            <a:extLst>
              <a:ext uri="{FF2B5EF4-FFF2-40B4-BE49-F238E27FC236}">
                <a16:creationId xmlns:a16="http://schemas.microsoft.com/office/drawing/2014/main" id="{F958C94D-45B3-0C4C-95BF-4E48CD57C1F4}"/>
              </a:ext>
            </a:extLst>
          </p:cNvPr>
          <p:cNvSpPr>
            <a:spLocks noGrp="1"/>
          </p:cNvSpPr>
          <p:nvPr>
            <p:ph type="sldNum" sz="quarter" idx="26"/>
          </p:nvPr>
        </p:nvSpPr>
        <p:spPr/>
        <p:txBody>
          <a:bodyPr/>
          <a:lstStyle/>
          <a:p>
            <a:fld id="{00DE720E-C72B-42F0-AD69-52D60E3C605E}" type="slidenum">
              <a:rPr lang="en-US" smtClean="0"/>
              <a:pPr/>
              <a:t>‹#›</a:t>
            </a:fld>
            <a:endParaRPr lang="en-US"/>
          </a:p>
        </p:txBody>
      </p:sp>
      <p:sp>
        <p:nvSpPr>
          <p:cNvPr id="33" name="Footer Placeholder 10">
            <a:extLst>
              <a:ext uri="{FF2B5EF4-FFF2-40B4-BE49-F238E27FC236}">
                <a16:creationId xmlns:a16="http://schemas.microsoft.com/office/drawing/2014/main" id="{4BA1A092-5805-F14B-BF5D-27170672B73E}"/>
              </a:ext>
            </a:extLst>
          </p:cNvPr>
          <p:cNvSpPr>
            <a:spLocks noGrp="1"/>
          </p:cNvSpPr>
          <p:nvPr>
            <p:ph type="ftr" sz="quarter" idx="27"/>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3740014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Light Title Slide">
    <p:bg>
      <p:bgPr>
        <a:gradFill flip="none" rotWithShape="1">
          <a:gsLst>
            <a:gs pos="0">
              <a:schemeClr val="bg1">
                <a:lumMod val="75000"/>
              </a:schemeClr>
            </a:gs>
            <a:gs pos="23000">
              <a:schemeClr val="bg1">
                <a:lumMod val="75000"/>
              </a:schemeClr>
            </a:gs>
            <a:gs pos="69000">
              <a:schemeClr val="bg1">
                <a:lumMod val="75000"/>
              </a:schemeClr>
            </a:gs>
            <a:gs pos="97000">
              <a:schemeClr val="bg1">
                <a:lumMod val="6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p:cNvSpPr/>
          <p:nvPr userDrawn="1"/>
        </p:nvSpPr>
        <p:spPr>
          <a:xfrm>
            <a:off x="0" y="3439886"/>
            <a:ext cx="12188825" cy="2583543"/>
          </a:xfrm>
          <a:prstGeom prst="rect">
            <a:avLst/>
          </a:prstGeom>
          <a:gradFill flip="none" rotWithShape="1">
            <a:gsLst>
              <a:gs pos="50000">
                <a:srgbClr val="FFFFFF">
                  <a:alpha val="70000"/>
                </a:srgbClr>
              </a:gs>
              <a:gs pos="0">
                <a:schemeClr val="bg1">
                  <a:alpha val="50000"/>
                </a:schemeClr>
              </a:gs>
              <a:gs pos="100000">
                <a:schemeClr val="bg1">
                  <a:alpha val="50000"/>
                </a:schemeClr>
              </a:gs>
            </a:gsLst>
            <a:lin ang="1620000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2" name="Title 1"/>
          <p:cNvSpPr>
            <a:spLocks noGrp="1"/>
          </p:cNvSpPr>
          <p:nvPr>
            <p:ph type="ctrTitle"/>
          </p:nvPr>
        </p:nvSpPr>
        <p:spPr>
          <a:xfrm>
            <a:off x="4978242" y="3657600"/>
            <a:ext cx="6517072" cy="1428750"/>
          </a:xfrm>
        </p:spPr>
        <p:txBody>
          <a:bodyPr anchor="b"/>
          <a:lstStyle>
            <a:lvl1pPr algn="l">
              <a:defRPr sz="3600" spc="-100" baseline="0">
                <a:solidFill>
                  <a:schemeClr val="tx1"/>
                </a:solidFill>
              </a:defRPr>
            </a:lvl1pPr>
          </a:lstStyle>
          <a:p>
            <a:r>
              <a:rPr lang="en-US"/>
              <a:t>Click to edit Master title style</a:t>
            </a:r>
            <a:endParaRPr dirty="0"/>
          </a:p>
        </p:txBody>
      </p:sp>
      <p:sp>
        <p:nvSpPr>
          <p:cNvPr id="3" name="Subtitle 2"/>
          <p:cNvSpPr>
            <a:spLocks noGrp="1"/>
          </p:cNvSpPr>
          <p:nvPr>
            <p:ph type="subTitle" idx="1"/>
          </p:nvPr>
        </p:nvSpPr>
        <p:spPr>
          <a:xfrm>
            <a:off x="4978242" y="5086350"/>
            <a:ext cx="6517072" cy="702564"/>
          </a:xfrm>
        </p:spPr>
        <p:txBody>
          <a:bodyPr anchor="t">
            <a:noAutofit/>
          </a:bodyPr>
          <a:lstStyle>
            <a:lvl1pPr marL="0" indent="0" algn="l">
              <a:spcBef>
                <a:spcPts val="600"/>
              </a:spcBef>
              <a:buNone/>
              <a:defRPr sz="18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a:xfrm>
            <a:off x="4978242" y="6478524"/>
            <a:ext cx="6403120" cy="219456"/>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tx2">
                    <a:lumMod val="75000"/>
                  </a:schemeClr>
                </a:solidFill>
              </a:defRPr>
            </a:lvl1pPr>
          </a:lstStyle>
          <a:p>
            <a:r>
              <a:rPr lang="en-US" dirty="0"/>
              <a:t>© 2022  Proofpoint. All rights reserved.  </a:t>
            </a:r>
            <a:r>
              <a:rPr lang="en-US" altLang="zh-TW" dirty="0"/>
              <a:t>|  P</a:t>
            </a:r>
            <a:r>
              <a:rPr lang="en-US" dirty="0"/>
              <a:t>roofpoint, Inc. – Confidential and Proprietary</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442" y="4078550"/>
            <a:ext cx="4064157" cy="1399964"/>
          </a:xfrm>
          <a:prstGeom prst="rect">
            <a:avLst/>
          </a:prstGeom>
        </p:spPr>
      </p:pic>
      <p:sp>
        <p:nvSpPr>
          <p:cNvPr id="14" name="Rectangle 13"/>
          <p:cNvSpPr/>
          <p:nvPr userDrawn="1"/>
        </p:nvSpPr>
        <p:spPr>
          <a:xfrm>
            <a:off x="4673600" y="3657600"/>
            <a:ext cx="73152" cy="2131314"/>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Tree>
    <p:extLst>
      <p:ext uri="{BB962C8B-B14F-4D97-AF65-F5344CB8AC3E}">
        <p14:creationId xmlns:p14="http://schemas.microsoft.com/office/powerpoint/2010/main" val="1384617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Filled Subtitle with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10969936" cy="548928"/>
          </a:xfrm>
          <a:prstGeom prst="rect">
            <a:avLst/>
          </a:prstGeom>
          <a:solidFill>
            <a:schemeClr val="accent1"/>
          </a:solidFill>
          <a:ln>
            <a:solidFill>
              <a:schemeClr val="accent1"/>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2000258"/>
            <a:ext cx="10969936" cy="3951288"/>
          </a:xfrm>
          <a:prstGeom prst="rect">
            <a:avLst/>
          </a:prstGeom>
        </p:spPr>
        <p:txBody>
          <a:bodyPr l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p:nvPr>
        </p:nvSpPr>
        <p:spPr>
          <a:xfrm>
            <a:off x="609447" y="0"/>
            <a:ext cx="10969936" cy="1216152"/>
          </a:xfrm>
        </p:spPr>
        <p:txBody>
          <a:bodyPr/>
          <a:lstStyle>
            <a:lvl1pPr>
              <a:defRPr/>
            </a:lvl1pPr>
          </a:lstStyle>
          <a:p>
            <a:r>
              <a:rPr lang="en-US"/>
              <a:t>Click to edit Master title style</a:t>
            </a:r>
            <a:endParaRPr lang="en-US" dirty="0"/>
          </a:p>
        </p:txBody>
      </p:sp>
      <p:sp>
        <p:nvSpPr>
          <p:cNvPr id="5" name="Date Placeholder 4">
            <a:extLst>
              <a:ext uri="{FF2B5EF4-FFF2-40B4-BE49-F238E27FC236}">
                <a16:creationId xmlns:a16="http://schemas.microsoft.com/office/drawing/2014/main" id="{83AAE3F5-F895-534F-9EC8-382A4A700A84}"/>
              </a:ext>
            </a:extLst>
          </p:cNvPr>
          <p:cNvSpPr>
            <a:spLocks noGrp="1"/>
          </p:cNvSpPr>
          <p:nvPr>
            <p:ph type="dt" sz="half" idx="10"/>
          </p:nvPr>
        </p:nvSpPr>
        <p:spPr/>
        <p:txBody>
          <a:bodyPr/>
          <a:lstStyle/>
          <a:p>
            <a:endParaRPr lang="en-US"/>
          </a:p>
        </p:txBody>
      </p:sp>
      <p:sp>
        <p:nvSpPr>
          <p:cNvPr id="9" name="Slide Number Placeholder 8">
            <a:extLst>
              <a:ext uri="{FF2B5EF4-FFF2-40B4-BE49-F238E27FC236}">
                <a16:creationId xmlns:a16="http://schemas.microsoft.com/office/drawing/2014/main" id="{4E95FF2D-755C-B84D-909B-C264299A5B4E}"/>
              </a:ext>
            </a:extLst>
          </p:cNvPr>
          <p:cNvSpPr>
            <a:spLocks noGrp="1"/>
          </p:cNvSpPr>
          <p:nvPr>
            <p:ph type="sldNum" sz="quarter" idx="12"/>
          </p:nvPr>
        </p:nvSpPr>
        <p:spPr/>
        <p:txBody>
          <a:bodyPr/>
          <a:lstStyle/>
          <a:p>
            <a:fld id="{00DE720E-C72B-42F0-AD69-52D60E3C605E}" type="slidenum">
              <a:rPr lang="en-US" smtClean="0"/>
              <a:pPr/>
              <a:t>‹#›</a:t>
            </a:fld>
            <a:endParaRPr lang="en-US"/>
          </a:p>
        </p:txBody>
      </p:sp>
      <p:sp>
        <p:nvSpPr>
          <p:cNvPr id="8" name="Footer Placeholder 10">
            <a:extLst>
              <a:ext uri="{FF2B5EF4-FFF2-40B4-BE49-F238E27FC236}">
                <a16:creationId xmlns:a16="http://schemas.microsoft.com/office/drawing/2014/main" id="{445B28A1-0840-2B46-898E-B5ED875FC28B}"/>
              </a:ext>
            </a:extLst>
          </p:cNvPr>
          <p:cNvSpPr>
            <a:spLocks noGrp="1"/>
          </p:cNvSpPr>
          <p:nvPr>
            <p:ph type="ftr" sz="quarter" idx="11"/>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2440022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Filled Subtitle &amp; Two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10969936" cy="548928"/>
          </a:xfrm>
          <a:prstGeom prst="rect">
            <a:avLst/>
          </a:prstGeom>
          <a:solidFill>
            <a:schemeClr val="accent1"/>
          </a:solidFill>
          <a:ln>
            <a:solidFill>
              <a:schemeClr val="accent1"/>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2000258"/>
            <a:ext cx="5372262" cy="3951288"/>
          </a:xfrm>
          <a:prstGeom prst="rect">
            <a:avLst/>
          </a:prstGeom>
        </p:spPr>
        <p:txBody>
          <a:bodyPr l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p:nvPr>
        </p:nvSpPr>
        <p:spPr>
          <a:xfrm>
            <a:off x="609447" y="0"/>
            <a:ext cx="10969936" cy="1216152"/>
          </a:xfrm>
        </p:spPr>
        <p:txBody>
          <a:bodyPr/>
          <a:lstStyle>
            <a:lvl1pPr>
              <a:defRPr/>
            </a:lvl1pPr>
          </a:lstStyle>
          <a:p>
            <a:r>
              <a:rPr lang="en-US" dirty="0"/>
              <a:t>Click to edit Master title style</a:t>
            </a:r>
          </a:p>
        </p:txBody>
      </p:sp>
      <p:sp>
        <p:nvSpPr>
          <p:cNvPr id="6" name="Content Placeholder 3">
            <a:extLst>
              <a:ext uri="{FF2B5EF4-FFF2-40B4-BE49-F238E27FC236}">
                <a16:creationId xmlns:a16="http://schemas.microsoft.com/office/drawing/2014/main" id="{DE37005F-0620-46BC-9998-F98736E64E48}"/>
              </a:ext>
            </a:extLst>
          </p:cNvPr>
          <p:cNvSpPr>
            <a:spLocks noGrp="1"/>
          </p:cNvSpPr>
          <p:nvPr>
            <p:ph sz="half" idx="13" hasCustomPrompt="1"/>
          </p:nvPr>
        </p:nvSpPr>
        <p:spPr>
          <a:xfrm>
            <a:off x="6207112" y="2000258"/>
            <a:ext cx="5372262" cy="3951288"/>
          </a:xfrm>
          <a:prstGeom prst="rect">
            <a:avLst/>
          </a:prstGeom>
        </p:spPr>
        <p:txBody>
          <a:bodyPr l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Date Placeholder 4">
            <a:extLst>
              <a:ext uri="{FF2B5EF4-FFF2-40B4-BE49-F238E27FC236}">
                <a16:creationId xmlns:a16="http://schemas.microsoft.com/office/drawing/2014/main" id="{AB79A3CD-754F-FA46-9FF9-3A173F725BCC}"/>
              </a:ext>
            </a:extLst>
          </p:cNvPr>
          <p:cNvSpPr>
            <a:spLocks noGrp="1"/>
          </p:cNvSpPr>
          <p:nvPr>
            <p:ph type="dt" sz="half" idx="14"/>
          </p:nvPr>
        </p:nvSpPr>
        <p:spPr/>
        <p:txBody>
          <a:bodyPr/>
          <a:lstStyle/>
          <a:p>
            <a:endParaRPr lang="en-US"/>
          </a:p>
        </p:txBody>
      </p:sp>
      <p:sp>
        <p:nvSpPr>
          <p:cNvPr id="11" name="Slide Number Placeholder 10">
            <a:extLst>
              <a:ext uri="{FF2B5EF4-FFF2-40B4-BE49-F238E27FC236}">
                <a16:creationId xmlns:a16="http://schemas.microsoft.com/office/drawing/2014/main" id="{3514FF52-8A2B-8F48-9936-469F81634BB5}"/>
              </a:ext>
            </a:extLst>
          </p:cNvPr>
          <p:cNvSpPr>
            <a:spLocks noGrp="1"/>
          </p:cNvSpPr>
          <p:nvPr>
            <p:ph type="sldNum" sz="quarter" idx="16"/>
          </p:nvPr>
        </p:nvSpPr>
        <p:spPr/>
        <p:txBody>
          <a:bodyPr/>
          <a:lstStyle/>
          <a:p>
            <a:fld id="{00DE720E-C72B-42F0-AD69-52D60E3C605E}" type="slidenum">
              <a:rPr lang="en-US" smtClean="0"/>
              <a:pPr/>
              <a:t>‹#›</a:t>
            </a:fld>
            <a:endParaRPr lang="en-US"/>
          </a:p>
        </p:txBody>
      </p:sp>
      <p:sp>
        <p:nvSpPr>
          <p:cNvPr id="10" name="Footer Placeholder 10">
            <a:extLst>
              <a:ext uri="{FF2B5EF4-FFF2-40B4-BE49-F238E27FC236}">
                <a16:creationId xmlns:a16="http://schemas.microsoft.com/office/drawing/2014/main" id="{59E55EF7-88E6-5C4D-A58C-1E77CEB89A94}"/>
              </a:ext>
            </a:extLst>
          </p:cNvPr>
          <p:cNvSpPr>
            <a:spLocks noGrp="1"/>
          </p:cNvSpPr>
          <p:nvPr>
            <p:ph type="ftr" sz="quarter" idx="11"/>
          </p:nvPr>
        </p:nvSpPr>
        <p:spPr>
          <a:xfrm>
            <a:off x="3808406"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871426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Filled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5413248" cy="548640"/>
          </a:xfrm>
          <a:prstGeom prst="rect">
            <a:avLst/>
          </a:prstGeom>
          <a:solidFill>
            <a:schemeClr val="accent1"/>
          </a:solidFill>
          <a:ln>
            <a:solidFill>
              <a:schemeClr val="accent1"/>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00412"/>
            <a:ext cx="5413248" cy="4125746"/>
          </a:xfrm>
          <a:prstGeom prst="rect">
            <a:avLst/>
          </a:prstGeom>
          <a:ln>
            <a:solidFill>
              <a:schemeClr val="accent1"/>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Text Placeholder 4"/>
          <p:cNvSpPr>
            <a:spLocks noGrp="1"/>
          </p:cNvSpPr>
          <p:nvPr>
            <p:ph type="body" sz="quarter" idx="3" hasCustomPrompt="1"/>
          </p:nvPr>
        </p:nvSpPr>
        <p:spPr>
          <a:xfrm>
            <a:off x="6166140" y="1351772"/>
            <a:ext cx="5413248" cy="548640"/>
          </a:xfrm>
          <a:prstGeom prst="rect">
            <a:avLst/>
          </a:prstGeom>
          <a:solidFill>
            <a:schemeClr val="accent2"/>
          </a:solidFill>
          <a:ln>
            <a:solidFill>
              <a:schemeClr val="accent2"/>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6166140" y="1900412"/>
            <a:ext cx="5413248" cy="4125746"/>
          </a:xfrm>
          <a:prstGeom prst="rect">
            <a:avLst/>
          </a:prstGeom>
          <a:ln>
            <a:solidFill>
              <a:schemeClr val="accent2"/>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a:t>Two column slide</a:t>
            </a:r>
            <a:endParaRPr lang="en-US" dirty="0"/>
          </a:p>
        </p:txBody>
      </p:sp>
      <p:sp>
        <p:nvSpPr>
          <p:cNvPr id="8" name="Date Placeholder 7">
            <a:extLst>
              <a:ext uri="{FF2B5EF4-FFF2-40B4-BE49-F238E27FC236}">
                <a16:creationId xmlns:a16="http://schemas.microsoft.com/office/drawing/2014/main" id="{8B5E9465-BB0B-5743-A1CB-81A7BFE832C2}"/>
              </a:ext>
            </a:extLst>
          </p:cNvPr>
          <p:cNvSpPr>
            <a:spLocks noGrp="1"/>
          </p:cNvSpPr>
          <p:nvPr>
            <p:ph type="dt" sz="half" idx="10"/>
          </p:nvPr>
        </p:nvSpPr>
        <p:spPr/>
        <p:txBody>
          <a:bodyPr/>
          <a:lstStyle/>
          <a:p>
            <a:endParaRPr lang="en-US"/>
          </a:p>
        </p:txBody>
      </p:sp>
      <p:sp>
        <p:nvSpPr>
          <p:cNvPr id="12" name="Slide Number Placeholder 11">
            <a:extLst>
              <a:ext uri="{FF2B5EF4-FFF2-40B4-BE49-F238E27FC236}">
                <a16:creationId xmlns:a16="http://schemas.microsoft.com/office/drawing/2014/main" id="{CB6032F1-3A2C-9048-BA98-4AFF53D04B00}"/>
              </a:ext>
            </a:extLst>
          </p:cNvPr>
          <p:cNvSpPr>
            <a:spLocks noGrp="1"/>
          </p:cNvSpPr>
          <p:nvPr>
            <p:ph type="sldNum" sz="quarter" idx="12"/>
          </p:nvPr>
        </p:nvSpPr>
        <p:spPr/>
        <p:txBody>
          <a:bodyPr/>
          <a:lstStyle/>
          <a:p>
            <a:fld id="{00DE720E-C72B-42F0-AD69-52D60E3C605E}" type="slidenum">
              <a:rPr lang="en-US" smtClean="0"/>
              <a:pPr/>
              <a:t>‹#›</a:t>
            </a:fld>
            <a:endParaRPr lang="en-US"/>
          </a:p>
        </p:txBody>
      </p:sp>
      <p:sp>
        <p:nvSpPr>
          <p:cNvPr id="10" name="Footer Placeholder 10">
            <a:extLst>
              <a:ext uri="{FF2B5EF4-FFF2-40B4-BE49-F238E27FC236}">
                <a16:creationId xmlns:a16="http://schemas.microsoft.com/office/drawing/2014/main" id="{C3A7B3DC-BEF2-DA42-B53D-42A838CCFC51}"/>
              </a:ext>
            </a:extLst>
          </p:cNvPr>
          <p:cNvSpPr>
            <a:spLocks noGrp="1"/>
          </p:cNvSpPr>
          <p:nvPr>
            <p:ph type="ftr" sz="quarter" idx="11"/>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9284967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Filled Horizontal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10969936" cy="548928"/>
          </a:xfrm>
          <a:prstGeom prst="rect">
            <a:avLst/>
          </a:prstGeom>
          <a:solidFill>
            <a:schemeClr val="accent1"/>
          </a:solidFill>
          <a:ln>
            <a:solidFill>
              <a:schemeClr val="accent1"/>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00703"/>
            <a:ext cx="10969936" cy="1748959"/>
          </a:xfrm>
          <a:prstGeom prst="rect">
            <a:avLst/>
          </a:prstGeom>
          <a:ln>
            <a:solidFill>
              <a:schemeClr val="accent1"/>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Text Placeholder 4"/>
          <p:cNvSpPr>
            <a:spLocks noGrp="1"/>
          </p:cNvSpPr>
          <p:nvPr>
            <p:ph type="body" sz="quarter" idx="3" hasCustomPrompt="1"/>
          </p:nvPr>
        </p:nvSpPr>
        <p:spPr>
          <a:xfrm>
            <a:off x="609438" y="3824198"/>
            <a:ext cx="10969936" cy="559586"/>
          </a:xfrm>
          <a:prstGeom prst="rect">
            <a:avLst/>
          </a:prstGeom>
          <a:solidFill>
            <a:schemeClr val="accent2"/>
          </a:solidFill>
          <a:ln>
            <a:solidFill>
              <a:schemeClr val="accent2"/>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609438" y="4373129"/>
            <a:ext cx="10969936" cy="1748959"/>
          </a:xfrm>
          <a:prstGeom prst="rect">
            <a:avLst/>
          </a:prstGeom>
          <a:ln>
            <a:solidFill>
              <a:schemeClr val="accent2"/>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a:t>Two column slide</a:t>
            </a:r>
            <a:endParaRPr lang="en-US" dirty="0"/>
          </a:p>
        </p:txBody>
      </p:sp>
      <p:sp>
        <p:nvSpPr>
          <p:cNvPr id="9" name="Date Placeholder 8">
            <a:extLst>
              <a:ext uri="{FF2B5EF4-FFF2-40B4-BE49-F238E27FC236}">
                <a16:creationId xmlns:a16="http://schemas.microsoft.com/office/drawing/2014/main" id="{D9DBD9C3-AFE0-3F49-BC61-1C6F1364F8B7}"/>
              </a:ext>
            </a:extLst>
          </p:cNvPr>
          <p:cNvSpPr>
            <a:spLocks noGrp="1"/>
          </p:cNvSpPr>
          <p:nvPr>
            <p:ph type="dt" sz="half" idx="10"/>
          </p:nvPr>
        </p:nvSpPr>
        <p:spPr/>
        <p:txBody>
          <a:bodyPr/>
          <a:lstStyle/>
          <a:p>
            <a:endParaRPr lang="en-US"/>
          </a:p>
        </p:txBody>
      </p:sp>
      <p:sp>
        <p:nvSpPr>
          <p:cNvPr id="12" name="Slide Number Placeholder 11">
            <a:extLst>
              <a:ext uri="{FF2B5EF4-FFF2-40B4-BE49-F238E27FC236}">
                <a16:creationId xmlns:a16="http://schemas.microsoft.com/office/drawing/2014/main" id="{7BD9F284-9DDB-424C-A63E-FD593FC7D893}"/>
              </a:ext>
            </a:extLst>
          </p:cNvPr>
          <p:cNvSpPr>
            <a:spLocks noGrp="1"/>
          </p:cNvSpPr>
          <p:nvPr>
            <p:ph type="sldNum" sz="quarter" idx="12"/>
          </p:nvPr>
        </p:nvSpPr>
        <p:spPr/>
        <p:txBody>
          <a:bodyPr/>
          <a:lstStyle/>
          <a:p>
            <a:fld id="{00DE720E-C72B-42F0-AD69-52D60E3C605E}" type="slidenum">
              <a:rPr lang="en-US" smtClean="0"/>
              <a:pPr/>
              <a:t>‹#›</a:t>
            </a:fld>
            <a:endParaRPr lang="en-US"/>
          </a:p>
        </p:txBody>
      </p:sp>
      <p:sp>
        <p:nvSpPr>
          <p:cNvPr id="10" name="Footer Placeholder 10">
            <a:extLst>
              <a:ext uri="{FF2B5EF4-FFF2-40B4-BE49-F238E27FC236}">
                <a16:creationId xmlns:a16="http://schemas.microsoft.com/office/drawing/2014/main" id="{A519FB3B-24AD-D640-B51E-928B541154F0}"/>
              </a:ext>
            </a:extLst>
          </p:cNvPr>
          <p:cNvSpPr>
            <a:spLocks noGrp="1"/>
          </p:cNvSpPr>
          <p:nvPr>
            <p:ph type="ftr" sz="quarter" idx="11"/>
          </p:nvPr>
        </p:nvSpPr>
        <p:spPr>
          <a:xfrm>
            <a:off x="3808406"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40256647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Filled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3520440" cy="548640"/>
          </a:xfrm>
          <a:prstGeom prst="rect">
            <a:avLst/>
          </a:prstGeom>
          <a:solidFill>
            <a:schemeClr val="accent1"/>
          </a:solidFill>
          <a:ln>
            <a:solidFill>
              <a:schemeClr val="accent1"/>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00412"/>
            <a:ext cx="3520440" cy="4114800"/>
          </a:xfrm>
          <a:prstGeom prst="rect">
            <a:avLst/>
          </a:prstGeom>
          <a:ln>
            <a:solidFill>
              <a:schemeClr val="accent1"/>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Text Placeholder 4"/>
          <p:cNvSpPr>
            <a:spLocks noGrp="1"/>
          </p:cNvSpPr>
          <p:nvPr>
            <p:ph type="body" sz="quarter" idx="3" hasCustomPrompt="1"/>
          </p:nvPr>
        </p:nvSpPr>
        <p:spPr>
          <a:xfrm>
            <a:off x="4334192" y="1351772"/>
            <a:ext cx="3520440" cy="548640"/>
          </a:xfrm>
          <a:prstGeom prst="rect">
            <a:avLst/>
          </a:prstGeom>
          <a:solidFill>
            <a:schemeClr val="accent2"/>
          </a:solidFill>
          <a:ln>
            <a:solidFill>
              <a:schemeClr val="accent2"/>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4334192" y="1900412"/>
            <a:ext cx="3520440" cy="4114800"/>
          </a:xfrm>
          <a:prstGeom prst="rect">
            <a:avLst/>
          </a:prstGeom>
          <a:ln>
            <a:solidFill>
              <a:schemeClr val="accent2"/>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Three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8058943" y="1351772"/>
            <a:ext cx="3520440" cy="548640"/>
          </a:xfrm>
          <a:prstGeom prst="rect">
            <a:avLst/>
          </a:prstGeom>
          <a:solidFill>
            <a:schemeClr val="accent3"/>
          </a:solidFill>
          <a:ln>
            <a:solidFill>
              <a:schemeClr val="accent3"/>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8058943" y="1900412"/>
            <a:ext cx="3520440" cy="4114800"/>
          </a:xfrm>
          <a:prstGeom prst="rect">
            <a:avLst/>
          </a:prstGeom>
          <a:ln>
            <a:solidFill>
              <a:schemeClr val="accent3"/>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2" name="Date Placeholder 11">
            <a:extLst>
              <a:ext uri="{FF2B5EF4-FFF2-40B4-BE49-F238E27FC236}">
                <a16:creationId xmlns:a16="http://schemas.microsoft.com/office/drawing/2014/main" id="{F326F9C1-5CF5-1942-A2CF-BF2BF6E095F8}"/>
              </a:ext>
            </a:extLst>
          </p:cNvPr>
          <p:cNvSpPr>
            <a:spLocks noGrp="1"/>
          </p:cNvSpPr>
          <p:nvPr>
            <p:ph type="dt" sz="half" idx="12"/>
          </p:nvPr>
        </p:nvSpPr>
        <p:spPr/>
        <p:txBody>
          <a:bodyPr/>
          <a:lstStyle/>
          <a:p>
            <a:endParaRPr lang="en-US"/>
          </a:p>
        </p:txBody>
      </p:sp>
      <p:sp>
        <p:nvSpPr>
          <p:cNvPr id="14" name="Slide Number Placeholder 13">
            <a:extLst>
              <a:ext uri="{FF2B5EF4-FFF2-40B4-BE49-F238E27FC236}">
                <a16:creationId xmlns:a16="http://schemas.microsoft.com/office/drawing/2014/main" id="{3631DB28-30BC-784D-858D-644790E0DAA3}"/>
              </a:ext>
            </a:extLst>
          </p:cNvPr>
          <p:cNvSpPr>
            <a:spLocks noGrp="1"/>
          </p:cNvSpPr>
          <p:nvPr>
            <p:ph type="sldNum" sz="quarter" idx="14"/>
          </p:nvPr>
        </p:nvSpPr>
        <p:spPr/>
        <p:txBody>
          <a:bodyPr/>
          <a:lstStyle/>
          <a:p>
            <a:fld id="{00DE720E-C72B-42F0-AD69-52D60E3C605E}" type="slidenum">
              <a:rPr lang="en-US" smtClean="0"/>
              <a:pPr/>
              <a:t>‹#›</a:t>
            </a:fld>
            <a:endParaRPr lang="en-US"/>
          </a:p>
        </p:txBody>
      </p:sp>
      <p:sp>
        <p:nvSpPr>
          <p:cNvPr id="15" name="Footer Placeholder 10">
            <a:extLst>
              <a:ext uri="{FF2B5EF4-FFF2-40B4-BE49-F238E27FC236}">
                <a16:creationId xmlns:a16="http://schemas.microsoft.com/office/drawing/2014/main" id="{286709FE-2F47-8C4F-A4A7-289CBFE74EA7}"/>
              </a:ext>
            </a:extLst>
          </p:cNvPr>
          <p:cNvSpPr>
            <a:spLocks noGrp="1"/>
          </p:cNvSpPr>
          <p:nvPr>
            <p:ph type="ftr" sz="quarter" idx="15"/>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17422487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Filled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2"/>
            <a:ext cx="2651760" cy="548640"/>
          </a:xfrm>
          <a:prstGeom prst="rect">
            <a:avLst/>
          </a:prstGeom>
          <a:solidFill>
            <a:schemeClr val="accent1"/>
          </a:solidFill>
          <a:ln>
            <a:solidFill>
              <a:schemeClr val="accent1"/>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00412"/>
            <a:ext cx="2651760" cy="4051134"/>
          </a:xfrm>
          <a:prstGeom prst="rect">
            <a:avLst/>
          </a:prstGeom>
          <a:ln>
            <a:solidFill>
              <a:schemeClr val="accent1"/>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Text Placeholder 4"/>
          <p:cNvSpPr>
            <a:spLocks noGrp="1"/>
          </p:cNvSpPr>
          <p:nvPr>
            <p:ph type="body" sz="quarter" idx="3" hasCustomPrompt="1"/>
          </p:nvPr>
        </p:nvSpPr>
        <p:spPr>
          <a:xfrm>
            <a:off x="3382168" y="1351772"/>
            <a:ext cx="2651760" cy="548640"/>
          </a:xfrm>
          <a:prstGeom prst="rect">
            <a:avLst/>
          </a:prstGeom>
          <a:solidFill>
            <a:schemeClr val="accent2"/>
          </a:solidFill>
          <a:ln>
            <a:solidFill>
              <a:schemeClr val="accent2"/>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3382168" y="1900412"/>
            <a:ext cx="2651760" cy="4051134"/>
          </a:xfrm>
          <a:prstGeom prst="rect">
            <a:avLst/>
          </a:prstGeom>
          <a:ln>
            <a:solidFill>
              <a:schemeClr val="accent2"/>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154898" y="1351772"/>
            <a:ext cx="2651760" cy="548640"/>
          </a:xfrm>
          <a:prstGeom prst="rect">
            <a:avLst/>
          </a:prstGeom>
          <a:solidFill>
            <a:schemeClr val="accent3"/>
          </a:solidFill>
          <a:ln>
            <a:solidFill>
              <a:schemeClr val="accent3"/>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154898" y="1900412"/>
            <a:ext cx="2651760" cy="4051134"/>
          </a:xfrm>
          <a:prstGeom prst="rect">
            <a:avLst/>
          </a:prstGeom>
          <a:ln>
            <a:solidFill>
              <a:schemeClr val="accent3"/>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1" name="Text Placeholder 4">
            <a:extLst>
              <a:ext uri="{FF2B5EF4-FFF2-40B4-BE49-F238E27FC236}">
                <a16:creationId xmlns:a16="http://schemas.microsoft.com/office/drawing/2014/main" id="{E584B521-8264-4DCB-BE1C-01CA39487ECB}"/>
              </a:ext>
            </a:extLst>
          </p:cNvPr>
          <p:cNvSpPr>
            <a:spLocks noGrp="1"/>
          </p:cNvSpPr>
          <p:nvPr>
            <p:ph type="body" sz="quarter" idx="13" hasCustomPrompt="1"/>
          </p:nvPr>
        </p:nvSpPr>
        <p:spPr>
          <a:xfrm>
            <a:off x="8927628" y="1351772"/>
            <a:ext cx="2651760" cy="548640"/>
          </a:xfrm>
          <a:prstGeom prst="rect">
            <a:avLst/>
          </a:prstGeom>
          <a:solidFill>
            <a:schemeClr val="accent5"/>
          </a:solidFill>
          <a:ln>
            <a:solidFill>
              <a:schemeClr val="accent5"/>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12" name="Content Placeholder 5">
            <a:extLst>
              <a:ext uri="{FF2B5EF4-FFF2-40B4-BE49-F238E27FC236}">
                <a16:creationId xmlns:a16="http://schemas.microsoft.com/office/drawing/2014/main" id="{3E237972-4F92-4F4A-A833-618DADE256FF}"/>
              </a:ext>
            </a:extLst>
          </p:cNvPr>
          <p:cNvSpPr>
            <a:spLocks noGrp="1"/>
          </p:cNvSpPr>
          <p:nvPr>
            <p:ph sz="quarter" idx="14" hasCustomPrompt="1"/>
          </p:nvPr>
        </p:nvSpPr>
        <p:spPr>
          <a:xfrm>
            <a:off x="8927628" y="1900412"/>
            <a:ext cx="2651760" cy="4051134"/>
          </a:xfrm>
          <a:prstGeom prst="rect">
            <a:avLst/>
          </a:prstGeom>
          <a:ln>
            <a:solidFill>
              <a:schemeClr val="accent5"/>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4" name="Date Placeholder 13">
            <a:extLst>
              <a:ext uri="{FF2B5EF4-FFF2-40B4-BE49-F238E27FC236}">
                <a16:creationId xmlns:a16="http://schemas.microsoft.com/office/drawing/2014/main" id="{82CA4A04-DBE2-7349-8208-EECB606F8290}"/>
              </a:ext>
            </a:extLst>
          </p:cNvPr>
          <p:cNvSpPr>
            <a:spLocks noGrp="1"/>
          </p:cNvSpPr>
          <p:nvPr>
            <p:ph type="dt" sz="half" idx="15"/>
          </p:nvPr>
        </p:nvSpPr>
        <p:spPr/>
        <p:txBody>
          <a:bodyPr/>
          <a:lstStyle/>
          <a:p>
            <a:endParaRPr lang="en-US"/>
          </a:p>
        </p:txBody>
      </p:sp>
      <p:sp>
        <p:nvSpPr>
          <p:cNvPr id="16" name="Slide Number Placeholder 15">
            <a:extLst>
              <a:ext uri="{FF2B5EF4-FFF2-40B4-BE49-F238E27FC236}">
                <a16:creationId xmlns:a16="http://schemas.microsoft.com/office/drawing/2014/main" id="{C3787868-A3F9-8542-9D0D-214947BDEF88}"/>
              </a:ext>
            </a:extLst>
          </p:cNvPr>
          <p:cNvSpPr>
            <a:spLocks noGrp="1"/>
          </p:cNvSpPr>
          <p:nvPr>
            <p:ph type="sldNum" sz="quarter" idx="17"/>
          </p:nvPr>
        </p:nvSpPr>
        <p:spPr/>
        <p:txBody>
          <a:bodyPr/>
          <a:lstStyle/>
          <a:p>
            <a:fld id="{00DE720E-C72B-42F0-AD69-52D60E3C605E}" type="slidenum">
              <a:rPr lang="en-US" smtClean="0"/>
              <a:pPr/>
              <a:t>‹#›</a:t>
            </a:fld>
            <a:endParaRPr lang="en-US"/>
          </a:p>
        </p:txBody>
      </p:sp>
      <p:sp>
        <p:nvSpPr>
          <p:cNvPr id="17" name="Footer Placeholder 10">
            <a:extLst>
              <a:ext uri="{FF2B5EF4-FFF2-40B4-BE49-F238E27FC236}">
                <a16:creationId xmlns:a16="http://schemas.microsoft.com/office/drawing/2014/main" id="{73B6EB10-396C-9243-8B0D-2BCF5B2B5CA4}"/>
              </a:ext>
            </a:extLst>
          </p:cNvPr>
          <p:cNvSpPr>
            <a:spLocks noGrp="1"/>
          </p:cNvSpPr>
          <p:nvPr>
            <p:ph type="ftr" sz="quarter" idx="18"/>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2629101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Filled Subtitles &amp; Four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7" y="1351772"/>
            <a:ext cx="5424485" cy="548640"/>
          </a:xfrm>
          <a:prstGeom prst="rect">
            <a:avLst/>
          </a:prstGeom>
          <a:solidFill>
            <a:schemeClr val="accent1"/>
          </a:solidFill>
          <a:ln>
            <a:solidFill>
              <a:schemeClr val="accent1"/>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2000258"/>
            <a:ext cx="2651760" cy="3951288"/>
          </a:xfrm>
          <a:prstGeom prst="rect">
            <a:avLst/>
          </a:prstGeom>
        </p:spPr>
        <p:txBody>
          <a:bodyPr l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6" name="Content Placeholder 5"/>
          <p:cNvSpPr>
            <a:spLocks noGrp="1"/>
          </p:cNvSpPr>
          <p:nvPr>
            <p:ph sz="quarter" idx="4" hasCustomPrompt="1"/>
          </p:nvPr>
        </p:nvSpPr>
        <p:spPr>
          <a:xfrm>
            <a:off x="3382168" y="2000258"/>
            <a:ext cx="2651760" cy="3951288"/>
          </a:xfrm>
          <a:prstGeom prst="rect">
            <a:avLst/>
          </a:prstGeom>
        </p:spPr>
        <p:txBody>
          <a:bodyPr l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154897" y="1351772"/>
            <a:ext cx="5424485" cy="548640"/>
          </a:xfrm>
          <a:prstGeom prst="rect">
            <a:avLst/>
          </a:prstGeom>
          <a:solidFill>
            <a:schemeClr val="accent2"/>
          </a:solidFill>
          <a:ln>
            <a:solidFill>
              <a:schemeClr val="accent2"/>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154898" y="2000258"/>
            <a:ext cx="2651760" cy="3951288"/>
          </a:xfrm>
          <a:prstGeom prst="rect">
            <a:avLst/>
          </a:prstGeom>
        </p:spPr>
        <p:txBody>
          <a:bodyPr l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2" name="Content Placeholder 5">
            <a:extLst>
              <a:ext uri="{FF2B5EF4-FFF2-40B4-BE49-F238E27FC236}">
                <a16:creationId xmlns:a16="http://schemas.microsoft.com/office/drawing/2014/main" id="{3E237972-4F92-4F4A-A833-618DADE256FF}"/>
              </a:ext>
            </a:extLst>
          </p:cNvPr>
          <p:cNvSpPr>
            <a:spLocks noGrp="1"/>
          </p:cNvSpPr>
          <p:nvPr>
            <p:ph sz="quarter" idx="14" hasCustomPrompt="1"/>
          </p:nvPr>
        </p:nvSpPr>
        <p:spPr>
          <a:xfrm>
            <a:off x="8927628" y="2000258"/>
            <a:ext cx="2651760" cy="3951288"/>
          </a:xfrm>
          <a:prstGeom prst="rect">
            <a:avLst/>
          </a:prstGeom>
        </p:spPr>
        <p:txBody>
          <a:bodyPr l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Date Placeholder 4">
            <a:extLst>
              <a:ext uri="{FF2B5EF4-FFF2-40B4-BE49-F238E27FC236}">
                <a16:creationId xmlns:a16="http://schemas.microsoft.com/office/drawing/2014/main" id="{F3DAB096-0292-3E45-8058-61FEE76E6C0B}"/>
              </a:ext>
            </a:extLst>
          </p:cNvPr>
          <p:cNvSpPr>
            <a:spLocks noGrp="1"/>
          </p:cNvSpPr>
          <p:nvPr>
            <p:ph type="dt" sz="half" idx="15"/>
          </p:nvPr>
        </p:nvSpPr>
        <p:spPr/>
        <p:txBody>
          <a:bodyPr/>
          <a:lstStyle/>
          <a:p>
            <a:endParaRPr lang="en-US"/>
          </a:p>
        </p:txBody>
      </p:sp>
      <p:sp>
        <p:nvSpPr>
          <p:cNvPr id="14" name="Slide Number Placeholder 13">
            <a:extLst>
              <a:ext uri="{FF2B5EF4-FFF2-40B4-BE49-F238E27FC236}">
                <a16:creationId xmlns:a16="http://schemas.microsoft.com/office/drawing/2014/main" id="{B9466FEE-217F-0C4E-97DA-7D8C18FC6593}"/>
              </a:ext>
            </a:extLst>
          </p:cNvPr>
          <p:cNvSpPr>
            <a:spLocks noGrp="1"/>
          </p:cNvSpPr>
          <p:nvPr>
            <p:ph type="sldNum" sz="quarter" idx="17"/>
          </p:nvPr>
        </p:nvSpPr>
        <p:spPr/>
        <p:txBody>
          <a:bodyPr/>
          <a:lstStyle/>
          <a:p>
            <a:fld id="{00DE720E-C72B-42F0-AD69-52D60E3C605E}" type="slidenum">
              <a:rPr lang="en-US" smtClean="0"/>
              <a:pPr/>
              <a:t>‹#›</a:t>
            </a:fld>
            <a:endParaRPr lang="en-US"/>
          </a:p>
        </p:txBody>
      </p:sp>
      <p:sp>
        <p:nvSpPr>
          <p:cNvPr id="13" name="Footer Placeholder 10">
            <a:extLst>
              <a:ext uri="{FF2B5EF4-FFF2-40B4-BE49-F238E27FC236}">
                <a16:creationId xmlns:a16="http://schemas.microsoft.com/office/drawing/2014/main" id="{94755835-6752-C34C-97BF-433DA6E27C55}"/>
              </a:ext>
            </a:extLst>
          </p:cNvPr>
          <p:cNvSpPr>
            <a:spLocks noGrp="1"/>
          </p:cNvSpPr>
          <p:nvPr>
            <p:ph type="ftr" sz="quarter" idx="18"/>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27880931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filled columns matrix">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5413248" cy="548640"/>
          </a:xfrm>
          <a:prstGeom prst="rect">
            <a:avLst/>
          </a:prstGeom>
          <a:solidFill>
            <a:schemeClr val="accent1"/>
          </a:solidFill>
          <a:ln>
            <a:solidFill>
              <a:schemeClr val="accent1"/>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00412"/>
            <a:ext cx="5413248" cy="1749448"/>
          </a:xfrm>
          <a:prstGeom prst="rect">
            <a:avLst/>
          </a:prstGeom>
          <a:ln>
            <a:solidFill>
              <a:schemeClr val="accent1"/>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Text Placeholder 4"/>
          <p:cNvSpPr>
            <a:spLocks noGrp="1"/>
          </p:cNvSpPr>
          <p:nvPr>
            <p:ph type="body" sz="quarter" idx="3" hasCustomPrompt="1"/>
          </p:nvPr>
        </p:nvSpPr>
        <p:spPr>
          <a:xfrm>
            <a:off x="6166140" y="1351772"/>
            <a:ext cx="5413248" cy="548640"/>
          </a:xfrm>
          <a:prstGeom prst="rect">
            <a:avLst/>
          </a:prstGeom>
          <a:solidFill>
            <a:schemeClr val="accent2"/>
          </a:solidFill>
          <a:ln>
            <a:solidFill>
              <a:schemeClr val="accent2"/>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6166140" y="1900412"/>
            <a:ext cx="5413248" cy="1749448"/>
          </a:xfrm>
          <a:prstGeom prst="rect">
            <a:avLst/>
          </a:prstGeom>
          <a:ln>
            <a:solidFill>
              <a:schemeClr val="accent2"/>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09438" y="3824198"/>
            <a:ext cx="5413248" cy="548640"/>
          </a:xfrm>
          <a:prstGeom prst="rect">
            <a:avLst/>
          </a:prstGeom>
          <a:solidFill>
            <a:schemeClr val="accent3"/>
          </a:solidFill>
          <a:ln>
            <a:solidFill>
              <a:schemeClr val="accent3"/>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09438" y="4372838"/>
            <a:ext cx="5413248" cy="1749448"/>
          </a:xfrm>
          <a:prstGeom prst="rect">
            <a:avLst/>
          </a:prstGeom>
          <a:ln>
            <a:solidFill>
              <a:schemeClr val="accent3"/>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1" name="Text Placeholder 4">
            <a:extLst>
              <a:ext uri="{FF2B5EF4-FFF2-40B4-BE49-F238E27FC236}">
                <a16:creationId xmlns:a16="http://schemas.microsoft.com/office/drawing/2014/main" id="{E584B521-8264-4DCB-BE1C-01CA39487ECB}"/>
              </a:ext>
            </a:extLst>
          </p:cNvPr>
          <p:cNvSpPr>
            <a:spLocks noGrp="1"/>
          </p:cNvSpPr>
          <p:nvPr>
            <p:ph type="body" sz="quarter" idx="13" hasCustomPrompt="1"/>
          </p:nvPr>
        </p:nvSpPr>
        <p:spPr>
          <a:xfrm>
            <a:off x="6166140" y="3824198"/>
            <a:ext cx="5413248" cy="548640"/>
          </a:xfrm>
          <a:prstGeom prst="rect">
            <a:avLst/>
          </a:prstGeom>
          <a:solidFill>
            <a:schemeClr val="accent5"/>
          </a:solidFill>
          <a:ln>
            <a:solidFill>
              <a:schemeClr val="accent5"/>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12" name="Content Placeholder 5">
            <a:extLst>
              <a:ext uri="{FF2B5EF4-FFF2-40B4-BE49-F238E27FC236}">
                <a16:creationId xmlns:a16="http://schemas.microsoft.com/office/drawing/2014/main" id="{3E237972-4F92-4F4A-A833-618DADE256FF}"/>
              </a:ext>
            </a:extLst>
          </p:cNvPr>
          <p:cNvSpPr>
            <a:spLocks noGrp="1"/>
          </p:cNvSpPr>
          <p:nvPr>
            <p:ph sz="quarter" idx="14" hasCustomPrompt="1"/>
          </p:nvPr>
        </p:nvSpPr>
        <p:spPr>
          <a:xfrm>
            <a:off x="6166140" y="4372838"/>
            <a:ext cx="5413248" cy="1749448"/>
          </a:xfrm>
          <a:prstGeom prst="rect">
            <a:avLst/>
          </a:prstGeom>
          <a:ln>
            <a:solidFill>
              <a:schemeClr val="accent5"/>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4" name="Date Placeholder 13">
            <a:extLst>
              <a:ext uri="{FF2B5EF4-FFF2-40B4-BE49-F238E27FC236}">
                <a16:creationId xmlns:a16="http://schemas.microsoft.com/office/drawing/2014/main" id="{CFFEB133-C6F4-4D45-961E-82675FF972AD}"/>
              </a:ext>
            </a:extLst>
          </p:cNvPr>
          <p:cNvSpPr>
            <a:spLocks noGrp="1"/>
          </p:cNvSpPr>
          <p:nvPr>
            <p:ph type="dt" sz="half" idx="15"/>
          </p:nvPr>
        </p:nvSpPr>
        <p:spPr/>
        <p:txBody>
          <a:bodyPr/>
          <a:lstStyle/>
          <a:p>
            <a:endParaRPr lang="en-US"/>
          </a:p>
        </p:txBody>
      </p:sp>
      <p:sp>
        <p:nvSpPr>
          <p:cNvPr id="16" name="Slide Number Placeholder 15">
            <a:extLst>
              <a:ext uri="{FF2B5EF4-FFF2-40B4-BE49-F238E27FC236}">
                <a16:creationId xmlns:a16="http://schemas.microsoft.com/office/drawing/2014/main" id="{3642EB44-337F-364D-8B96-29700AC37B46}"/>
              </a:ext>
            </a:extLst>
          </p:cNvPr>
          <p:cNvSpPr>
            <a:spLocks noGrp="1"/>
          </p:cNvSpPr>
          <p:nvPr>
            <p:ph type="sldNum" sz="quarter" idx="17"/>
          </p:nvPr>
        </p:nvSpPr>
        <p:spPr/>
        <p:txBody>
          <a:bodyPr/>
          <a:lstStyle/>
          <a:p>
            <a:fld id="{00DE720E-C72B-42F0-AD69-52D60E3C605E}" type="slidenum">
              <a:rPr lang="en-US" smtClean="0"/>
              <a:pPr/>
              <a:t>‹#›</a:t>
            </a:fld>
            <a:endParaRPr lang="en-US"/>
          </a:p>
        </p:txBody>
      </p:sp>
      <p:sp>
        <p:nvSpPr>
          <p:cNvPr id="17" name="Footer Placeholder 10">
            <a:extLst>
              <a:ext uri="{FF2B5EF4-FFF2-40B4-BE49-F238E27FC236}">
                <a16:creationId xmlns:a16="http://schemas.microsoft.com/office/drawing/2014/main" id="{53CAFB57-60AD-F943-9C47-A7BDD6A7DDF2}"/>
              </a:ext>
            </a:extLst>
          </p:cNvPr>
          <p:cNvSpPr>
            <a:spLocks noGrp="1"/>
          </p:cNvSpPr>
          <p:nvPr>
            <p:ph type="ftr" sz="quarter" idx="18"/>
          </p:nvPr>
        </p:nvSpPr>
        <p:spPr>
          <a:xfrm>
            <a:off x="3808412" y="640537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9063894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Filled Subtitles &amp; Four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2"/>
            <a:ext cx="5413248" cy="548640"/>
          </a:xfrm>
          <a:prstGeom prst="rect">
            <a:avLst/>
          </a:prstGeom>
          <a:solidFill>
            <a:schemeClr val="accent1"/>
          </a:solidFill>
          <a:ln>
            <a:solidFill>
              <a:schemeClr val="accent1"/>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11358"/>
            <a:ext cx="5413248" cy="1738502"/>
          </a:xfrm>
          <a:prstGeom prst="rect">
            <a:avLst/>
          </a:prstGeom>
          <a:ln>
            <a:no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Text Placeholder 4"/>
          <p:cNvSpPr>
            <a:spLocks noGrp="1"/>
          </p:cNvSpPr>
          <p:nvPr>
            <p:ph type="body" sz="quarter" idx="3" hasCustomPrompt="1"/>
          </p:nvPr>
        </p:nvSpPr>
        <p:spPr>
          <a:xfrm>
            <a:off x="6166140" y="1351772"/>
            <a:ext cx="5413248" cy="548640"/>
          </a:xfrm>
          <a:prstGeom prst="rect">
            <a:avLst/>
          </a:prstGeom>
          <a:solidFill>
            <a:schemeClr val="accent2"/>
          </a:solidFill>
          <a:ln>
            <a:solidFill>
              <a:schemeClr val="accent2"/>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6166140" y="1911358"/>
            <a:ext cx="5413248" cy="1738502"/>
          </a:xfrm>
          <a:prstGeom prst="rect">
            <a:avLst/>
          </a:prstGeom>
          <a:ln>
            <a:no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09438" y="3824198"/>
            <a:ext cx="5413248" cy="2298088"/>
          </a:xfrm>
          <a:prstGeom prst="rect">
            <a:avLst/>
          </a:prstGeom>
        </p:spPr>
        <p:txBody>
          <a:bodyPr l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2" name="Content Placeholder 5">
            <a:extLst>
              <a:ext uri="{FF2B5EF4-FFF2-40B4-BE49-F238E27FC236}">
                <a16:creationId xmlns:a16="http://schemas.microsoft.com/office/drawing/2014/main" id="{3E237972-4F92-4F4A-A833-618DADE256FF}"/>
              </a:ext>
            </a:extLst>
          </p:cNvPr>
          <p:cNvSpPr>
            <a:spLocks noGrp="1"/>
          </p:cNvSpPr>
          <p:nvPr>
            <p:ph sz="quarter" idx="14" hasCustomPrompt="1"/>
          </p:nvPr>
        </p:nvSpPr>
        <p:spPr>
          <a:xfrm>
            <a:off x="6166140" y="3824198"/>
            <a:ext cx="5413248" cy="2298088"/>
          </a:xfrm>
          <a:prstGeom prst="rect">
            <a:avLst/>
          </a:prstGeom>
        </p:spPr>
        <p:txBody>
          <a:bodyPr l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8" name="Date Placeholder 7">
            <a:extLst>
              <a:ext uri="{FF2B5EF4-FFF2-40B4-BE49-F238E27FC236}">
                <a16:creationId xmlns:a16="http://schemas.microsoft.com/office/drawing/2014/main" id="{2A5A5C6A-CBCF-E849-9CC4-79AAAA4D6CC9}"/>
              </a:ext>
            </a:extLst>
          </p:cNvPr>
          <p:cNvSpPr>
            <a:spLocks noGrp="1"/>
          </p:cNvSpPr>
          <p:nvPr>
            <p:ph type="dt" sz="half" idx="15"/>
          </p:nvPr>
        </p:nvSpPr>
        <p:spPr/>
        <p:txBody>
          <a:bodyPr/>
          <a:lstStyle/>
          <a:p>
            <a:endParaRPr lang="en-US"/>
          </a:p>
        </p:txBody>
      </p:sp>
      <p:sp>
        <p:nvSpPr>
          <p:cNvPr id="13" name="Slide Number Placeholder 12">
            <a:extLst>
              <a:ext uri="{FF2B5EF4-FFF2-40B4-BE49-F238E27FC236}">
                <a16:creationId xmlns:a16="http://schemas.microsoft.com/office/drawing/2014/main" id="{56B6958A-9C7F-CD4A-AADC-241962DA6970}"/>
              </a:ext>
            </a:extLst>
          </p:cNvPr>
          <p:cNvSpPr>
            <a:spLocks noGrp="1"/>
          </p:cNvSpPr>
          <p:nvPr>
            <p:ph type="sldNum" sz="quarter" idx="17"/>
          </p:nvPr>
        </p:nvSpPr>
        <p:spPr/>
        <p:txBody>
          <a:bodyPr/>
          <a:lstStyle/>
          <a:p>
            <a:fld id="{00DE720E-C72B-42F0-AD69-52D60E3C605E}" type="slidenum">
              <a:rPr lang="en-US" smtClean="0"/>
              <a:pPr/>
              <a:t>‹#›</a:t>
            </a:fld>
            <a:endParaRPr lang="en-US"/>
          </a:p>
        </p:txBody>
      </p:sp>
      <p:sp>
        <p:nvSpPr>
          <p:cNvPr id="14" name="Footer Placeholder 10">
            <a:extLst>
              <a:ext uri="{FF2B5EF4-FFF2-40B4-BE49-F238E27FC236}">
                <a16:creationId xmlns:a16="http://schemas.microsoft.com/office/drawing/2014/main" id="{9213AF20-F3B1-8340-B76B-F7A1ABA83EA1}"/>
              </a:ext>
            </a:extLst>
          </p:cNvPr>
          <p:cNvSpPr>
            <a:spLocks noGrp="1"/>
          </p:cNvSpPr>
          <p:nvPr>
            <p:ph type="ftr" sz="quarter" idx="18"/>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1842276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x filled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161B9D-D86C-4A71-AA6B-153CB40F3791}"/>
              </a:ext>
            </a:extLst>
          </p:cNvPr>
          <p:cNvSpPr/>
          <p:nvPr userDrawn="1"/>
        </p:nvSpPr>
        <p:spPr>
          <a:xfrm>
            <a:off x="609437" y="1351772"/>
            <a:ext cx="3520440" cy="2143903"/>
          </a:xfrm>
          <a:prstGeom prst="rect">
            <a:avLst/>
          </a:prstGeom>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4" name="Rectangle 13">
            <a:extLst>
              <a:ext uri="{FF2B5EF4-FFF2-40B4-BE49-F238E27FC236}">
                <a16:creationId xmlns:a16="http://schemas.microsoft.com/office/drawing/2014/main" id="{7F0A04BE-B918-4A8E-926C-03094B6A6E51}"/>
              </a:ext>
            </a:extLst>
          </p:cNvPr>
          <p:cNvSpPr/>
          <p:nvPr userDrawn="1"/>
        </p:nvSpPr>
        <p:spPr>
          <a:xfrm>
            <a:off x="4334191" y="1351772"/>
            <a:ext cx="3520440" cy="2143903"/>
          </a:xfrm>
          <a:prstGeom prst="rect">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5" name="Rectangle 14">
            <a:extLst>
              <a:ext uri="{FF2B5EF4-FFF2-40B4-BE49-F238E27FC236}">
                <a16:creationId xmlns:a16="http://schemas.microsoft.com/office/drawing/2014/main" id="{77A860B5-478A-4386-B127-D801247E8062}"/>
              </a:ext>
            </a:extLst>
          </p:cNvPr>
          <p:cNvSpPr/>
          <p:nvPr userDrawn="1"/>
        </p:nvSpPr>
        <p:spPr>
          <a:xfrm>
            <a:off x="8058948" y="1351772"/>
            <a:ext cx="3520440" cy="2143903"/>
          </a:xfrm>
          <a:prstGeom prst="rect">
            <a:avLst/>
          </a:pr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 name="Text Placeholder 2"/>
          <p:cNvSpPr>
            <a:spLocks noGrp="1"/>
          </p:cNvSpPr>
          <p:nvPr>
            <p:ph type="body" idx="1" hasCustomPrompt="1"/>
          </p:nvPr>
        </p:nvSpPr>
        <p:spPr>
          <a:xfrm>
            <a:off x="609438" y="1351775"/>
            <a:ext cx="3520440" cy="548928"/>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83069"/>
            <a:ext cx="352044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Click to edit text</a:t>
            </a:r>
          </a:p>
        </p:txBody>
      </p:sp>
      <p:sp>
        <p:nvSpPr>
          <p:cNvPr id="5" name="Text Placeholder 4"/>
          <p:cNvSpPr>
            <a:spLocks noGrp="1"/>
          </p:cNvSpPr>
          <p:nvPr>
            <p:ph type="body" sz="quarter" idx="3" hasCustomPrompt="1"/>
          </p:nvPr>
        </p:nvSpPr>
        <p:spPr>
          <a:xfrm>
            <a:off x="4334193" y="1351772"/>
            <a:ext cx="352044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4334193" y="1983069"/>
            <a:ext cx="352044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8058952" y="1351772"/>
            <a:ext cx="352044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8058952" y="1983069"/>
            <a:ext cx="352044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17" name="Rectangle 16">
            <a:extLst>
              <a:ext uri="{FF2B5EF4-FFF2-40B4-BE49-F238E27FC236}">
                <a16:creationId xmlns:a16="http://schemas.microsoft.com/office/drawing/2014/main" id="{4A159A6C-6998-4DDE-B0F9-F934FF12BBA6}"/>
              </a:ext>
            </a:extLst>
          </p:cNvPr>
          <p:cNvSpPr/>
          <p:nvPr userDrawn="1"/>
        </p:nvSpPr>
        <p:spPr>
          <a:xfrm>
            <a:off x="609437" y="3621752"/>
            <a:ext cx="3520440" cy="2143903"/>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8" name="Rectangle 17">
            <a:extLst>
              <a:ext uri="{FF2B5EF4-FFF2-40B4-BE49-F238E27FC236}">
                <a16:creationId xmlns:a16="http://schemas.microsoft.com/office/drawing/2014/main" id="{15AF39B5-D5FB-48B2-9BE3-BD480F1A7295}"/>
              </a:ext>
            </a:extLst>
          </p:cNvPr>
          <p:cNvSpPr/>
          <p:nvPr userDrawn="1"/>
        </p:nvSpPr>
        <p:spPr>
          <a:xfrm>
            <a:off x="4334191" y="3621752"/>
            <a:ext cx="3520440" cy="2143903"/>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9" name="Rectangle 18">
            <a:extLst>
              <a:ext uri="{FF2B5EF4-FFF2-40B4-BE49-F238E27FC236}">
                <a16:creationId xmlns:a16="http://schemas.microsoft.com/office/drawing/2014/main" id="{84976756-FD81-4353-B3AA-874DE6706E9D}"/>
              </a:ext>
            </a:extLst>
          </p:cNvPr>
          <p:cNvSpPr/>
          <p:nvPr userDrawn="1"/>
        </p:nvSpPr>
        <p:spPr>
          <a:xfrm>
            <a:off x="8058948" y="3621752"/>
            <a:ext cx="3520440" cy="2143903"/>
          </a:xfrm>
          <a:prstGeom prst="rect">
            <a:avLst/>
          </a:prstGeom>
          <a:solidFill>
            <a:schemeClr val="accent6">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1" name="Text Placeholder 2">
            <a:extLst>
              <a:ext uri="{FF2B5EF4-FFF2-40B4-BE49-F238E27FC236}">
                <a16:creationId xmlns:a16="http://schemas.microsoft.com/office/drawing/2014/main" id="{75408FE2-845C-4072-8D7D-55FFBEA4F92F}"/>
              </a:ext>
            </a:extLst>
          </p:cNvPr>
          <p:cNvSpPr>
            <a:spLocks noGrp="1"/>
          </p:cNvSpPr>
          <p:nvPr>
            <p:ph type="body" idx="16" hasCustomPrompt="1"/>
          </p:nvPr>
        </p:nvSpPr>
        <p:spPr>
          <a:xfrm>
            <a:off x="609438" y="3621755"/>
            <a:ext cx="3520440" cy="548928"/>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2" name="Content Placeholder 3">
            <a:extLst>
              <a:ext uri="{FF2B5EF4-FFF2-40B4-BE49-F238E27FC236}">
                <a16:creationId xmlns:a16="http://schemas.microsoft.com/office/drawing/2014/main" id="{A1428EBE-EFFF-43FA-B5F7-2A0E5C808A63}"/>
              </a:ext>
            </a:extLst>
          </p:cNvPr>
          <p:cNvSpPr>
            <a:spLocks noGrp="1"/>
          </p:cNvSpPr>
          <p:nvPr>
            <p:ph sz="half" idx="17" hasCustomPrompt="1"/>
          </p:nvPr>
        </p:nvSpPr>
        <p:spPr>
          <a:xfrm>
            <a:off x="609438" y="4253049"/>
            <a:ext cx="352044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Click to edit text</a:t>
            </a:r>
          </a:p>
        </p:txBody>
      </p:sp>
      <p:sp>
        <p:nvSpPr>
          <p:cNvPr id="23" name="Text Placeholder 4">
            <a:extLst>
              <a:ext uri="{FF2B5EF4-FFF2-40B4-BE49-F238E27FC236}">
                <a16:creationId xmlns:a16="http://schemas.microsoft.com/office/drawing/2014/main" id="{F878094F-9716-4A14-B225-8CC4B19CF5AA}"/>
              </a:ext>
            </a:extLst>
          </p:cNvPr>
          <p:cNvSpPr>
            <a:spLocks noGrp="1"/>
          </p:cNvSpPr>
          <p:nvPr>
            <p:ph type="body" sz="quarter" idx="18" hasCustomPrompt="1"/>
          </p:nvPr>
        </p:nvSpPr>
        <p:spPr>
          <a:xfrm>
            <a:off x="4334193" y="3621752"/>
            <a:ext cx="352044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4" name="Content Placeholder 5">
            <a:extLst>
              <a:ext uri="{FF2B5EF4-FFF2-40B4-BE49-F238E27FC236}">
                <a16:creationId xmlns:a16="http://schemas.microsoft.com/office/drawing/2014/main" id="{446107A2-AE88-4CBE-9F0E-82F9CBF1A83E}"/>
              </a:ext>
            </a:extLst>
          </p:cNvPr>
          <p:cNvSpPr>
            <a:spLocks noGrp="1"/>
          </p:cNvSpPr>
          <p:nvPr>
            <p:ph sz="quarter" idx="19" hasCustomPrompt="1"/>
          </p:nvPr>
        </p:nvSpPr>
        <p:spPr>
          <a:xfrm>
            <a:off x="4334193" y="4253049"/>
            <a:ext cx="352044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25" name="Text Placeholder 4">
            <a:extLst>
              <a:ext uri="{FF2B5EF4-FFF2-40B4-BE49-F238E27FC236}">
                <a16:creationId xmlns:a16="http://schemas.microsoft.com/office/drawing/2014/main" id="{08F13BF8-79EC-44AF-8995-853817E615D4}"/>
              </a:ext>
            </a:extLst>
          </p:cNvPr>
          <p:cNvSpPr>
            <a:spLocks noGrp="1"/>
          </p:cNvSpPr>
          <p:nvPr>
            <p:ph type="body" sz="quarter" idx="20" hasCustomPrompt="1"/>
          </p:nvPr>
        </p:nvSpPr>
        <p:spPr>
          <a:xfrm>
            <a:off x="8058952" y="3621752"/>
            <a:ext cx="352044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6" name="Content Placeholder 5">
            <a:extLst>
              <a:ext uri="{FF2B5EF4-FFF2-40B4-BE49-F238E27FC236}">
                <a16:creationId xmlns:a16="http://schemas.microsoft.com/office/drawing/2014/main" id="{5B29E39C-B1AF-4352-8BBB-8F2FCB1AEEBC}"/>
              </a:ext>
            </a:extLst>
          </p:cNvPr>
          <p:cNvSpPr>
            <a:spLocks noGrp="1"/>
          </p:cNvSpPr>
          <p:nvPr>
            <p:ph sz="quarter" idx="21" hasCustomPrompt="1"/>
          </p:nvPr>
        </p:nvSpPr>
        <p:spPr>
          <a:xfrm>
            <a:off x="8058952" y="4253049"/>
            <a:ext cx="352044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12" name="Date Placeholder 11">
            <a:extLst>
              <a:ext uri="{FF2B5EF4-FFF2-40B4-BE49-F238E27FC236}">
                <a16:creationId xmlns:a16="http://schemas.microsoft.com/office/drawing/2014/main" id="{3CD24B6D-B627-B448-B45A-DB16C3A919EC}"/>
              </a:ext>
            </a:extLst>
          </p:cNvPr>
          <p:cNvSpPr>
            <a:spLocks noGrp="1"/>
          </p:cNvSpPr>
          <p:nvPr>
            <p:ph type="dt" sz="half" idx="22"/>
          </p:nvPr>
        </p:nvSpPr>
        <p:spPr/>
        <p:txBody>
          <a:bodyPr/>
          <a:lstStyle/>
          <a:p>
            <a:endParaRPr lang="en-US"/>
          </a:p>
        </p:txBody>
      </p:sp>
      <p:sp>
        <p:nvSpPr>
          <p:cNvPr id="20" name="Slide Number Placeholder 19">
            <a:extLst>
              <a:ext uri="{FF2B5EF4-FFF2-40B4-BE49-F238E27FC236}">
                <a16:creationId xmlns:a16="http://schemas.microsoft.com/office/drawing/2014/main" id="{B04C99AB-4E3D-E54F-93CD-A2AC60331ABB}"/>
              </a:ext>
            </a:extLst>
          </p:cNvPr>
          <p:cNvSpPr>
            <a:spLocks noGrp="1"/>
          </p:cNvSpPr>
          <p:nvPr>
            <p:ph type="sldNum" sz="quarter" idx="24"/>
          </p:nvPr>
        </p:nvSpPr>
        <p:spPr/>
        <p:txBody>
          <a:bodyPr/>
          <a:lstStyle/>
          <a:p>
            <a:fld id="{00DE720E-C72B-42F0-AD69-52D60E3C605E}" type="slidenum">
              <a:rPr lang="en-US" smtClean="0"/>
              <a:pPr/>
              <a:t>‹#›</a:t>
            </a:fld>
            <a:endParaRPr lang="en-US"/>
          </a:p>
        </p:txBody>
      </p:sp>
      <p:sp>
        <p:nvSpPr>
          <p:cNvPr id="27" name="Footer Placeholder 10">
            <a:extLst>
              <a:ext uri="{FF2B5EF4-FFF2-40B4-BE49-F238E27FC236}">
                <a16:creationId xmlns:a16="http://schemas.microsoft.com/office/drawing/2014/main" id="{BCD4518C-B265-E744-95D3-721262D71038}"/>
              </a:ext>
            </a:extLst>
          </p:cNvPr>
          <p:cNvSpPr>
            <a:spLocks noGrp="1"/>
          </p:cNvSpPr>
          <p:nvPr>
            <p:ph type="ftr" sz="quarter" idx="25"/>
          </p:nvPr>
        </p:nvSpPr>
        <p:spPr>
          <a:xfrm>
            <a:off x="3808412" y="640537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248106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Blue Transition">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1F82DB-19F6-4DEA-8040-AB4A579D56A4}"/>
              </a:ext>
            </a:extLst>
          </p:cNvPr>
          <p:cNvSpPr/>
          <p:nvPr userDrawn="1"/>
        </p:nvSpPr>
        <p:spPr>
          <a:xfrm>
            <a:off x="-1587" y="0"/>
            <a:ext cx="12188952" cy="6858000"/>
          </a:xfrm>
          <a:prstGeom prst="rect">
            <a:avLst/>
          </a:prstGeom>
          <a:gradFill flip="none" rotWithShape="1">
            <a:gsLst>
              <a:gs pos="0">
                <a:schemeClr val="accent1">
                  <a:shade val="30000"/>
                  <a:satMod val="115000"/>
                  <a:alpha val="85000"/>
                </a:schemeClr>
              </a:gs>
              <a:gs pos="50000">
                <a:schemeClr val="accent1">
                  <a:shade val="67500"/>
                  <a:satMod val="115000"/>
                  <a:alpha val="75000"/>
                </a:schemeClr>
              </a:gs>
              <a:gs pos="100000">
                <a:schemeClr val="accent1">
                  <a:shade val="100000"/>
                  <a:satMod val="115000"/>
                  <a:alpha val="64000"/>
                </a:schemeClr>
              </a:gs>
            </a:gsLst>
            <a:lin ang="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 name="Title 1"/>
          <p:cNvSpPr>
            <a:spLocks noGrp="1"/>
          </p:cNvSpPr>
          <p:nvPr>
            <p:ph type="ctrTitle" hasCustomPrompt="1"/>
          </p:nvPr>
        </p:nvSpPr>
        <p:spPr>
          <a:xfrm>
            <a:off x="609441" y="257175"/>
            <a:ext cx="7949343" cy="4060825"/>
          </a:xfrm>
        </p:spPr>
        <p:txBody>
          <a:bodyPr anchor="b"/>
          <a:lstStyle>
            <a:lvl1pPr>
              <a:defRPr sz="5000" spc="-100" baseline="0"/>
            </a:lvl1pPr>
          </a:lstStyle>
          <a:p>
            <a:r>
              <a:rPr lang="en-US" dirty="0"/>
              <a:t>Click to edit transition title</a:t>
            </a:r>
            <a:endParaRPr dirty="0"/>
          </a:p>
        </p:txBody>
      </p:sp>
      <p:sp>
        <p:nvSpPr>
          <p:cNvPr id="3" name="Subtitle 2"/>
          <p:cNvSpPr>
            <a:spLocks noGrp="1"/>
          </p:cNvSpPr>
          <p:nvPr>
            <p:ph type="subTitle" idx="1"/>
          </p:nvPr>
        </p:nvSpPr>
        <p:spPr>
          <a:xfrm>
            <a:off x="609441" y="4419600"/>
            <a:ext cx="7949343" cy="1188720"/>
          </a:xfrm>
        </p:spPr>
        <p:txBody>
          <a:bodyPr>
            <a:noAutofit/>
          </a:bodyPr>
          <a:lstStyle>
            <a:lvl1pPr marL="0" indent="0" algn="l">
              <a:spcBef>
                <a:spcPts val="60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6" name="Footer Placeholder 5">
            <a:extLst>
              <a:ext uri="{FF2B5EF4-FFF2-40B4-BE49-F238E27FC236}">
                <a16:creationId xmlns:a16="http://schemas.microsoft.com/office/drawing/2014/main" id="{BA0F21DC-8664-A045-A11F-3217351C8C8A}"/>
              </a:ext>
            </a:extLst>
          </p:cNvPr>
          <p:cNvSpPr>
            <a:spLocks noGrp="1"/>
          </p:cNvSpPr>
          <p:nvPr>
            <p:ph type="ftr" sz="quarter" idx="11"/>
          </p:nvPr>
        </p:nvSpPr>
        <p:spPr/>
        <p:txBody>
          <a:bodyPr/>
          <a:lstStyle>
            <a:lvl1pPr>
              <a:defRPr>
                <a:solidFill>
                  <a:schemeClr val="tx1"/>
                </a:solidFill>
                <a:latin typeface="+mn-lt"/>
              </a:defRPr>
            </a:lvl1pPr>
          </a:lstStyle>
          <a:p>
            <a:r>
              <a:rPr lang="en-US" dirty="0"/>
              <a:t>© 2022  Proofpoint. All rights reserved.  </a:t>
            </a:r>
            <a:r>
              <a:rPr lang="en-US" altLang="zh-TW" dirty="0"/>
              <a:t>|  P</a:t>
            </a:r>
            <a:r>
              <a:rPr lang="en-US" dirty="0"/>
              <a:t>roofpoint, Inc. – Confidential and Proprietary</a:t>
            </a:r>
          </a:p>
        </p:txBody>
      </p:sp>
      <p:pic>
        <p:nvPicPr>
          <p:cNvPr id="11" name="Picture 10">
            <a:extLst>
              <a:ext uri="{FF2B5EF4-FFF2-40B4-BE49-F238E27FC236}">
                <a16:creationId xmlns:a16="http://schemas.microsoft.com/office/drawing/2014/main" id="{E9D1F3B9-BE58-EF44-A766-7B38353A4A05}"/>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402071" y="6170209"/>
            <a:ext cx="2004919" cy="690627"/>
          </a:xfrm>
          <a:prstGeom prst="rect">
            <a:avLst/>
          </a:prstGeom>
        </p:spPr>
      </p:pic>
    </p:spTree>
    <p:extLst>
      <p:ext uri="{BB962C8B-B14F-4D97-AF65-F5344CB8AC3E}">
        <p14:creationId xmlns:p14="http://schemas.microsoft.com/office/powerpoint/2010/main" val="24618986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ight filled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161B9D-D86C-4A71-AA6B-153CB40F3791}"/>
              </a:ext>
            </a:extLst>
          </p:cNvPr>
          <p:cNvSpPr/>
          <p:nvPr userDrawn="1"/>
        </p:nvSpPr>
        <p:spPr>
          <a:xfrm>
            <a:off x="609438" y="1351772"/>
            <a:ext cx="2651759" cy="2143903"/>
          </a:xfrm>
          <a:prstGeom prst="rect">
            <a:avLst/>
          </a:prstGeom>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4" name="Rectangle 13">
            <a:extLst>
              <a:ext uri="{FF2B5EF4-FFF2-40B4-BE49-F238E27FC236}">
                <a16:creationId xmlns:a16="http://schemas.microsoft.com/office/drawing/2014/main" id="{7F0A04BE-B918-4A8E-926C-03094B6A6E51}"/>
              </a:ext>
            </a:extLst>
          </p:cNvPr>
          <p:cNvSpPr/>
          <p:nvPr userDrawn="1"/>
        </p:nvSpPr>
        <p:spPr>
          <a:xfrm>
            <a:off x="3382167" y="1351772"/>
            <a:ext cx="2651759" cy="2143903"/>
          </a:xfrm>
          <a:prstGeom prst="rect">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5" name="Rectangle 14">
            <a:extLst>
              <a:ext uri="{FF2B5EF4-FFF2-40B4-BE49-F238E27FC236}">
                <a16:creationId xmlns:a16="http://schemas.microsoft.com/office/drawing/2014/main" id="{77A860B5-478A-4386-B127-D801247E8062}"/>
              </a:ext>
            </a:extLst>
          </p:cNvPr>
          <p:cNvSpPr/>
          <p:nvPr userDrawn="1"/>
        </p:nvSpPr>
        <p:spPr>
          <a:xfrm>
            <a:off x="6154895" y="1351772"/>
            <a:ext cx="2651759" cy="2143903"/>
          </a:xfrm>
          <a:prstGeom prst="rect">
            <a:avLst/>
          </a:pr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6" name="Rectangle 15">
            <a:extLst>
              <a:ext uri="{FF2B5EF4-FFF2-40B4-BE49-F238E27FC236}">
                <a16:creationId xmlns:a16="http://schemas.microsoft.com/office/drawing/2014/main" id="{88B23B83-10AF-4C04-87A1-603EC5D3FD61}"/>
              </a:ext>
            </a:extLst>
          </p:cNvPr>
          <p:cNvSpPr/>
          <p:nvPr userDrawn="1"/>
        </p:nvSpPr>
        <p:spPr>
          <a:xfrm>
            <a:off x="8927624" y="1351772"/>
            <a:ext cx="2651759" cy="2143903"/>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 name="Text Placeholder 2"/>
          <p:cNvSpPr>
            <a:spLocks noGrp="1"/>
          </p:cNvSpPr>
          <p:nvPr>
            <p:ph type="body" idx="1" hasCustomPrompt="1"/>
          </p:nvPr>
        </p:nvSpPr>
        <p:spPr>
          <a:xfrm>
            <a:off x="609438" y="1351775"/>
            <a:ext cx="2651760" cy="548928"/>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83069"/>
            <a:ext cx="265176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Click to edit text</a:t>
            </a:r>
          </a:p>
        </p:txBody>
      </p:sp>
      <p:sp>
        <p:nvSpPr>
          <p:cNvPr id="5" name="Text Placeholder 4"/>
          <p:cNvSpPr>
            <a:spLocks noGrp="1"/>
          </p:cNvSpPr>
          <p:nvPr>
            <p:ph type="body" sz="quarter" idx="3" hasCustomPrompt="1"/>
          </p:nvPr>
        </p:nvSpPr>
        <p:spPr>
          <a:xfrm>
            <a:off x="3382168" y="1351772"/>
            <a:ext cx="265176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3382168" y="1983069"/>
            <a:ext cx="265176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154898" y="1351772"/>
            <a:ext cx="265176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154898" y="1983069"/>
            <a:ext cx="265176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11" name="Text Placeholder 4">
            <a:extLst>
              <a:ext uri="{FF2B5EF4-FFF2-40B4-BE49-F238E27FC236}">
                <a16:creationId xmlns:a16="http://schemas.microsoft.com/office/drawing/2014/main" id="{E584B521-8264-4DCB-BE1C-01CA39487ECB}"/>
              </a:ext>
            </a:extLst>
          </p:cNvPr>
          <p:cNvSpPr>
            <a:spLocks noGrp="1"/>
          </p:cNvSpPr>
          <p:nvPr>
            <p:ph type="body" sz="quarter" idx="13" hasCustomPrompt="1"/>
          </p:nvPr>
        </p:nvSpPr>
        <p:spPr>
          <a:xfrm>
            <a:off x="8927628" y="1351772"/>
            <a:ext cx="265176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12" name="Content Placeholder 5">
            <a:extLst>
              <a:ext uri="{FF2B5EF4-FFF2-40B4-BE49-F238E27FC236}">
                <a16:creationId xmlns:a16="http://schemas.microsoft.com/office/drawing/2014/main" id="{3E237972-4F92-4F4A-A833-618DADE256FF}"/>
              </a:ext>
            </a:extLst>
          </p:cNvPr>
          <p:cNvSpPr>
            <a:spLocks noGrp="1"/>
          </p:cNvSpPr>
          <p:nvPr>
            <p:ph sz="quarter" idx="14" hasCustomPrompt="1"/>
          </p:nvPr>
        </p:nvSpPr>
        <p:spPr>
          <a:xfrm>
            <a:off x="8927628" y="1983069"/>
            <a:ext cx="265176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17" name="Rectangle 16">
            <a:extLst>
              <a:ext uri="{FF2B5EF4-FFF2-40B4-BE49-F238E27FC236}">
                <a16:creationId xmlns:a16="http://schemas.microsoft.com/office/drawing/2014/main" id="{4A159A6C-6998-4DDE-B0F9-F934FF12BBA6}"/>
              </a:ext>
            </a:extLst>
          </p:cNvPr>
          <p:cNvSpPr/>
          <p:nvPr userDrawn="1"/>
        </p:nvSpPr>
        <p:spPr>
          <a:xfrm>
            <a:off x="609438" y="3621752"/>
            <a:ext cx="2651759" cy="2143903"/>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8" name="Rectangle 17">
            <a:extLst>
              <a:ext uri="{FF2B5EF4-FFF2-40B4-BE49-F238E27FC236}">
                <a16:creationId xmlns:a16="http://schemas.microsoft.com/office/drawing/2014/main" id="{15AF39B5-D5FB-48B2-9BE3-BD480F1A7295}"/>
              </a:ext>
            </a:extLst>
          </p:cNvPr>
          <p:cNvSpPr/>
          <p:nvPr userDrawn="1"/>
        </p:nvSpPr>
        <p:spPr>
          <a:xfrm>
            <a:off x="3382167" y="3621752"/>
            <a:ext cx="2651759" cy="2143903"/>
          </a:xfrm>
          <a:prstGeom prst="rect">
            <a:avLst/>
          </a:prstGeom>
          <a:solidFill>
            <a:schemeClr val="accent2">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9" name="Rectangle 18">
            <a:extLst>
              <a:ext uri="{FF2B5EF4-FFF2-40B4-BE49-F238E27FC236}">
                <a16:creationId xmlns:a16="http://schemas.microsoft.com/office/drawing/2014/main" id="{84976756-FD81-4353-B3AA-874DE6706E9D}"/>
              </a:ext>
            </a:extLst>
          </p:cNvPr>
          <p:cNvSpPr/>
          <p:nvPr userDrawn="1"/>
        </p:nvSpPr>
        <p:spPr>
          <a:xfrm>
            <a:off x="6154895" y="3621752"/>
            <a:ext cx="2651759" cy="2143903"/>
          </a:xfrm>
          <a:prstGeom prst="rect">
            <a:avLst/>
          </a:prstGeom>
          <a:solidFill>
            <a:schemeClr val="accent3">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0" name="Rectangle 19">
            <a:extLst>
              <a:ext uri="{FF2B5EF4-FFF2-40B4-BE49-F238E27FC236}">
                <a16:creationId xmlns:a16="http://schemas.microsoft.com/office/drawing/2014/main" id="{EAFC0F1F-1CC2-45BB-B3A6-D5B5793D1FB6}"/>
              </a:ext>
            </a:extLst>
          </p:cNvPr>
          <p:cNvSpPr/>
          <p:nvPr userDrawn="1"/>
        </p:nvSpPr>
        <p:spPr>
          <a:xfrm>
            <a:off x="8927624" y="3621752"/>
            <a:ext cx="2651759" cy="2143903"/>
          </a:xfrm>
          <a:prstGeom prst="rect">
            <a:avLst/>
          </a:prstGeom>
          <a:solidFill>
            <a:schemeClr val="accent5">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1" name="Text Placeholder 2">
            <a:extLst>
              <a:ext uri="{FF2B5EF4-FFF2-40B4-BE49-F238E27FC236}">
                <a16:creationId xmlns:a16="http://schemas.microsoft.com/office/drawing/2014/main" id="{75408FE2-845C-4072-8D7D-55FFBEA4F92F}"/>
              </a:ext>
            </a:extLst>
          </p:cNvPr>
          <p:cNvSpPr>
            <a:spLocks noGrp="1"/>
          </p:cNvSpPr>
          <p:nvPr>
            <p:ph type="body" idx="16" hasCustomPrompt="1"/>
          </p:nvPr>
        </p:nvSpPr>
        <p:spPr>
          <a:xfrm>
            <a:off x="609438" y="3621755"/>
            <a:ext cx="2651760" cy="548928"/>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2" name="Content Placeholder 3">
            <a:extLst>
              <a:ext uri="{FF2B5EF4-FFF2-40B4-BE49-F238E27FC236}">
                <a16:creationId xmlns:a16="http://schemas.microsoft.com/office/drawing/2014/main" id="{A1428EBE-EFFF-43FA-B5F7-2A0E5C808A63}"/>
              </a:ext>
            </a:extLst>
          </p:cNvPr>
          <p:cNvSpPr>
            <a:spLocks noGrp="1"/>
          </p:cNvSpPr>
          <p:nvPr>
            <p:ph sz="half" idx="17" hasCustomPrompt="1"/>
          </p:nvPr>
        </p:nvSpPr>
        <p:spPr>
          <a:xfrm>
            <a:off x="609438" y="4253049"/>
            <a:ext cx="265176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Click to edit text</a:t>
            </a:r>
          </a:p>
        </p:txBody>
      </p:sp>
      <p:sp>
        <p:nvSpPr>
          <p:cNvPr id="23" name="Text Placeholder 4">
            <a:extLst>
              <a:ext uri="{FF2B5EF4-FFF2-40B4-BE49-F238E27FC236}">
                <a16:creationId xmlns:a16="http://schemas.microsoft.com/office/drawing/2014/main" id="{F878094F-9716-4A14-B225-8CC4B19CF5AA}"/>
              </a:ext>
            </a:extLst>
          </p:cNvPr>
          <p:cNvSpPr>
            <a:spLocks noGrp="1"/>
          </p:cNvSpPr>
          <p:nvPr>
            <p:ph type="body" sz="quarter" idx="18" hasCustomPrompt="1"/>
          </p:nvPr>
        </p:nvSpPr>
        <p:spPr>
          <a:xfrm>
            <a:off x="3382168" y="3621752"/>
            <a:ext cx="265176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4" name="Content Placeholder 5">
            <a:extLst>
              <a:ext uri="{FF2B5EF4-FFF2-40B4-BE49-F238E27FC236}">
                <a16:creationId xmlns:a16="http://schemas.microsoft.com/office/drawing/2014/main" id="{446107A2-AE88-4CBE-9F0E-82F9CBF1A83E}"/>
              </a:ext>
            </a:extLst>
          </p:cNvPr>
          <p:cNvSpPr>
            <a:spLocks noGrp="1"/>
          </p:cNvSpPr>
          <p:nvPr>
            <p:ph sz="quarter" idx="19" hasCustomPrompt="1"/>
          </p:nvPr>
        </p:nvSpPr>
        <p:spPr>
          <a:xfrm>
            <a:off x="3382168" y="4253049"/>
            <a:ext cx="265176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25" name="Text Placeholder 4">
            <a:extLst>
              <a:ext uri="{FF2B5EF4-FFF2-40B4-BE49-F238E27FC236}">
                <a16:creationId xmlns:a16="http://schemas.microsoft.com/office/drawing/2014/main" id="{08F13BF8-79EC-44AF-8995-853817E615D4}"/>
              </a:ext>
            </a:extLst>
          </p:cNvPr>
          <p:cNvSpPr>
            <a:spLocks noGrp="1"/>
          </p:cNvSpPr>
          <p:nvPr>
            <p:ph type="body" sz="quarter" idx="20" hasCustomPrompt="1"/>
          </p:nvPr>
        </p:nvSpPr>
        <p:spPr>
          <a:xfrm>
            <a:off x="6154898" y="3621752"/>
            <a:ext cx="265176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6" name="Content Placeholder 5">
            <a:extLst>
              <a:ext uri="{FF2B5EF4-FFF2-40B4-BE49-F238E27FC236}">
                <a16:creationId xmlns:a16="http://schemas.microsoft.com/office/drawing/2014/main" id="{5B29E39C-B1AF-4352-8BBB-8F2FCB1AEEBC}"/>
              </a:ext>
            </a:extLst>
          </p:cNvPr>
          <p:cNvSpPr>
            <a:spLocks noGrp="1"/>
          </p:cNvSpPr>
          <p:nvPr>
            <p:ph sz="quarter" idx="21" hasCustomPrompt="1"/>
          </p:nvPr>
        </p:nvSpPr>
        <p:spPr>
          <a:xfrm>
            <a:off x="6154898" y="4253049"/>
            <a:ext cx="265176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27" name="Text Placeholder 4">
            <a:extLst>
              <a:ext uri="{FF2B5EF4-FFF2-40B4-BE49-F238E27FC236}">
                <a16:creationId xmlns:a16="http://schemas.microsoft.com/office/drawing/2014/main" id="{1C5C767A-900E-46EB-B84F-B6350929745C}"/>
              </a:ext>
            </a:extLst>
          </p:cNvPr>
          <p:cNvSpPr>
            <a:spLocks noGrp="1"/>
          </p:cNvSpPr>
          <p:nvPr>
            <p:ph type="body" sz="quarter" idx="22" hasCustomPrompt="1"/>
          </p:nvPr>
        </p:nvSpPr>
        <p:spPr>
          <a:xfrm>
            <a:off x="8927628" y="3621752"/>
            <a:ext cx="265176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8" name="Content Placeholder 5">
            <a:extLst>
              <a:ext uri="{FF2B5EF4-FFF2-40B4-BE49-F238E27FC236}">
                <a16:creationId xmlns:a16="http://schemas.microsoft.com/office/drawing/2014/main" id="{2FD7CCB5-7043-49CD-A2D3-7006C1D8A5D5}"/>
              </a:ext>
            </a:extLst>
          </p:cNvPr>
          <p:cNvSpPr>
            <a:spLocks noGrp="1"/>
          </p:cNvSpPr>
          <p:nvPr>
            <p:ph sz="quarter" idx="23" hasCustomPrompt="1"/>
          </p:nvPr>
        </p:nvSpPr>
        <p:spPr>
          <a:xfrm>
            <a:off x="8927628" y="4253049"/>
            <a:ext cx="265176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30" name="Date Placeholder 29">
            <a:extLst>
              <a:ext uri="{FF2B5EF4-FFF2-40B4-BE49-F238E27FC236}">
                <a16:creationId xmlns:a16="http://schemas.microsoft.com/office/drawing/2014/main" id="{949E23FA-A123-9A47-B819-7BC24C63D827}"/>
              </a:ext>
            </a:extLst>
          </p:cNvPr>
          <p:cNvSpPr>
            <a:spLocks noGrp="1"/>
          </p:cNvSpPr>
          <p:nvPr>
            <p:ph type="dt" sz="half" idx="24"/>
          </p:nvPr>
        </p:nvSpPr>
        <p:spPr/>
        <p:txBody>
          <a:bodyPr/>
          <a:lstStyle/>
          <a:p>
            <a:endParaRPr lang="en-US"/>
          </a:p>
        </p:txBody>
      </p:sp>
      <p:sp>
        <p:nvSpPr>
          <p:cNvPr id="32" name="Slide Number Placeholder 31">
            <a:extLst>
              <a:ext uri="{FF2B5EF4-FFF2-40B4-BE49-F238E27FC236}">
                <a16:creationId xmlns:a16="http://schemas.microsoft.com/office/drawing/2014/main" id="{F59F857C-0EBC-544C-A36A-753A320937C4}"/>
              </a:ext>
            </a:extLst>
          </p:cNvPr>
          <p:cNvSpPr>
            <a:spLocks noGrp="1"/>
          </p:cNvSpPr>
          <p:nvPr>
            <p:ph type="sldNum" sz="quarter" idx="26"/>
          </p:nvPr>
        </p:nvSpPr>
        <p:spPr/>
        <p:txBody>
          <a:bodyPr/>
          <a:lstStyle/>
          <a:p>
            <a:fld id="{00DE720E-C72B-42F0-AD69-52D60E3C605E}" type="slidenum">
              <a:rPr lang="en-US" smtClean="0"/>
              <a:pPr/>
              <a:t>‹#›</a:t>
            </a:fld>
            <a:endParaRPr lang="en-US"/>
          </a:p>
        </p:txBody>
      </p:sp>
      <p:sp>
        <p:nvSpPr>
          <p:cNvPr id="33" name="Footer Placeholder 10">
            <a:extLst>
              <a:ext uri="{FF2B5EF4-FFF2-40B4-BE49-F238E27FC236}">
                <a16:creationId xmlns:a16="http://schemas.microsoft.com/office/drawing/2014/main" id="{5AEA986D-286C-9649-B3A5-A92AF5367355}"/>
              </a:ext>
            </a:extLst>
          </p:cNvPr>
          <p:cNvSpPr>
            <a:spLocks noGrp="1"/>
          </p:cNvSpPr>
          <p:nvPr>
            <p:ph type="ftr" sz="quarter" idx="27"/>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37463139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No logo">
    <p:spTree>
      <p:nvGrpSpPr>
        <p:cNvPr id="1" name=""/>
        <p:cNvGrpSpPr/>
        <p:nvPr/>
      </p:nvGrpSpPr>
      <p:grpSpPr>
        <a:xfrm>
          <a:off x="0" y="0"/>
          <a:ext cx="0" cy="0"/>
          <a:chOff x="0" y="0"/>
          <a:chExt cx="0" cy="0"/>
        </a:xfrm>
      </p:grpSpPr>
      <p:sp>
        <p:nvSpPr>
          <p:cNvPr id="6" name="Rectangle 5"/>
          <p:cNvSpPr/>
          <p:nvPr userDrawn="1"/>
        </p:nvSpPr>
        <p:spPr>
          <a:xfrm>
            <a:off x="0" y="1295400"/>
            <a:ext cx="137160" cy="5562599"/>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7" name="Rectangle 6"/>
          <p:cNvSpPr/>
          <p:nvPr userDrawn="1"/>
        </p:nvSpPr>
        <p:spPr>
          <a:xfrm>
            <a:off x="0" y="0"/>
            <a:ext cx="137160" cy="1227115"/>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10" name="Date Placeholder 9">
            <a:extLst>
              <a:ext uri="{FF2B5EF4-FFF2-40B4-BE49-F238E27FC236}">
                <a16:creationId xmlns:a16="http://schemas.microsoft.com/office/drawing/2014/main" id="{B3D87E94-7FB0-6547-9553-19CC44B472FB}"/>
              </a:ext>
            </a:extLst>
          </p:cNvPr>
          <p:cNvSpPr>
            <a:spLocks noGrp="1"/>
          </p:cNvSpPr>
          <p:nvPr>
            <p:ph type="dt" sz="half" idx="10"/>
          </p:nvPr>
        </p:nvSpPr>
        <p:spPr/>
        <p:txBody>
          <a:bodyPr/>
          <a:lstStyle/>
          <a:p>
            <a:endParaRPr lang="en-US"/>
          </a:p>
        </p:txBody>
      </p:sp>
      <p:sp>
        <p:nvSpPr>
          <p:cNvPr id="12" name="Slide Number Placeholder 11">
            <a:extLst>
              <a:ext uri="{FF2B5EF4-FFF2-40B4-BE49-F238E27FC236}">
                <a16:creationId xmlns:a16="http://schemas.microsoft.com/office/drawing/2014/main" id="{24AD8C05-109A-6F4E-B1EC-74EFEB2053E9}"/>
              </a:ext>
            </a:extLst>
          </p:cNvPr>
          <p:cNvSpPr>
            <a:spLocks noGrp="1"/>
          </p:cNvSpPr>
          <p:nvPr>
            <p:ph type="sldNum" sz="quarter" idx="12"/>
          </p:nvPr>
        </p:nvSpPr>
        <p:spPr/>
        <p:txBody>
          <a:bodyPr/>
          <a:lstStyle/>
          <a:p>
            <a:fld id="{00DE720E-C72B-42F0-AD69-52D60E3C605E}" type="slidenum">
              <a:rPr lang="en-US" smtClean="0"/>
              <a:pPr/>
              <a:t>‹#›</a:t>
            </a:fld>
            <a:endParaRPr lang="en-US"/>
          </a:p>
        </p:txBody>
      </p:sp>
      <p:sp>
        <p:nvSpPr>
          <p:cNvPr id="8" name="Footer Placeholder 10">
            <a:extLst>
              <a:ext uri="{FF2B5EF4-FFF2-40B4-BE49-F238E27FC236}">
                <a16:creationId xmlns:a16="http://schemas.microsoft.com/office/drawing/2014/main" id="{3E76807D-0CCE-774B-96F2-DCF54436C8C3}"/>
              </a:ext>
            </a:extLst>
          </p:cNvPr>
          <p:cNvSpPr>
            <a:spLocks noGrp="1"/>
          </p:cNvSpPr>
          <p:nvPr>
            <p:ph type="ftr" sz="quarter" idx="11"/>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235003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oofpoint logo">
    <p:bg>
      <p:bgPr>
        <a:solidFill>
          <a:schemeClr val="tx2">
            <a:lumMod val="50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474295" y="2181993"/>
            <a:ext cx="7240234" cy="2494014"/>
          </a:xfrm>
          <a:prstGeom prst="rect">
            <a:avLst/>
          </a:prstGeom>
        </p:spPr>
      </p:pic>
      <p:sp>
        <p:nvSpPr>
          <p:cNvPr id="4" name="Footer Placeholder 10">
            <a:extLst>
              <a:ext uri="{FF2B5EF4-FFF2-40B4-BE49-F238E27FC236}">
                <a16:creationId xmlns:a16="http://schemas.microsoft.com/office/drawing/2014/main" id="{28CB6A84-CEB2-C040-A7D9-13EEF79C46CE}"/>
              </a:ext>
            </a:extLst>
          </p:cNvPr>
          <p:cNvSpPr>
            <a:spLocks noGrp="1"/>
          </p:cNvSpPr>
          <p:nvPr>
            <p:ph type="ftr" sz="quarter" idx="11"/>
          </p:nvPr>
        </p:nvSpPr>
        <p:spPr>
          <a:xfrm>
            <a:off x="3808412" y="640537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258124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Dark Title Slide">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p:cNvSpPr/>
          <p:nvPr/>
        </p:nvSpPr>
        <p:spPr>
          <a:xfrm>
            <a:off x="0" y="3439886"/>
            <a:ext cx="12188825" cy="2583543"/>
          </a:xfrm>
          <a:prstGeom prst="rect">
            <a:avLst/>
          </a:prstGeom>
          <a:solidFill>
            <a:schemeClr val="tx1">
              <a:alpha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2" name="Title 1"/>
          <p:cNvSpPr>
            <a:spLocks noGrp="1"/>
          </p:cNvSpPr>
          <p:nvPr>
            <p:ph type="ctrTitle"/>
          </p:nvPr>
        </p:nvSpPr>
        <p:spPr>
          <a:xfrm>
            <a:off x="4978242" y="3657600"/>
            <a:ext cx="6517072" cy="1428750"/>
          </a:xfrm>
        </p:spPr>
        <p:txBody>
          <a:bodyPr anchor="b"/>
          <a:lstStyle>
            <a:lvl1pPr algn="l">
              <a:defRPr sz="3600" spc="-100" baseline="0">
                <a:solidFill>
                  <a:schemeClr val="accent1">
                    <a:lumMod val="60000"/>
                    <a:lumOff val="40000"/>
                  </a:schemeClr>
                </a:solidFill>
              </a:defRPr>
            </a:lvl1pPr>
          </a:lstStyle>
          <a:p>
            <a:r>
              <a:rPr lang="en-US"/>
              <a:t>Click to edit Master title style</a:t>
            </a:r>
            <a:endParaRPr dirty="0"/>
          </a:p>
        </p:txBody>
      </p:sp>
      <p:sp>
        <p:nvSpPr>
          <p:cNvPr id="3" name="Subtitle 2"/>
          <p:cNvSpPr>
            <a:spLocks noGrp="1"/>
          </p:cNvSpPr>
          <p:nvPr>
            <p:ph type="subTitle" idx="1"/>
          </p:nvPr>
        </p:nvSpPr>
        <p:spPr>
          <a:xfrm>
            <a:off x="4978242" y="5086350"/>
            <a:ext cx="6517072" cy="702564"/>
          </a:xfrm>
        </p:spPr>
        <p:txBody>
          <a:bodyPr anchor="t">
            <a:noAutofit/>
          </a:bodyPr>
          <a:lstStyle>
            <a:lvl1pPr marL="0" indent="0" algn="l">
              <a:spcBef>
                <a:spcPts val="600"/>
              </a:spcBef>
              <a:buNone/>
              <a:defRPr sz="1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a:xfrm>
            <a:off x="4978242" y="6478524"/>
            <a:ext cx="6403120" cy="219456"/>
          </a:xfrm>
          <a:prstGeom prst="rect">
            <a:avLst/>
          </a:prstGeom>
        </p:spPr>
        <p:txBody>
          <a:bodyPr/>
          <a:lstStyle>
            <a:lvl1pPr algn="l">
              <a:defRPr sz="900">
                <a:solidFill>
                  <a:schemeClr val="accent1">
                    <a:lumMod val="40000"/>
                    <a:lumOff val="60000"/>
                  </a:schemeClr>
                </a:solidFill>
              </a:defRPr>
            </a:lvl1pPr>
          </a:lstStyle>
          <a:p>
            <a:r>
              <a:rPr lang="en-US" dirty="0"/>
              <a:t>© 2022  Proofpoint. All rights reserved.  </a:t>
            </a:r>
            <a:r>
              <a:rPr lang="en-US" altLang="zh-TW" dirty="0"/>
              <a:t>|  P</a:t>
            </a:r>
            <a:r>
              <a:rPr lang="en-US" dirty="0"/>
              <a:t>roofpoint, Inc. – Confidential and Proprietary</a:t>
            </a:r>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9442" y="4078550"/>
            <a:ext cx="4064158" cy="1399964"/>
          </a:xfrm>
          <a:prstGeom prst="rect">
            <a:avLst/>
          </a:prstGeom>
        </p:spPr>
      </p:pic>
      <p:sp>
        <p:nvSpPr>
          <p:cNvPr id="14" name="Rectangle 13"/>
          <p:cNvSpPr/>
          <p:nvPr/>
        </p:nvSpPr>
        <p:spPr>
          <a:xfrm>
            <a:off x="4673600" y="3657600"/>
            <a:ext cx="73152" cy="2131314"/>
          </a:xfrm>
          <a:prstGeom prst="rect">
            <a:avLst/>
          </a:prstGeom>
          <a:solidFill>
            <a:schemeClr val="accent1">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8" name="Rectangle 7">
            <a:extLst>
              <a:ext uri="{FF2B5EF4-FFF2-40B4-BE49-F238E27FC236}">
                <a16:creationId xmlns:a16="http://schemas.microsoft.com/office/drawing/2014/main" id="{67EF71E6-E45B-5C4C-90FA-894CAD94B3EE}"/>
              </a:ext>
            </a:extLst>
          </p:cNvPr>
          <p:cNvSpPr/>
          <p:nvPr userDrawn="1"/>
        </p:nvSpPr>
        <p:spPr>
          <a:xfrm>
            <a:off x="0" y="3439886"/>
            <a:ext cx="12188825" cy="2583543"/>
          </a:xfrm>
          <a:prstGeom prst="rect">
            <a:avLst/>
          </a:prstGeom>
          <a:solidFill>
            <a:schemeClr val="tx1">
              <a:alpha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pic>
        <p:nvPicPr>
          <p:cNvPr id="9" name="Picture 8">
            <a:extLst>
              <a:ext uri="{FF2B5EF4-FFF2-40B4-BE49-F238E27FC236}">
                <a16:creationId xmlns:a16="http://schemas.microsoft.com/office/drawing/2014/main" id="{070770D3-D765-3240-8907-A11DCDDB73C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442" y="4078550"/>
            <a:ext cx="4064158" cy="1399964"/>
          </a:xfrm>
          <a:prstGeom prst="rect">
            <a:avLst/>
          </a:prstGeom>
        </p:spPr>
      </p:pic>
      <p:sp>
        <p:nvSpPr>
          <p:cNvPr id="10" name="Rectangle 9">
            <a:extLst>
              <a:ext uri="{FF2B5EF4-FFF2-40B4-BE49-F238E27FC236}">
                <a16:creationId xmlns:a16="http://schemas.microsoft.com/office/drawing/2014/main" id="{40B7CA04-1432-364D-9E71-917A9DA5CFC5}"/>
              </a:ext>
            </a:extLst>
          </p:cNvPr>
          <p:cNvSpPr/>
          <p:nvPr userDrawn="1"/>
        </p:nvSpPr>
        <p:spPr>
          <a:xfrm>
            <a:off x="4673600" y="3657600"/>
            <a:ext cx="73152" cy="2131314"/>
          </a:xfrm>
          <a:prstGeom prst="rect">
            <a:avLst/>
          </a:prstGeom>
          <a:solidFill>
            <a:schemeClr val="accent1">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Tree>
    <p:extLst>
      <p:ext uri="{BB962C8B-B14F-4D97-AF65-F5344CB8AC3E}">
        <p14:creationId xmlns:p14="http://schemas.microsoft.com/office/powerpoint/2010/main" val="120278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Light Title Slide">
    <p:bg>
      <p:bgPr>
        <a:gradFill flip="none" rotWithShape="1">
          <a:gsLst>
            <a:gs pos="0">
              <a:schemeClr val="bg1">
                <a:lumMod val="75000"/>
              </a:schemeClr>
            </a:gs>
            <a:gs pos="23000">
              <a:schemeClr val="bg1">
                <a:lumMod val="75000"/>
              </a:schemeClr>
            </a:gs>
            <a:gs pos="69000">
              <a:schemeClr val="bg1">
                <a:lumMod val="75000"/>
              </a:schemeClr>
            </a:gs>
            <a:gs pos="97000">
              <a:schemeClr val="bg1">
                <a:lumMod val="6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p:cNvSpPr/>
          <p:nvPr/>
        </p:nvSpPr>
        <p:spPr>
          <a:xfrm>
            <a:off x="0" y="3439886"/>
            <a:ext cx="12188825" cy="2583543"/>
          </a:xfrm>
          <a:prstGeom prst="rect">
            <a:avLst/>
          </a:prstGeom>
          <a:gradFill flip="none" rotWithShape="1">
            <a:gsLst>
              <a:gs pos="50000">
                <a:srgbClr val="FFFFFF">
                  <a:alpha val="70000"/>
                </a:srgbClr>
              </a:gs>
              <a:gs pos="0">
                <a:schemeClr val="bg1">
                  <a:alpha val="50000"/>
                </a:schemeClr>
              </a:gs>
              <a:gs pos="100000">
                <a:schemeClr val="bg1">
                  <a:alpha val="50000"/>
                </a:schemeClr>
              </a:gs>
            </a:gsLst>
            <a:lin ang="1620000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2" name="Title 1"/>
          <p:cNvSpPr>
            <a:spLocks noGrp="1"/>
          </p:cNvSpPr>
          <p:nvPr>
            <p:ph type="ctrTitle"/>
          </p:nvPr>
        </p:nvSpPr>
        <p:spPr>
          <a:xfrm>
            <a:off x="4978242" y="3657600"/>
            <a:ext cx="6517072" cy="1428750"/>
          </a:xfrm>
        </p:spPr>
        <p:txBody>
          <a:bodyPr anchor="b"/>
          <a:lstStyle>
            <a:lvl1pPr algn="l">
              <a:defRPr sz="3600" spc="-100" baseline="0">
                <a:solidFill>
                  <a:schemeClr val="tx1"/>
                </a:solidFill>
              </a:defRPr>
            </a:lvl1pPr>
          </a:lstStyle>
          <a:p>
            <a:r>
              <a:rPr lang="en-US"/>
              <a:t>Click to edit Master title style</a:t>
            </a:r>
            <a:endParaRPr dirty="0"/>
          </a:p>
        </p:txBody>
      </p:sp>
      <p:sp>
        <p:nvSpPr>
          <p:cNvPr id="3" name="Subtitle 2"/>
          <p:cNvSpPr>
            <a:spLocks noGrp="1"/>
          </p:cNvSpPr>
          <p:nvPr>
            <p:ph type="subTitle" idx="1"/>
          </p:nvPr>
        </p:nvSpPr>
        <p:spPr>
          <a:xfrm>
            <a:off x="4978242" y="5086350"/>
            <a:ext cx="6517072" cy="702564"/>
          </a:xfrm>
        </p:spPr>
        <p:txBody>
          <a:bodyPr anchor="t">
            <a:noAutofit/>
          </a:bodyPr>
          <a:lstStyle>
            <a:lvl1pPr marL="0" indent="0" algn="l">
              <a:spcBef>
                <a:spcPts val="600"/>
              </a:spcBef>
              <a:buNone/>
              <a:defRPr sz="18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a:xfrm>
            <a:off x="4978242" y="6478524"/>
            <a:ext cx="6403120" cy="219456"/>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tx2">
                    <a:lumMod val="75000"/>
                  </a:schemeClr>
                </a:solidFill>
              </a:defRPr>
            </a:lvl1pPr>
          </a:lstStyle>
          <a:p>
            <a:r>
              <a:rPr lang="en-US" dirty="0"/>
              <a:t>© 2022  Proofpoint. All rights reserved.  </a:t>
            </a:r>
            <a:r>
              <a:rPr lang="en-US" altLang="zh-TW" dirty="0"/>
              <a:t>|  P</a:t>
            </a:r>
            <a:r>
              <a:rPr lang="en-US" dirty="0"/>
              <a:t>roofpoint, Inc. – Confidential and Proprietary</a:t>
            </a:r>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9442" y="4078550"/>
            <a:ext cx="4064157" cy="1399964"/>
          </a:xfrm>
          <a:prstGeom prst="rect">
            <a:avLst/>
          </a:prstGeom>
        </p:spPr>
      </p:pic>
      <p:sp>
        <p:nvSpPr>
          <p:cNvPr id="14" name="Rectangle 13"/>
          <p:cNvSpPr/>
          <p:nvPr/>
        </p:nvSpPr>
        <p:spPr>
          <a:xfrm>
            <a:off x="4673600" y="3657600"/>
            <a:ext cx="73152" cy="2131314"/>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8" name="Rectangle 7">
            <a:extLst>
              <a:ext uri="{FF2B5EF4-FFF2-40B4-BE49-F238E27FC236}">
                <a16:creationId xmlns:a16="http://schemas.microsoft.com/office/drawing/2014/main" id="{C15CAAED-6DCE-3A42-BD1D-ADB914E1FAA1}"/>
              </a:ext>
            </a:extLst>
          </p:cNvPr>
          <p:cNvSpPr/>
          <p:nvPr userDrawn="1"/>
        </p:nvSpPr>
        <p:spPr>
          <a:xfrm>
            <a:off x="0" y="3439886"/>
            <a:ext cx="12188825" cy="2583543"/>
          </a:xfrm>
          <a:prstGeom prst="rect">
            <a:avLst/>
          </a:prstGeom>
          <a:gradFill flip="none" rotWithShape="1">
            <a:gsLst>
              <a:gs pos="50000">
                <a:srgbClr val="FFFFFF">
                  <a:alpha val="70000"/>
                </a:srgbClr>
              </a:gs>
              <a:gs pos="0">
                <a:schemeClr val="bg1">
                  <a:alpha val="50000"/>
                </a:schemeClr>
              </a:gs>
              <a:gs pos="100000">
                <a:schemeClr val="bg1">
                  <a:alpha val="50000"/>
                </a:schemeClr>
              </a:gs>
            </a:gsLst>
            <a:lin ang="1620000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pic>
        <p:nvPicPr>
          <p:cNvPr id="9" name="Picture 8">
            <a:extLst>
              <a:ext uri="{FF2B5EF4-FFF2-40B4-BE49-F238E27FC236}">
                <a16:creationId xmlns:a16="http://schemas.microsoft.com/office/drawing/2014/main" id="{1A74AC10-4E5C-484E-98D9-4EE0D2DEA9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442" y="4078550"/>
            <a:ext cx="4064157" cy="1399964"/>
          </a:xfrm>
          <a:prstGeom prst="rect">
            <a:avLst/>
          </a:prstGeom>
        </p:spPr>
      </p:pic>
      <p:sp>
        <p:nvSpPr>
          <p:cNvPr id="10" name="Rectangle 9">
            <a:extLst>
              <a:ext uri="{FF2B5EF4-FFF2-40B4-BE49-F238E27FC236}">
                <a16:creationId xmlns:a16="http://schemas.microsoft.com/office/drawing/2014/main" id="{49B8FF1E-A28D-364B-93EE-38EAB1AFCB28}"/>
              </a:ext>
            </a:extLst>
          </p:cNvPr>
          <p:cNvSpPr/>
          <p:nvPr userDrawn="1"/>
        </p:nvSpPr>
        <p:spPr>
          <a:xfrm>
            <a:off x="4673600" y="3657600"/>
            <a:ext cx="73152" cy="2131314"/>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Tree>
    <p:extLst>
      <p:ext uri="{BB962C8B-B14F-4D97-AF65-F5344CB8AC3E}">
        <p14:creationId xmlns:p14="http://schemas.microsoft.com/office/powerpoint/2010/main" val="277733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Blue Transition">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1F82DB-19F6-4DEA-8040-AB4A579D56A4}"/>
              </a:ext>
            </a:extLst>
          </p:cNvPr>
          <p:cNvSpPr/>
          <p:nvPr/>
        </p:nvSpPr>
        <p:spPr>
          <a:xfrm>
            <a:off x="-1587" y="0"/>
            <a:ext cx="12188952" cy="6858000"/>
          </a:xfrm>
          <a:prstGeom prst="rect">
            <a:avLst/>
          </a:prstGeom>
          <a:gradFill flip="none" rotWithShape="1">
            <a:gsLst>
              <a:gs pos="0">
                <a:schemeClr val="accent1">
                  <a:shade val="30000"/>
                  <a:satMod val="115000"/>
                  <a:alpha val="85000"/>
                </a:schemeClr>
              </a:gs>
              <a:gs pos="50000">
                <a:schemeClr val="accent1">
                  <a:shade val="67500"/>
                  <a:satMod val="115000"/>
                  <a:alpha val="75000"/>
                </a:schemeClr>
              </a:gs>
              <a:gs pos="100000">
                <a:schemeClr val="accent1">
                  <a:shade val="100000"/>
                  <a:satMod val="115000"/>
                  <a:alpha val="64000"/>
                </a:schemeClr>
              </a:gs>
            </a:gsLst>
            <a:lin ang="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 name="Title 1"/>
          <p:cNvSpPr>
            <a:spLocks noGrp="1"/>
          </p:cNvSpPr>
          <p:nvPr>
            <p:ph type="ctrTitle" hasCustomPrompt="1"/>
          </p:nvPr>
        </p:nvSpPr>
        <p:spPr>
          <a:xfrm>
            <a:off x="609441" y="257175"/>
            <a:ext cx="7949343" cy="4060825"/>
          </a:xfrm>
        </p:spPr>
        <p:txBody>
          <a:bodyPr anchor="b"/>
          <a:lstStyle>
            <a:lvl1pPr>
              <a:defRPr sz="5000" spc="-100" baseline="0"/>
            </a:lvl1pPr>
          </a:lstStyle>
          <a:p>
            <a:r>
              <a:rPr lang="en-US" dirty="0"/>
              <a:t>Click to edit transition title</a:t>
            </a:r>
            <a:endParaRPr dirty="0"/>
          </a:p>
        </p:txBody>
      </p:sp>
      <p:sp>
        <p:nvSpPr>
          <p:cNvPr id="3" name="Subtitle 2"/>
          <p:cNvSpPr>
            <a:spLocks noGrp="1"/>
          </p:cNvSpPr>
          <p:nvPr>
            <p:ph type="subTitle" idx="1"/>
          </p:nvPr>
        </p:nvSpPr>
        <p:spPr>
          <a:xfrm>
            <a:off x="609441" y="4419600"/>
            <a:ext cx="7949343" cy="1188720"/>
          </a:xfrm>
        </p:spPr>
        <p:txBody>
          <a:bodyPr>
            <a:noAutofit/>
          </a:bodyPr>
          <a:lstStyle>
            <a:lvl1pPr marL="0" indent="0" algn="l">
              <a:spcBef>
                <a:spcPts val="60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6" name="Footer Placeholder 5">
            <a:extLst>
              <a:ext uri="{FF2B5EF4-FFF2-40B4-BE49-F238E27FC236}">
                <a16:creationId xmlns:a16="http://schemas.microsoft.com/office/drawing/2014/main" id="{BA0F21DC-8664-A045-A11F-3217351C8C8A}"/>
              </a:ext>
            </a:extLst>
          </p:cNvPr>
          <p:cNvSpPr>
            <a:spLocks noGrp="1"/>
          </p:cNvSpPr>
          <p:nvPr>
            <p:ph type="ftr" sz="quarter" idx="11"/>
          </p:nvPr>
        </p:nvSpPr>
        <p:spPr/>
        <p:txBody>
          <a:bodyPr/>
          <a:lstStyle>
            <a:lvl1pPr>
              <a:defRPr>
                <a:solidFill>
                  <a:schemeClr val="tx1"/>
                </a:solidFill>
                <a:latin typeface="+mn-lt"/>
              </a:defRPr>
            </a:lvl1pPr>
          </a:lstStyle>
          <a:p>
            <a:r>
              <a:rPr lang="en-US" dirty="0"/>
              <a:t>© 2022  Proofpoint. All rights reserved.  </a:t>
            </a:r>
            <a:r>
              <a:rPr lang="en-US" altLang="zh-TW" dirty="0"/>
              <a:t>|  P</a:t>
            </a:r>
            <a:r>
              <a:rPr lang="en-US" dirty="0"/>
              <a:t>roofpoint, Inc. – Confidential and Proprietary</a:t>
            </a:r>
          </a:p>
        </p:txBody>
      </p:sp>
      <p:sp>
        <p:nvSpPr>
          <p:cNvPr id="7" name="Rectangle 6">
            <a:extLst>
              <a:ext uri="{FF2B5EF4-FFF2-40B4-BE49-F238E27FC236}">
                <a16:creationId xmlns:a16="http://schemas.microsoft.com/office/drawing/2014/main" id="{BA038010-4BE2-5240-85DF-4A64ABA7A8E4}"/>
              </a:ext>
            </a:extLst>
          </p:cNvPr>
          <p:cNvSpPr/>
          <p:nvPr userDrawn="1"/>
        </p:nvSpPr>
        <p:spPr>
          <a:xfrm>
            <a:off x="-1587" y="0"/>
            <a:ext cx="12188952" cy="6858000"/>
          </a:xfrm>
          <a:prstGeom prst="rect">
            <a:avLst/>
          </a:prstGeom>
          <a:gradFill flip="none" rotWithShape="1">
            <a:gsLst>
              <a:gs pos="0">
                <a:schemeClr val="accent1">
                  <a:shade val="30000"/>
                  <a:satMod val="115000"/>
                  <a:alpha val="85000"/>
                </a:schemeClr>
              </a:gs>
              <a:gs pos="50000">
                <a:schemeClr val="accent1">
                  <a:shade val="67500"/>
                  <a:satMod val="115000"/>
                  <a:alpha val="75000"/>
                </a:schemeClr>
              </a:gs>
              <a:gs pos="100000">
                <a:schemeClr val="accent1">
                  <a:shade val="100000"/>
                  <a:satMod val="115000"/>
                  <a:alpha val="64000"/>
                </a:schemeClr>
              </a:gs>
            </a:gsLst>
            <a:lin ang="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Tree>
    <p:extLst>
      <p:ext uri="{BB962C8B-B14F-4D97-AF65-F5344CB8AC3E}">
        <p14:creationId xmlns:p14="http://schemas.microsoft.com/office/powerpoint/2010/main" val="24367876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o Titl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19EB78-FC31-FA44-950E-AA72FA4EB9A8}"/>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1A9A5751-B597-C047-A29A-1596BFDBF473}"/>
              </a:ext>
            </a:extLst>
          </p:cNvPr>
          <p:cNvSpPr>
            <a:spLocks noGrp="1"/>
          </p:cNvSpPr>
          <p:nvPr>
            <p:ph type="sldNum" sz="quarter" idx="12"/>
          </p:nvPr>
        </p:nvSpPr>
        <p:spPr/>
        <p:txBody>
          <a:bodyPr/>
          <a:lstStyle/>
          <a:p>
            <a:fld id="{00DE720E-C72B-42F0-AD69-52D60E3C605E}" type="slidenum">
              <a:rPr lang="en-US" smtClean="0"/>
              <a:pPr/>
              <a:t>‹#›</a:t>
            </a:fld>
            <a:endParaRPr lang="en-US" dirty="0"/>
          </a:p>
        </p:txBody>
      </p:sp>
      <p:sp>
        <p:nvSpPr>
          <p:cNvPr id="6" name="Footer Placeholder 10">
            <a:extLst>
              <a:ext uri="{FF2B5EF4-FFF2-40B4-BE49-F238E27FC236}">
                <a16:creationId xmlns:a16="http://schemas.microsoft.com/office/drawing/2014/main" id="{EFE546A4-D2C8-5A4F-ABAF-7E857AD86FD9}"/>
              </a:ext>
            </a:extLst>
          </p:cNvPr>
          <p:cNvSpPr>
            <a:spLocks noGrp="1"/>
          </p:cNvSpPr>
          <p:nvPr>
            <p:ph type="ftr" sz="quarter" idx="11"/>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2764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1" y="1"/>
            <a:ext cx="10969943" cy="1227115"/>
          </a:xfrm>
        </p:spPr>
        <p:txBody>
          <a:bodyPr/>
          <a:lstStyle/>
          <a:p>
            <a:r>
              <a:rPr lang="en-US"/>
              <a:t>Click to edit Master title style</a:t>
            </a:r>
            <a:endParaRPr/>
          </a:p>
        </p:txBody>
      </p:sp>
      <p:sp>
        <p:nvSpPr>
          <p:cNvPr id="8" name="Date Placeholder 7">
            <a:extLst>
              <a:ext uri="{FF2B5EF4-FFF2-40B4-BE49-F238E27FC236}">
                <a16:creationId xmlns:a16="http://schemas.microsoft.com/office/drawing/2014/main" id="{F29DDF9F-91E5-0049-8F11-15C0318352BE}"/>
              </a:ext>
            </a:extLst>
          </p:cNvPr>
          <p:cNvSpPr>
            <a:spLocks noGrp="1"/>
          </p:cNvSpPr>
          <p:nvPr>
            <p:ph type="dt" sz="half" idx="10"/>
          </p:nvPr>
        </p:nvSpPr>
        <p:spPr/>
        <p:txBody>
          <a:bodyPr/>
          <a:lstStyle/>
          <a:p>
            <a:endParaRPr lang="en-US" dirty="0"/>
          </a:p>
        </p:txBody>
      </p:sp>
      <p:sp>
        <p:nvSpPr>
          <p:cNvPr id="10" name="Slide Number Placeholder 9">
            <a:extLst>
              <a:ext uri="{FF2B5EF4-FFF2-40B4-BE49-F238E27FC236}">
                <a16:creationId xmlns:a16="http://schemas.microsoft.com/office/drawing/2014/main" id="{F1573DA6-C464-5345-882C-4614E62020A2}"/>
              </a:ext>
            </a:extLst>
          </p:cNvPr>
          <p:cNvSpPr>
            <a:spLocks noGrp="1"/>
          </p:cNvSpPr>
          <p:nvPr>
            <p:ph type="sldNum" sz="quarter" idx="12"/>
          </p:nvPr>
        </p:nvSpPr>
        <p:spPr/>
        <p:txBody>
          <a:bodyPr/>
          <a:lstStyle/>
          <a:p>
            <a:fld id="{00DE720E-C72B-42F0-AD69-52D60E3C605E}" type="slidenum">
              <a:rPr lang="en-US" smtClean="0"/>
              <a:pPr/>
              <a:t>‹#›</a:t>
            </a:fld>
            <a:endParaRPr lang="en-US" dirty="0"/>
          </a:p>
        </p:txBody>
      </p:sp>
      <p:sp>
        <p:nvSpPr>
          <p:cNvPr id="6" name="Footer Placeholder 10">
            <a:extLst>
              <a:ext uri="{FF2B5EF4-FFF2-40B4-BE49-F238E27FC236}">
                <a16:creationId xmlns:a16="http://schemas.microsoft.com/office/drawing/2014/main" id="{FD97134F-A9CA-E841-B167-2F9926E1BCD4}"/>
              </a:ext>
            </a:extLst>
          </p:cNvPr>
          <p:cNvSpPr>
            <a:spLocks noGrp="1"/>
          </p:cNvSpPr>
          <p:nvPr>
            <p:ph type="ftr" sz="quarter" idx="11"/>
          </p:nvPr>
        </p:nvSpPr>
        <p:spPr>
          <a:xfrm>
            <a:off x="3808413"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276864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0"/>
            <a:ext cx="10969943" cy="1219200"/>
          </a:xfrm>
        </p:spPr>
        <p:txBody>
          <a:bodyPr/>
          <a:lstStyle/>
          <a:p>
            <a:r>
              <a:rPr lang="en-US"/>
              <a:t>Click to edit Master title style</a:t>
            </a:r>
            <a:endParaRPr dirty="0"/>
          </a:p>
        </p:txBody>
      </p:sp>
      <p:sp>
        <p:nvSpPr>
          <p:cNvPr id="3" name="Content Placeholder 2"/>
          <p:cNvSpPr>
            <a:spLocks noGrp="1"/>
          </p:cNvSpPr>
          <p:nvPr>
            <p:ph idx="1"/>
          </p:nvPr>
        </p:nvSpPr>
        <p:spPr/>
        <p:txBody>
          <a:bodyPr>
            <a:normAutofit/>
          </a:bodyPr>
          <a:lstStyle>
            <a:lvl1pPr marL="228600" indent="-228600">
              <a:defRPr sz="2400"/>
            </a:lvl1pPr>
            <a:lvl2pPr marL="457200" indent="-182563">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00DE720E-C72B-42F0-AD69-52D60E3C605E}" type="slidenum">
              <a:rPr lang="en-US" smtClean="0"/>
              <a:t>‹#›</a:t>
            </a:fld>
            <a:endParaRPr lang="en-US"/>
          </a:p>
        </p:txBody>
      </p:sp>
      <p:sp>
        <p:nvSpPr>
          <p:cNvPr id="4" name="Date Placeholder 3">
            <a:extLst>
              <a:ext uri="{FF2B5EF4-FFF2-40B4-BE49-F238E27FC236}">
                <a16:creationId xmlns:a16="http://schemas.microsoft.com/office/drawing/2014/main" id="{9F3D1433-79BE-614B-9825-5725D3883C79}"/>
              </a:ext>
            </a:extLst>
          </p:cNvPr>
          <p:cNvSpPr>
            <a:spLocks noGrp="1"/>
          </p:cNvSpPr>
          <p:nvPr>
            <p:ph type="dt" sz="half" idx="13"/>
          </p:nvPr>
        </p:nvSpPr>
        <p:spPr/>
        <p:txBody>
          <a:bodyPr/>
          <a:lstStyle/>
          <a:p>
            <a:endParaRPr lang="en-US"/>
          </a:p>
        </p:txBody>
      </p:sp>
      <p:sp>
        <p:nvSpPr>
          <p:cNvPr id="7" name="Footer Placeholder 10">
            <a:extLst>
              <a:ext uri="{FF2B5EF4-FFF2-40B4-BE49-F238E27FC236}">
                <a16:creationId xmlns:a16="http://schemas.microsoft.com/office/drawing/2014/main" id="{F5228F37-5DE5-B447-BEB9-D9DCD3A32CF0}"/>
              </a:ext>
            </a:extLst>
          </p:cNvPr>
          <p:cNvSpPr>
            <a:spLocks noGrp="1"/>
          </p:cNvSpPr>
          <p:nvPr>
            <p:ph type="ftr" sz="quarter" idx="11"/>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118618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xt &amp;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0" y="0"/>
            <a:ext cx="10969943" cy="1216152"/>
          </a:xfrm>
        </p:spPr>
        <p:txBody>
          <a:bodyPr vert="horz" lIns="0" tIns="0" rIns="0" bIns="0" rtlCol="0" anchor="ctr" anchorCtr="0">
            <a:noAutofit/>
          </a:bodyPr>
          <a:lstStyle>
            <a:lvl1pPr>
              <a:defRPr lang="en-US" dirty="0"/>
            </a:lvl1pPr>
          </a:lstStyle>
          <a:p>
            <a:pPr lvl="0"/>
            <a:r>
              <a:rPr lang="en-US" dirty="0"/>
              <a:t>Text slide with photo</a:t>
            </a:r>
          </a:p>
        </p:txBody>
      </p:sp>
      <p:sp>
        <p:nvSpPr>
          <p:cNvPr id="6" name="Picture Placeholder 5">
            <a:extLst>
              <a:ext uri="{FF2B5EF4-FFF2-40B4-BE49-F238E27FC236}">
                <a16:creationId xmlns:a16="http://schemas.microsoft.com/office/drawing/2014/main" id="{676D5A86-4EEE-634B-BC20-30C66D2236D6}"/>
              </a:ext>
            </a:extLst>
          </p:cNvPr>
          <p:cNvSpPr>
            <a:spLocks noGrp="1"/>
          </p:cNvSpPr>
          <p:nvPr>
            <p:ph type="pic" sz="quarter" idx="10"/>
          </p:nvPr>
        </p:nvSpPr>
        <p:spPr>
          <a:xfrm>
            <a:off x="7046664" y="1361090"/>
            <a:ext cx="5142161" cy="4939954"/>
          </a:xfrm>
          <a:solidFill>
            <a:schemeClr val="bg1">
              <a:lumMod val="40000"/>
              <a:lumOff val="60000"/>
            </a:schemeClr>
          </a:solidFill>
        </p:spPr>
        <p:txBody>
          <a:bodyPr anchor="ctr" anchorCtr="0"/>
          <a:lstStyle/>
          <a:p>
            <a:r>
              <a:rPr lang="en-US"/>
              <a:t>Click icon to add picture</a:t>
            </a:r>
            <a:endParaRPr lang="en-US" dirty="0"/>
          </a:p>
        </p:txBody>
      </p:sp>
      <p:sp>
        <p:nvSpPr>
          <p:cNvPr id="9" name="Content Placeholder 2"/>
          <p:cNvSpPr>
            <a:spLocks noGrp="1"/>
          </p:cNvSpPr>
          <p:nvPr>
            <p:ph sz="half" idx="1" hasCustomPrompt="1"/>
          </p:nvPr>
        </p:nvSpPr>
        <p:spPr>
          <a:xfrm>
            <a:off x="609441" y="1361090"/>
            <a:ext cx="6105494" cy="4939954"/>
          </a:xfrm>
          <a:prstGeom prst="rect">
            <a:avLst/>
          </a:prstGeom>
        </p:spPr>
        <p:txBody>
          <a:bodyPr anchor="ctr">
            <a:noAutofit/>
          </a:bodyPr>
          <a:lstStyle>
            <a:lvl1pPr marL="233363" indent="-233363">
              <a:spcBef>
                <a:spcPts val="1600"/>
              </a:spcBef>
              <a:buFont typeface="Calibri" panose="020B0604020202020204" pitchFamily="34" charset="0"/>
              <a:buChar char="•"/>
              <a:defRPr sz="1999" b="0" i="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220663">
              <a:buSzPct val="100000"/>
              <a:buFont typeface="Calibri" panose="020B0604020202020204" pitchFamily="34" charset="0"/>
              <a:buChar char="•"/>
              <a:tabLst/>
              <a:defRPr sz="1799" b="0" i="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692623" indent="-228235">
              <a:buFont typeface="Calibri" panose="020F0502020204030204" pitchFamily="34" charset="0"/>
              <a:buChar char="─"/>
              <a:tabLst/>
              <a:defRPr sz="1600" b="0" i="0">
                <a:solidFill>
                  <a:srgbClr val="000000"/>
                </a:solidFill>
                <a:latin typeface="Arial" panose="020B0604020202020204" pitchFamily="34" charset="0"/>
                <a:ea typeface="Arial" panose="020B0604020202020204" pitchFamily="34" charset="0"/>
                <a:cs typeface="Arial" panose="020B0604020202020204" pitchFamily="34" charset="0"/>
              </a:defRPr>
            </a:lvl3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4" name="Date Placeholder 3">
            <a:extLst>
              <a:ext uri="{FF2B5EF4-FFF2-40B4-BE49-F238E27FC236}">
                <a16:creationId xmlns:a16="http://schemas.microsoft.com/office/drawing/2014/main" id="{6B565E89-7F48-D74D-A61C-7BD2F568ECE5}"/>
              </a:ext>
            </a:extLst>
          </p:cNvPr>
          <p:cNvSpPr>
            <a:spLocks noGrp="1"/>
          </p:cNvSpPr>
          <p:nvPr>
            <p:ph type="dt" sz="half" idx="11"/>
          </p:nvPr>
        </p:nvSpPr>
        <p:spPr/>
        <p:txBody>
          <a:bodyPr/>
          <a:lstStyle/>
          <a:p>
            <a:endParaRPr lang="en-US"/>
          </a:p>
        </p:txBody>
      </p:sp>
      <p:sp>
        <p:nvSpPr>
          <p:cNvPr id="7" name="Slide Number Placeholder 6">
            <a:extLst>
              <a:ext uri="{FF2B5EF4-FFF2-40B4-BE49-F238E27FC236}">
                <a16:creationId xmlns:a16="http://schemas.microsoft.com/office/drawing/2014/main" id="{A13E8659-468E-0E43-8FB8-4F07C7665834}"/>
              </a:ext>
            </a:extLst>
          </p:cNvPr>
          <p:cNvSpPr>
            <a:spLocks noGrp="1"/>
          </p:cNvSpPr>
          <p:nvPr>
            <p:ph type="sldNum" sz="quarter" idx="13"/>
          </p:nvPr>
        </p:nvSpPr>
        <p:spPr/>
        <p:txBody>
          <a:bodyPr/>
          <a:lstStyle/>
          <a:p>
            <a:fld id="{00DE720E-C72B-42F0-AD69-52D60E3C605E}" type="slidenum">
              <a:rPr lang="en-US" smtClean="0"/>
              <a:pPr/>
              <a:t>‹#›</a:t>
            </a:fld>
            <a:endParaRPr lang="en-US"/>
          </a:p>
        </p:txBody>
      </p:sp>
      <p:sp>
        <p:nvSpPr>
          <p:cNvPr id="8" name="Footer Placeholder 10">
            <a:extLst>
              <a:ext uri="{FF2B5EF4-FFF2-40B4-BE49-F238E27FC236}">
                <a16:creationId xmlns:a16="http://schemas.microsoft.com/office/drawing/2014/main" id="{67096C9C-1DE7-044F-AE5B-BEF4EBE0B8BE}"/>
              </a:ext>
            </a:extLst>
          </p:cNvPr>
          <p:cNvSpPr>
            <a:spLocks noGrp="1"/>
          </p:cNvSpPr>
          <p:nvPr>
            <p:ph type="ftr" sz="quarter" idx="14"/>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3544843905"/>
      </p:ext>
    </p:extLst>
  </p:cSld>
  <p:clrMapOvr>
    <a:masterClrMapping/>
  </p:clrMapOvr>
  <p:transition advClick="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Titl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19EB78-FC31-FA44-950E-AA72FA4EB9A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E32B733-1E8D-8B4D-B278-D9A6E20410F3}"/>
              </a:ext>
            </a:extLst>
          </p:cNvPr>
          <p:cNvSpPr>
            <a:spLocks noGrp="1"/>
          </p:cNvSpPr>
          <p:nvPr>
            <p:ph type="ftr" sz="quarter" idx="11"/>
          </p:nvPr>
        </p:nvSpPr>
        <p:spPr/>
        <p:txBody>
          <a:bodyPr/>
          <a:lstStyle/>
          <a:p>
            <a:r>
              <a:rPr lang="en-US" dirty="0"/>
              <a:t>© 2022  Proofpoint. All rights reserved.  </a:t>
            </a:r>
            <a:r>
              <a:rPr lang="en-US" altLang="zh-TW" dirty="0"/>
              <a:t>|  P</a:t>
            </a:r>
            <a:r>
              <a:rPr lang="en-US" dirty="0"/>
              <a:t>roofpoint, Inc. – Confidential and Proprietary</a:t>
            </a:r>
          </a:p>
        </p:txBody>
      </p:sp>
      <p:sp>
        <p:nvSpPr>
          <p:cNvPr id="7" name="Slide Number Placeholder 6">
            <a:extLst>
              <a:ext uri="{FF2B5EF4-FFF2-40B4-BE49-F238E27FC236}">
                <a16:creationId xmlns:a16="http://schemas.microsoft.com/office/drawing/2014/main" id="{1A9A5751-B597-C047-A29A-1596BFDBF473}"/>
              </a:ext>
            </a:extLst>
          </p:cNvPr>
          <p:cNvSpPr>
            <a:spLocks noGrp="1"/>
          </p:cNvSpPr>
          <p:nvPr>
            <p:ph type="sldNum" sz="quarter" idx="12"/>
          </p:nvPr>
        </p:nvSpPr>
        <p:spPr/>
        <p:txBody>
          <a:bodyPr/>
          <a:lstStyle/>
          <a:p>
            <a:fld id="{00DE720E-C72B-42F0-AD69-52D60E3C605E}" type="slidenum">
              <a:rPr lang="en-US" smtClean="0"/>
              <a:pPr/>
              <a:t>‹#›</a:t>
            </a:fld>
            <a:endParaRPr lang="en-US" dirty="0"/>
          </a:p>
        </p:txBody>
      </p:sp>
    </p:spTree>
    <p:extLst>
      <p:ext uri="{BB962C8B-B14F-4D97-AF65-F5344CB8AC3E}">
        <p14:creationId xmlns:p14="http://schemas.microsoft.com/office/powerpoint/2010/main" val="268758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0" y="0"/>
            <a:ext cx="10969943" cy="1216152"/>
          </a:xfrm>
        </p:spPr>
        <p:txBody>
          <a:bodyPr vert="horz" lIns="0" tIns="0" rIns="0" bIns="0" rtlCol="0" anchor="ctr" anchorCtr="0">
            <a:noAutofit/>
          </a:bodyPr>
          <a:lstStyle>
            <a:lvl1pPr>
              <a:defRPr lang="en-US" dirty="0"/>
            </a:lvl1pPr>
          </a:lstStyle>
          <a:p>
            <a:pPr lvl="0"/>
            <a:r>
              <a:rPr lang="en-US" dirty="0"/>
              <a:t>Two column slide for text or text with charts</a:t>
            </a:r>
          </a:p>
        </p:txBody>
      </p:sp>
      <p:sp>
        <p:nvSpPr>
          <p:cNvPr id="3" name="Content Placeholder 2"/>
          <p:cNvSpPr>
            <a:spLocks noGrp="1"/>
          </p:cNvSpPr>
          <p:nvPr>
            <p:ph sz="half" idx="1" hasCustomPrompt="1"/>
          </p:nvPr>
        </p:nvSpPr>
        <p:spPr>
          <a:xfrm>
            <a:off x="609441" y="1361089"/>
            <a:ext cx="5256431" cy="4825701"/>
          </a:xfrm>
          <a:prstGeom prst="rect">
            <a:avLst/>
          </a:prstGeom>
        </p:spPr>
        <p:txBody>
          <a:bodyPr>
            <a:noAutofit/>
          </a:bodyPr>
          <a:lstStyle>
            <a:lvl1pPr marL="233363" indent="-233363">
              <a:spcBef>
                <a:spcPts val="1600"/>
              </a:spcBef>
              <a:buFont typeface="Calibri" panose="020B0604020202020204" pitchFamily="34" charset="0"/>
              <a:buChar char="•"/>
              <a:defRPr sz="1999" b="0" i="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220663">
              <a:buSzPct val="100000"/>
              <a:buFont typeface="Calibri" panose="020B0604020202020204" pitchFamily="34" charset="0"/>
              <a:buChar char="•"/>
              <a:tabLst/>
              <a:defRPr sz="1799" b="0" i="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692623" indent="-228235">
              <a:buFont typeface="Calibri" panose="020F0502020204030204" pitchFamily="34" charset="0"/>
              <a:buChar char="─"/>
              <a:tabLst/>
              <a:defRPr sz="1600" b="0" i="0">
                <a:solidFill>
                  <a:srgbClr val="000000"/>
                </a:solidFill>
                <a:latin typeface="Arial" panose="020B0604020202020204" pitchFamily="34" charset="0"/>
                <a:ea typeface="Arial" panose="020B0604020202020204" pitchFamily="34" charset="0"/>
                <a:cs typeface="Arial" panose="020B0604020202020204" pitchFamily="34" charset="0"/>
              </a:defRPr>
            </a:lvl3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1" name="Content Placeholder 2"/>
          <p:cNvSpPr>
            <a:spLocks noGrp="1"/>
          </p:cNvSpPr>
          <p:nvPr>
            <p:ph sz="half" idx="13" hasCustomPrompt="1"/>
          </p:nvPr>
        </p:nvSpPr>
        <p:spPr>
          <a:xfrm>
            <a:off x="6246772" y="1361089"/>
            <a:ext cx="5332612" cy="4825701"/>
          </a:xfrm>
          <a:prstGeom prst="rect">
            <a:avLst/>
          </a:prstGeom>
        </p:spPr>
        <p:txBody>
          <a:bodyPr>
            <a:noAutofit/>
          </a:bodyPr>
          <a:lstStyle>
            <a:lvl1pPr marL="233363" indent="-233363">
              <a:spcBef>
                <a:spcPts val="1600"/>
              </a:spcBef>
              <a:buFont typeface="Calibri" panose="020B0604020202020204" pitchFamily="34" charset="0"/>
              <a:buChar char="•"/>
              <a:defRPr sz="1999" b="0" i="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220663">
              <a:buSzPct val="100000"/>
              <a:buFont typeface="Calibri" panose="020B0604020202020204" pitchFamily="34" charset="0"/>
              <a:buChar char="•"/>
              <a:tabLst/>
              <a:defRPr sz="1799" b="0" i="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692623" indent="-228235">
              <a:buFont typeface="Calibri" panose="020F0502020204030204" pitchFamily="34" charset="0"/>
              <a:buChar char="─"/>
              <a:tabLst/>
              <a:defRPr sz="1600" b="0" i="0">
                <a:solidFill>
                  <a:srgbClr val="000000"/>
                </a:solidFill>
                <a:latin typeface="Arial" panose="020B0604020202020204" pitchFamily="34" charset="0"/>
                <a:ea typeface="Arial" panose="020B0604020202020204" pitchFamily="34" charset="0"/>
                <a:cs typeface="Arial" panose="020B0604020202020204" pitchFamily="34" charset="0"/>
              </a:defRPr>
            </a:lvl3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Date Placeholder 4">
            <a:extLst>
              <a:ext uri="{FF2B5EF4-FFF2-40B4-BE49-F238E27FC236}">
                <a16:creationId xmlns:a16="http://schemas.microsoft.com/office/drawing/2014/main" id="{5D9B493D-41BD-A645-85F8-93303FA09D01}"/>
              </a:ext>
            </a:extLst>
          </p:cNvPr>
          <p:cNvSpPr>
            <a:spLocks noGrp="1"/>
          </p:cNvSpPr>
          <p:nvPr>
            <p:ph type="dt" sz="half" idx="14"/>
          </p:nvPr>
        </p:nvSpPr>
        <p:spPr/>
        <p:txBody>
          <a:bodyPr/>
          <a:lstStyle/>
          <a:p>
            <a:endParaRPr lang="en-US"/>
          </a:p>
        </p:txBody>
      </p:sp>
      <p:sp>
        <p:nvSpPr>
          <p:cNvPr id="7" name="Slide Number Placeholder 6">
            <a:extLst>
              <a:ext uri="{FF2B5EF4-FFF2-40B4-BE49-F238E27FC236}">
                <a16:creationId xmlns:a16="http://schemas.microsoft.com/office/drawing/2014/main" id="{EF4DF6BF-12A5-5C49-BD18-1A299E546888}"/>
              </a:ext>
            </a:extLst>
          </p:cNvPr>
          <p:cNvSpPr>
            <a:spLocks noGrp="1"/>
          </p:cNvSpPr>
          <p:nvPr>
            <p:ph type="sldNum" sz="quarter" idx="16"/>
          </p:nvPr>
        </p:nvSpPr>
        <p:spPr/>
        <p:txBody>
          <a:bodyPr/>
          <a:lstStyle/>
          <a:p>
            <a:fld id="{00DE720E-C72B-42F0-AD69-52D60E3C605E}" type="slidenum">
              <a:rPr lang="en-US" smtClean="0"/>
              <a:pPr/>
              <a:t>‹#›</a:t>
            </a:fld>
            <a:endParaRPr lang="en-US"/>
          </a:p>
        </p:txBody>
      </p:sp>
      <p:sp>
        <p:nvSpPr>
          <p:cNvPr id="8" name="Footer Placeholder 10">
            <a:extLst>
              <a:ext uri="{FF2B5EF4-FFF2-40B4-BE49-F238E27FC236}">
                <a16:creationId xmlns:a16="http://schemas.microsoft.com/office/drawing/2014/main" id="{20AE3AD2-17C9-D649-B488-87EEE40A4AEF}"/>
              </a:ext>
            </a:extLst>
          </p:cNvPr>
          <p:cNvSpPr>
            <a:spLocks noGrp="1"/>
          </p:cNvSpPr>
          <p:nvPr>
            <p:ph type="ftr" sz="quarter" idx="11"/>
          </p:nvPr>
        </p:nvSpPr>
        <p:spPr>
          <a:xfrm>
            <a:off x="3808411"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1666151806"/>
      </p:ext>
    </p:extLst>
  </p:cSld>
  <p:clrMapOvr>
    <a:masterClrMapping/>
  </p:clrMapOvr>
  <p:transition advClick="0">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Subtitle, &amp;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40" y="1351775"/>
            <a:ext cx="10969936" cy="458321"/>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9" y="1822458"/>
            <a:ext cx="10969935"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Two column slide</a:t>
            </a:r>
          </a:p>
        </p:txBody>
      </p:sp>
      <p:sp>
        <p:nvSpPr>
          <p:cNvPr id="5" name="Date Placeholder 4">
            <a:extLst>
              <a:ext uri="{FF2B5EF4-FFF2-40B4-BE49-F238E27FC236}">
                <a16:creationId xmlns:a16="http://schemas.microsoft.com/office/drawing/2014/main" id="{DC16CA9A-75F1-3A4A-981C-F0D07B5EDF56}"/>
              </a:ext>
            </a:extLst>
          </p:cNvPr>
          <p:cNvSpPr>
            <a:spLocks noGrp="1"/>
          </p:cNvSpPr>
          <p:nvPr>
            <p:ph type="dt" sz="half" idx="10"/>
          </p:nvPr>
        </p:nvSpPr>
        <p:spPr/>
        <p:txBody>
          <a:bodyPr/>
          <a:lstStyle/>
          <a:p>
            <a:endParaRPr lang="en-US"/>
          </a:p>
        </p:txBody>
      </p:sp>
      <p:sp>
        <p:nvSpPr>
          <p:cNvPr id="10" name="Slide Number Placeholder 9">
            <a:extLst>
              <a:ext uri="{FF2B5EF4-FFF2-40B4-BE49-F238E27FC236}">
                <a16:creationId xmlns:a16="http://schemas.microsoft.com/office/drawing/2014/main" id="{49A85A44-71D8-E24E-98BE-C984DAE4086B}"/>
              </a:ext>
            </a:extLst>
          </p:cNvPr>
          <p:cNvSpPr>
            <a:spLocks noGrp="1"/>
          </p:cNvSpPr>
          <p:nvPr>
            <p:ph type="sldNum" sz="quarter" idx="12"/>
          </p:nvPr>
        </p:nvSpPr>
        <p:spPr/>
        <p:txBody>
          <a:bodyPr/>
          <a:lstStyle/>
          <a:p>
            <a:fld id="{00DE720E-C72B-42F0-AD69-52D60E3C605E}" type="slidenum">
              <a:rPr lang="en-US" smtClean="0"/>
              <a:pPr/>
              <a:t>‹#›</a:t>
            </a:fld>
            <a:endParaRPr lang="en-US"/>
          </a:p>
        </p:txBody>
      </p:sp>
      <p:sp>
        <p:nvSpPr>
          <p:cNvPr id="8" name="Footer Placeholder 10">
            <a:extLst>
              <a:ext uri="{FF2B5EF4-FFF2-40B4-BE49-F238E27FC236}">
                <a16:creationId xmlns:a16="http://schemas.microsoft.com/office/drawing/2014/main" id="{9D3BA220-A9D3-FE45-B214-8A7F58B9A0C7}"/>
              </a:ext>
            </a:extLst>
          </p:cNvPr>
          <p:cNvSpPr>
            <a:spLocks noGrp="1"/>
          </p:cNvSpPr>
          <p:nvPr>
            <p:ph type="ftr" sz="quarter" idx="11"/>
          </p:nvPr>
        </p:nvSpPr>
        <p:spPr>
          <a:xfrm>
            <a:off x="3808413"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6916027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One Subtitle &amp; 2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40" y="1351775"/>
            <a:ext cx="10969936" cy="458321"/>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40" y="1822458"/>
            <a:ext cx="5411686"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6" name="Content Placeholder 5"/>
          <p:cNvSpPr>
            <a:spLocks noGrp="1"/>
          </p:cNvSpPr>
          <p:nvPr>
            <p:ph sz="quarter" idx="4" hasCustomPrompt="1"/>
          </p:nvPr>
        </p:nvSpPr>
        <p:spPr>
          <a:xfrm>
            <a:off x="6165571" y="1822458"/>
            <a:ext cx="5413812"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Two column slide</a:t>
            </a:r>
          </a:p>
        </p:txBody>
      </p:sp>
      <p:sp>
        <p:nvSpPr>
          <p:cNvPr id="5" name="Date Placeholder 4">
            <a:extLst>
              <a:ext uri="{FF2B5EF4-FFF2-40B4-BE49-F238E27FC236}">
                <a16:creationId xmlns:a16="http://schemas.microsoft.com/office/drawing/2014/main" id="{0D194629-5351-0D40-8AE7-A94D261AAAAC}"/>
              </a:ext>
            </a:extLst>
          </p:cNvPr>
          <p:cNvSpPr>
            <a:spLocks noGrp="1"/>
          </p:cNvSpPr>
          <p:nvPr>
            <p:ph type="dt" sz="half" idx="10"/>
          </p:nvPr>
        </p:nvSpPr>
        <p:spPr/>
        <p:txBody>
          <a:bodyPr/>
          <a:lstStyle/>
          <a:p>
            <a:endParaRPr lang="en-US"/>
          </a:p>
        </p:txBody>
      </p:sp>
      <p:sp>
        <p:nvSpPr>
          <p:cNvPr id="11" name="Slide Number Placeholder 10">
            <a:extLst>
              <a:ext uri="{FF2B5EF4-FFF2-40B4-BE49-F238E27FC236}">
                <a16:creationId xmlns:a16="http://schemas.microsoft.com/office/drawing/2014/main" id="{38184B8C-3586-DB43-A6CC-DB8528F08255}"/>
              </a:ext>
            </a:extLst>
          </p:cNvPr>
          <p:cNvSpPr>
            <a:spLocks noGrp="1"/>
          </p:cNvSpPr>
          <p:nvPr>
            <p:ph type="sldNum" sz="quarter" idx="12"/>
          </p:nvPr>
        </p:nvSpPr>
        <p:spPr/>
        <p:txBody>
          <a:bodyPr/>
          <a:lstStyle/>
          <a:p>
            <a:fld id="{00DE720E-C72B-42F0-AD69-52D60E3C605E}" type="slidenum">
              <a:rPr lang="en-US" smtClean="0"/>
              <a:pPr/>
              <a:t>‹#›</a:t>
            </a:fld>
            <a:endParaRPr lang="en-US"/>
          </a:p>
        </p:txBody>
      </p:sp>
      <p:sp>
        <p:nvSpPr>
          <p:cNvPr id="9" name="Footer Placeholder 10">
            <a:extLst>
              <a:ext uri="{FF2B5EF4-FFF2-40B4-BE49-F238E27FC236}">
                <a16:creationId xmlns:a16="http://schemas.microsoft.com/office/drawing/2014/main" id="{5D365976-69DD-BB46-A5CA-2B20E9778F27}"/>
              </a:ext>
            </a:extLst>
          </p:cNvPr>
          <p:cNvSpPr>
            <a:spLocks noGrp="1"/>
          </p:cNvSpPr>
          <p:nvPr>
            <p:ph type="ftr" sz="quarter" idx="11"/>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8541176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wo Subtitles with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40" y="1351775"/>
            <a:ext cx="5411686" cy="458321"/>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40" y="1822458"/>
            <a:ext cx="5411686"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Text Placeholder 4"/>
          <p:cNvSpPr>
            <a:spLocks noGrp="1"/>
          </p:cNvSpPr>
          <p:nvPr>
            <p:ph type="body" sz="quarter" idx="3" hasCustomPrompt="1"/>
          </p:nvPr>
        </p:nvSpPr>
        <p:spPr>
          <a:xfrm>
            <a:off x="6165571" y="1351772"/>
            <a:ext cx="5413812"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6165571" y="1822458"/>
            <a:ext cx="5413812"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Two column slide</a:t>
            </a:r>
          </a:p>
        </p:txBody>
      </p:sp>
      <p:sp>
        <p:nvSpPr>
          <p:cNvPr id="10" name="Date Placeholder 9">
            <a:extLst>
              <a:ext uri="{FF2B5EF4-FFF2-40B4-BE49-F238E27FC236}">
                <a16:creationId xmlns:a16="http://schemas.microsoft.com/office/drawing/2014/main" id="{6B4E04FD-A7FF-5341-86EF-04FC34E86E70}"/>
              </a:ext>
            </a:extLst>
          </p:cNvPr>
          <p:cNvSpPr>
            <a:spLocks noGrp="1"/>
          </p:cNvSpPr>
          <p:nvPr>
            <p:ph type="dt" sz="half" idx="10"/>
          </p:nvPr>
        </p:nvSpPr>
        <p:spPr/>
        <p:txBody>
          <a:bodyPr/>
          <a:lstStyle/>
          <a:p>
            <a:endParaRPr lang="en-US"/>
          </a:p>
        </p:txBody>
      </p:sp>
      <p:sp>
        <p:nvSpPr>
          <p:cNvPr id="12" name="Slide Number Placeholder 11">
            <a:extLst>
              <a:ext uri="{FF2B5EF4-FFF2-40B4-BE49-F238E27FC236}">
                <a16:creationId xmlns:a16="http://schemas.microsoft.com/office/drawing/2014/main" id="{17EB6451-0799-E44E-9C0E-E0EE5625D02A}"/>
              </a:ext>
            </a:extLst>
          </p:cNvPr>
          <p:cNvSpPr>
            <a:spLocks noGrp="1"/>
          </p:cNvSpPr>
          <p:nvPr>
            <p:ph type="sldNum" sz="quarter" idx="12"/>
          </p:nvPr>
        </p:nvSpPr>
        <p:spPr/>
        <p:txBody>
          <a:bodyPr/>
          <a:lstStyle/>
          <a:p>
            <a:fld id="{00DE720E-C72B-42F0-AD69-52D60E3C605E}" type="slidenum">
              <a:rPr lang="en-US" smtClean="0"/>
              <a:pPr/>
              <a:t>‹#›</a:t>
            </a:fld>
            <a:endParaRPr lang="en-US"/>
          </a:p>
        </p:txBody>
      </p:sp>
      <p:sp>
        <p:nvSpPr>
          <p:cNvPr id="13" name="Footer Placeholder 10">
            <a:extLst>
              <a:ext uri="{FF2B5EF4-FFF2-40B4-BE49-F238E27FC236}">
                <a16:creationId xmlns:a16="http://schemas.microsoft.com/office/drawing/2014/main" id="{F7E41C01-9F70-1940-AC3E-93C61469666E}"/>
              </a:ext>
            </a:extLst>
          </p:cNvPr>
          <p:cNvSpPr>
            <a:spLocks noGrp="1"/>
          </p:cNvSpPr>
          <p:nvPr>
            <p:ph type="ftr" sz="quarter" idx="11"/>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14522065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horizontal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10969936" cy="458321"/>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822458"/>
            <a:ext cx="10969936" cy="1673352"/>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09438" y="3762463"/>
            <a:ext cx="10969936"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09438" y="4233149"/>
            <a:ext cx="10969936" cy="1673352"/>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Date Placeholder 4">
            <a:extLst>
              <a:ext uri="{FF2B5EF4-FFF2-40B4-BE49-F238E27FC236}">
                <a16:creationId xmlns:a16="http://schemas.microsoft.com/office/drawing/2014/main" id="{99060DCA-F5DA-224E-93E5-EBDE98B478DB}"/>
              </a:ext>
            </a:extLst>
          </p:cNvPr>
          <p:cNvSpPr>
            <a:spLocks noGrp="1"/>
          </p:cNvSpPr>
          <p:nvPr>
            <p:ph type="dt" sz="half" idx="12"/>
          </p:nvPr>
        </p:nvSpPr>
        <p:spPr/>
        <p:txBody>
          <a:bodyPr/>
          <a:lstStyle/>
          <a:p>
            <a:endParaRPr lang="en-US"/>
          </a:p>
        </p:txBody>
      </p:sp>
      <p:sp>
        <p:nvSpPr>
          <p:cNvPr id="11" name="Slide Number Placeholder 10">
            <a:extLst>
              <a:ext uri="{FF2B5EF4-FFF2-40B4-BE49-F238E27FC236}">
                <a16:creationId xmlns:a16="http://schemas.microsoft.com/office/drawing/2014/main" id="{4BD74630-8C55-9841-B8F4-68FA15224F75}"/>
              </a:ext>
            </a:extLst>
          </p:cNvPr>
          <p:cNvSpPr>
            <a:spLocks noGrp="1"/>
          </p:cNvSpPr>
          <p:nvPr>
            <p:ph type="sldNum" sz="quarter" idx="14"/>
          </p:nvPr>
        </p:nvSpPr>
        <p:spPr/>
        <p:txBody>
          <a:bodyPr/>
          <a:lstStyle/>
          <a:p>
            <a:fld id="{00DE720E-C72B-42F0-AD69-52D60E3C605E}" type="slidenum">
              <a:rPr lang="en-US" smtClean="0"/>
              <a:pPr/>
              <a:t>‹#›</a:t>
            </a:fld>
            <a:endParaRPr lang="en-US"/>
          </a:p>
        </p:txBody>
      </p:sp>
      <p:sp>
        <p:nvSpPr>
          <p:cNvPr id="12" name="Footer Placeholder 10">
            <a:extLst>
              <a:ext uri="{FF2B5EF4-FFF2-40B4-BE49-F238E27FC236}">
                <a16:creationId xmlns:a16="http://schemas.microsoft.com/office/drawing/2014/main" id="{B75FF9BD-33AC-B545-A0C0-E617DDDE9DCB}"/>
              </a:ext>
            </a:extLst>
          </p:cNvPr>
          <p:cNvSpPr>
            <a:spLocks noGrp="1"/>
          </p:cNvSpPr>
          <p:nvPr>
            <p:ph type="ftr" sz="quarter" idx="15"/>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7512110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3520440" cy="458321"/>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822458"/>
            <a:ext cx="352044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Text Placeholder 4"/>
          <p:cNvSpPr>
            <a:spLocks noGrp="1"/>
          </p:cNvSpPr>
          <p:nvPr>
            <p:ph type="body" sz="quarter" idx="3" hasCustomPrompt="1"/>
          </p:nvPr>
        </p:nvSpPr>
        <p:spPr>
          <a:xfrm>
            <a:off x="4334192" y="1351772"/>
            <a:ext cx="3520440"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4334192" y="1822458"/>
            <a:ext cx="352044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Three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8058943" y="1351772"/>
            <a:ext cx="3520440"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8058943" y="1822458"/>
            <a:ext cx="352044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2" name="Date Placeholder 11">
            <a:extLst>
              <a:ext uri="{FF2B5EF4-FFF2-40B4-BE49-F238E27FC236}">
                <a16:creationId xmlns:a16="http://schemas.microsoft.com/office/drawing/2014/main" id="{7497DF8E-1D36-9544-8BD9-7011BD85D109}"/>
              </a:ext>
            </a:extLst>
          </p:cNvPr>
          <p:cNvSpPr>
            <a:spLocks noGrp="1"/>
          </p:cNvSpPr>
          <p:nvPr>
            <p:ph type="dt" sz="half" idx="12"/>
          </p:nvPr>
        </p:nvSpPr>
        <p:spPr/>
        <p:txBody>
          <a:bodyPr/>
          <a:lstStyle/>
          <a:p>
            <a:endParaRPr lang="en-US"/>
          </a:p>
        </p:txBody>
      </p:sp>
      <p:sp>
        <p:nvSpPr>
          <p:cNvPr id="14" name="Slide Number Placeholder 13">
            <a:extLst>
              <a:ext uri="{FF2B5EF4-FFF2-40B4-BE49-F238E27FC236}">
                <a16:creationId xmlns:a16="http://schemas.microsoft.com/office/drawing/2014/main" id="{17E27DFD-0036-0446-9A4C-27ACF6F880A3}"/>
              </a:ext>
            </a:extLst>
          </p:cNvPr>
          <p:cNvSpPr>
            <a:spLocks noGrp="1"/>
          </p:cNvSpPr>
          <p:nvPr>
            <p:ph type="sldNum" sz="quarter" idx="14"/>
          </p:nvPr>
        </p:nvSpPr>
        <p:spPr/>
        <p:txBody>
          <a:bodyPr/>
          <a:lstStyle/>
          <a:p>
            <a:fld id="{00DE720E-C72B-42F0-AD69-52D60E3C605E}" type="slidenum">
              <a:rPr lang="en-US" smtClean="0"/>
              <a:pPr/>
              <a:t>‹#›</a:t>
            </a:fld>
            <a:endParaRPr lang="en-US"/>
          </a:p>
        </p:txBody>
      </p:sp>
      <p:sp>
        <p:nvSpPr>
          <p:cNvPr id="15" name="Footer Placeholder 10">
            <a:extLst>
              <a:ext uri="{FF2B5EF4-FFF2-40B4-BE49-F238E27FC236}">
                <a16:creationId xmlns:a16="http://schemas.microsoft.com/office/drawing/2014/main" id="{AA56F7B2-5D7E-C245-B0D8-2DA64FEF1021}"/>
              </a:ext>
            </a:extLst>
          </p:cNvPr>
          <p:cNvSpPr>
            <a:spLocks noGrp="1"/>
          </p:cNvSpPr>
          <p:nvPr>
            <p:ph type="ftr" sz="quarter" idx="15"/>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33357669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Four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2651760" cy="458321"/>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822458"/>
            <a:ext cx="265176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Text Placeholder 4"/>
          <p:cNvSpPr>
            <a:spLocks noGrp="1"/>
          </p:cNvSpPr>
          <p:nvPr>
            <p:ph type="body" sz="quarter" idx="3" hasCustomPrompt="1"/>
          </p:nvPr>
        </p:nvSpPr>
        <p:spPr>
          <a:xfrm>
            <a:off x="3382168" y="1351772"/>
            <a:ext cx="2651760"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3382168" y="1822458"/>
            <a:ext cx="265176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154898" y="1351772"/>
            <a:ext cx="2651760"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154898" y="1822458"/>
            <a:ext cx="265176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1" name="Text Placeholder 4">
            <a:extLst>
              <a:ext uri="{FF2B5EF4-FFF2-40B4-BE49-F238E27FC236}">
                <a16:creationId xmlns:a16="http://schemas.microsoft.com/office/drawing/2014/main" id="{95B97ECA-0E09-4B88-BFA4-F7FB954F9CC5}"/>
              </a:ext>
            </a:extLst>
          </p:cNvPr>
          <p:cNvSpPr>
            <a:spLocks noGrp="1"/>
          </p:cNvSpPr>
          <p:nvPr>
            <p:ph type="body" sz="quarter" idx="13" hasCustomPrompt="1"/>
          </p:nvPr>
        </p:nvSpPr>
        <p:spPr>
          <a:xfrm>
            <a:off x="8927628" y="1351772"/>
            <a:ext cx="2651760"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12" name="Content Placeholder 5">
            <a:extLst>
              <a:ext uri="{FF2B5EF4-FFF2-40B4-BE49-F238E27FC236}">
                <a16:creationId xmlns:a16="http://schemas.microsoft.com/office/drawing/2014/main" id="{8AC7D4AE-4371-4C80-A3CA-ECDA4C300EE1}"/>
              </a:ext>
            </a:extLst>
          </p:cNvPr>
          <p:cNvSpPr>
            <a:spLocks noGrp="1"/>
          </p:cNvSpPr>
          <p:nvPr>
            <p:ph sz="quarter" idx="14" hasCustomPrompt="1"/>
          </p:nvPr>
        </p:nvSpPr>
        <p:spPr>
          <a:xfrm>
            <a:off x="8927628" y="1822458"/>
            <a:ext cx="265176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4" name="Date Placeholder 13">
            <a:extLst>
              <a:ext uri="{FF2B5EF4-FFF2-40B4-BE49-F238E27FC236}">
                <a16:creationId xmlns:a16="http://schemas.microsoft.com/office/drawing/2014/main" id="{DB404D97-3AB0-3544-B495-9FFBE75A2DCF}"/>
              </a:ext>
            </a:extLst>
          </p:cNvPr>
          <p:cNvSpPr>
            <a:spLocks noGrp="1"/>
          </p:cNvSpPr>
          <p:nvPr>
            <p:ph type="dt" sz="half" idx="15"/>
          </p:nvPr>
        </p:nvSpPr>
        <p:spPr/>
        <p:txBody>
          <a:bodyPr/>
          <a:lstStyle/>
          <a:p>
            <a:endParaRPr lang="en-US"/>
          </a:p>
        </p:txBody>
      </p:sp>
      <p:sp>
        <p:nvSpPr>
          <p:cNvPr id="16" name="Slide Number Placeholder 15">
            <a:extLst>
              <a:ext uri="{FF2B5EF4-FFF2-40B4-BE49-F238E27FC236}">
                <a16:creationId xmlns:a16="http://schemas.microsoft.com/office/drawing/2014/main" id="{141A82F6-156C-E74D-B954-ED9E4315A555}"/>
              </a:ext>
            </a:extLst>
          </p:cNvPr>
          <p:cNvSpPr>
            <a:spLocks noGrp="1"/>
          </p:cNvSpPr>
          <p:nvPr>
            <p:ph type="sldNum" sz="quarter" idx="17"/>
          </p:nvPr>
        </p:nvSpPr>
        <p:spPr/>
        <p:txBody>
          <a:bodyPr/>
          <a:lstStyle/>
          <a:p>
            <a:fld id="{00DE720E-C72B-42F0-AD69-52D60E3C605E}" type="slidenum">
              <a:rPr lang="en-US" smtClean="0"/>
              <a:pPr/>
              <a:t>‹#›</a:t>
            </a:fld>
            <a:endParaRPr lang="en-US"/>
          </a:p>
        </p:txBody>
      </p:sp>
      <p:sp>
        <p:nvSpPr>
          <p:cNvPr id="17" name="Footer Placeholder 10">
            <a:extLst>
              <a:ext uri="{FF2B5EF4-FFF2-40B4-BE49-F238E27FC236}">
                <a16:creationId xmlns:a16="http://schemas.microsoft.com/office/drawing/2014/main" id="{9B071AC5-A14D-A044-A78C-9B7BB815B53D}"/>
              </a:ext>
            </a:extLst>
          </p:cNvPr>
          <p:cNvSpPr>
            <a:spLocks noGrp="1"/>
          </p:cNvSpPr>
          <p:nvPr>
            <p:ph type="ftr" sz="quarter" idx="18"/>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28135164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wo Subtitles &amp; Four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7" y="1351775"/>
            <a:ext cx="5424485" cy="458321"/>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822458"/>
            <a:ext cx="265176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6" name="Content Placeholder 5"/>
          <p:cNvSpPr>
            <a:spLocks noGrp="1"/>
          </p:cNvSpPr>
          <p:nvPr>
            <p:ph sz="quarter" idx="4" hasCustomPrompt="1"/>
          </p:nvPr>
        </p:nvSpPr>
        <p:spPr>
          <a:xfrm>
            <a:off x="3382168" y="1822458"/>
            <a:ext cx="265176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154897" y="1351772"/>
            <a:ext cx="5424485"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154898" y="1822458"/>
            <a:ext cx="265176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2" name="Content Placeholder 5">
            <a:extLst>
              <a:ext uri="{FF2B5EF4-FFF2-40B4-BE49-F238E27FC236}">
                <a16:creationId xmlns:a16="http://schemas.microsoft.com/office/drawing/2014/main" id="{8AC7D4AE-4371-4C80-A3CA-ECDA4C300EE1}"/>
              </a:ext>
            </a:extLst>
          </p:cNvPr>
          <p:cNvSpPr>
            <a:spLocks noGrp="1"/>
          </p:cNvSpPr>
          <p:nvPr>
            <p:ph sz="quarter" idx="14" hasCustomPrompt="1"/>
          </p:nvPr>
        </p:nvSpPr>
        <p:spPr>
          <a:xfrm>
            <a:off x="8927628" y="1822458"/>
            <a:ext cx="265176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Date Placeholder 4">
            <a:extLst>
              <a:ext uri="{FF2B5EF4-FFF2-40B4-BE49-F238E27FC236}">
                <a16:creationId xmlns:a16="http://schemas.microsoft.com/office/drawing/2014/main" id="{45B42BEC-AE9F-2D44-97F3-1E1E9F927823}"/>
              </a:ext>
            </a:extLst>
          </p:cNvPr>
          <p:cNvSpPr>
            <a:spLocks noGrp="1"/>
          </p:cNvSpPr>
          <p:nvPr>
            <p:ph type="dt" sz="half" idx="15"/>
          </p:nvPr>
        </p:nvSpPr>
        <p:spPr/>
        <p:txBody>
          <a:bodyPr/>
          <a:lstStyle/>
          <a:p>
            <a:endParaRPr lang="en-US"/>
          </a:p>
        </p:txBody>
      </p:sp>
      <p:sp>
        <p:nvSpPr>
          <p:cNvPr id="14" name="Slide Number Placeholder 13">
            <a:extLst>
              <a:ext uri="{FF2B5EF4-FFF2-40B4-BE49-F238E27FC236}">
                <a16:creationId xmlns:a16="http://schemas.microsoft.com/office/drawing/2014/main" id="{887BC11C-FF79-824F-AC8E-6846F11CE06D}"/>
              </a:ext>
            </a:extLst>
          </p:cNvPr>
          <p:cNvSpPr>
            <a:spLocks noGrp="1"/>
          </p:cNvSpPr>
          <p:nvPr>
            <p:ph type="sldNum" sz="quarter" idx="17"/>
          </p:nvPr>
        </p:nvSpPr>
        <p:spPr/>
        <p:txBody>
          <a:bodyPr/>
          <a:lstStyle/>
          <a:p>
            <a:fld id="{00DE720E-C72B-42F0-AD69-52D60E3C605E}" type="slidenum">
              <a:rPr lang="en-US" smtClean="0"/>
              <a:pPr/>
              <a:t>‹#›</a:t>
            </a:fld>
            <a:endParaRPr lang="en-US"/>
          </a:p>
        </p:txBody>
      </p:sp>
      <p:sp>
        <p:nvSpPr>
          <p:cNvPr id="13" name="Footer Placeholder 10">
            <a:extLst>
              <a:ext uri="{FF2B5EF4-FFF2-40B4-BE49-F238E27FC236}">
                <a16:creationId xmlns:a16="http://schemas.microsoft.com/office/drawing/2014/main" id="{F02EE60F-AB20-4849-B949-2BF6AC9F1BC9}"/>
              </a:ext>
            </a:extLst>
          </p:cNvPr>
          <p:cNvSpPr>
            <a:spLocks noGrp="1"/>
          </p:cNvSpPr>
          <p:nvPr>
            <p:ph type="ftr" sz="quarter" idx="18"/>
          </p:nvPr>
        </p:nvSpPr>
        <p:spPr>
          <a:xfrm>
            <a:off x="3808413"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7228683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Four column matrix">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5413248" cy="458321"/>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822458"/>
            <a:ext cx="5413248" cy="1673352"/>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Text Placeholder 4"/>
          <p:cNvSpPr>
            <a:spLocks noGrp="1"/>
          </p:cNvSpPr>
          <p:nvPr>
            <p:ph type="body" sz="quarter" idx="3" hasCustomPrompt="1"/>
          </p:nvPr>
        </p:nvSpPr>
        <p:spPr>
          <a:xfrm>
            <a:off x="6166140" y="1351772"/>
            <a:ext cx="5413248"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6166140" y="1822458"/>
            <a:ext cx="5413248" cy="1673352"/>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09438" y="3762463"/>
            <a:ext cx="5413248"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09438" y="4233149"/>
            <a:ext cx="5413248" cy="1673352"/>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1" name="Text Placeholder 4">
            <a:extLst>
              <a:ext uri="{FF2B5EF4-FFF2-40B4-BE49-F238E27FC236}">
                <a16:creationId xmlns:a16="http://schemas.microsoft.com/office/drawing/2014/main" id="{95B97ECA-0E09-4B88-BFA4-F7FB954F9CC5}"/>
              </a:ext>
            </a:extLst>
          </p:cNvPr>
          <p:cNvSpPr>
            <a:spLocks noGrp="1"/>
          </p:cNvSpPr>
          <p:nvPr>
            <p:ph type="body" sz="quarter" idx="13" hasCustomPrompt="1"/>
          </p:nvPr>
        </p:nvSpPr>
        <p:spPr>
          <a:xfrm>
            <a:off x="6166140" y="3762463"/>
            <a:ext cx="5413248"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12" name="Content Placeholder 5">
            <a:extLst>
              <a:ext uri="{FF2B5EF4-FFF2-40B4-BE49-F238E27FC236}">
                <a16:creationId xmlns:a16="http://schemas.microsoft.com/office/drawing/2014/main" id="{8AC7D4AE-4371-4C80-A3CA-ECDA4C300EE1}"/>
              </a:ext>
            </a:extLst>
          </p:cNvPr>
          <p:cNvSpPr>
            <a:spLocks noGrp="1"/>
          </p:cNvSpPr>
          <p:nvPr>
            <p:ph sz="quarter" idx="14" hasCustomPrompt="1"/>
          </p:nvPr>
        </p:nvSpPr>
        <p:spPr>
          <a:xfrm>
            <a:off x="6166140" y="4233149"/>
            <a:ext cx="5413248" cy="1673352"/>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4" name="Date Placeholder 13">
            <a:extLst>
              <a:ext uri="{FF2B5EF4-FFF2-40B4-BE49-F238E27FC236}">
                <a16:creationId xmlns:a16="http://schemas.microsoft.com/office/drawing/2014/main" id="{1A5DDA58-A3C7-6243-8928-72DB379A4238}"/>
              </a:ext>
            </a:extLst>
          </p:cNvPr>
          <p:cNvSpPr>
            <a:spLocks noGrp="1"/>
          </p:cNvSpPr>
          <p:nvPr>
            <p:ph type="dt" sz="half" idx="15"/>
          </p:nvPr>
        </p:nvSpPr>
        <p:spPr/>
        <p:txBody>
          <a:bodyPr/>
          <a:lstStyle/>
          <a:p>
            <a:endParaRPr lang="en-US"/>
          </a:p>
        </p:txBody>
      </p:sp>
      <p:sp>
        <p:nvSpPr>
          <p:cNvPr id="16" name="Slide Number Placeholder 15">
            <a:extLst>
              <a:ext uri="{FF2B5EF4-FFF2-40B4-BE49-F238E27FC236}">
                <a16:creationId xmlns:a16="http://schemas.microsoft.com/office/drawing/2014/main" id="{95B12D26-9D7C-A945-9331-00FB26CEBFA0}"/>
              </a:ext>
            </a:extLst>
          </p:cNvPr>
          <p:cNvSpPr>
            <a:spLocks noGrp="1"/>
          </p:cNvSpPr>
          <p:nvPr>
            <p:ph type="sldNum" sz="quarter" idx="17"/>
          </p:nvPr>
        </p:nvSpPr>
        <p:spPr/>
        <p:txBody>
          <a:bodyPr/>
          <a:lstStyle/>
          <a:p>
            <a:fld id="{00DE720E-C72B-42F0-AD69-52D60E3C605E}" type="slidenum">
              <a:rPr lang="en-US" smtClean="0"/>
              <a:pPr/>
              <a:t>‹#›</a:t>
            </a:fld>
            <a:endParaRPr lang="en-US"/>
          </a:p>
        </p:txBody>
      </p:sp>
      <p:sp>
        <p:nvSpPr>
          <p:cNvPr id="17" name="Footer Placeholder 10">
            <a:extLst>
              <a:ext uri="{FF2B5EF4-FFF2-40B4-BE49-F238E27FC236}">
                <a16:creationId xmlns:a16="http://schemas.microsoft.com/office/drawing/2014/main" id="{C1ADB959-B6E5-444A-986F-EA176FD93F63}"/>
              </a:ext>
            </a:extLst>
          </p:cNvPr>
          <p:cNvSpPr>
            <a:spLocks noGrp="1"/>
          </p:cNvSpPr>
          <p:nvPr>
            <p:ph type="ftr" sz="quarter" idx="18"/>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10344594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wo Subtitles &amp; Four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5413248" cy="458321"/>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822458"/>
            <a:ext cx="5413248" cy="1673352"/>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Text Placeholder 4"/>
          <p:cNvSpPr>
            <a:spLocks noGrp="1"/>
          </p:cNvSpPr>
          <p:nvPr>
            <p:ph type="body" sz="quarter" idx="3" hasCustomPrompt="1"/>
          </p:nvPr>
        </p:nvSpPr>
        <p:spPr>
          <a:xfrm>
            <a:off x="6166140" y="1351772"/>
            <a:ext cx="5413248"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6166140" y="1822458"/>
            <a:ext cx="5413248" cy="1673352"/>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09438" y="3762463"/>
            <a:ext cx="5413248" cy="214403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2" name="Content Placeholder 5">
            <a:extLst>
              <a:ext uri="{FF2B5EF4-FFF2-40B4-BE49-F238E27FC236}">
                <a16:creationId xmlns:a16="http://schemas.microsoft.com/office/drawing/2014/main" id="{8AC7D4AE-4371-4C80-A3CA-ECDA4C300EE1}"/>
              </a:ext>
            </a:extLst>
          </p:cNvPr>
          <p:cNvSpPr>
            <a:spLocks noGrp="1"/>
          </p:cNvSpPr>
          <p:nvPr>
            <p:ph sz="quarter" idx="14" hasCustomPrompt="1"/>
          </p:nvPr>
        </p:nvSpPr>
        <p:spPr>
          <a:xfrm>
            <a:off x="6166140" y="3762463"/>
            <a:ext cx="5413248" cy="214403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8" name="Date Placeholder 7">
            <a:extLst>
              <a:ext uri="{FF2B5EF4-FFF2-40B4-BE49-F238E27FC236}">
                <a16:creationId xmlns:a16="http://schemas.microsoft.com/office/drawing/2014/main" id="{A025F125-2547-B740-B5E7-6A16ED587250}"/>
              </a:ext>
            </a:extLst>
          </p:cNvPr>
          <p:cNvSpPr>
            <a:spLocks noGrp="1"/>
          </p:cNvSpPr>
          <p:nvPr>
            <p:ph type="dt" sz="half" idx="15"/>
          </p:nvPr>
        </p:nvSpPr>
        <p:spPr/>
        <p:txBody>
          <a:bodyPr/>
          <a:lstStyle/>
          <a:p>
            <a:endParaRPr lang="en-US"/>
          </a:p>
        </p:txBody>
      </p:sp>
      <p:sp>
        <p:nvSpPr>
          <p:cNvPr id="14" name="Slide Number Placeholder 13">
            <a:extLst>
              <a:ext uri="{FF2B5EF4-FFF2-40B4-BE49-F238E27FC236}">
                <a16:creationId xmlns:a16="http://schemas.microsoft.com/office/drawing/2014/main" id="{66250338-10EE-FE4F-85C0-0579203A67E0}"/>
              </a:ext>
            </a:extLst>
          </p:cNvPr>
          <p:cNvSpPr>
            <a:spLocks noGrp="1"/>
          </p:cNvSpPr>
          <p:nvPr>
            <p:ph type="sldNum" sz="quarter" idx="17"/>
          </p:nvPr>
        </p:nvSpPr>
        <p:spPr/>
        <p:txBody>
          <a:bodyPr/>
          <a:lstStyle/>
          <a:p>
            <a:fld id="{00DE720E-C72B-42F0-AD69-52D60E3C605E}" type="slidenum">
              <a:rPr lang="en-US" smtClean="0"/>
              <a:pPr/>
              <a:t>‹#›</a:t>
            </a:fld>
            <a:endParaRPr lang="en-US"/>
          </a:p>
        </p:txBody>
      </p:sp>
      <p:sp>
        <p:nvSpPr>
          <p:cNvPr id="13" name="Footer Placeholder 10">
            <a:extLst>
              <a:ext uri="{FF2B5EF4-FFF2-40B4-BE49-F238E27FC236}">
                <a16:creationId xmlns:a16="http://schemas.microsoft.com/office/drawing/2014/main" id="{2F764D28-E32E-4F44-A63A-F19D8E500B5B}"/>
              </a:ext>
            </a:extLst>
          </p:cNvPr>
          <p:cNvSpPr>
            <a:spLocks noGrp="1"/>
          </p:cNvSpPr>
          <p:nvPr>
            <p:ph type="ftr" sz="quarter" idx="18"/>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4159034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1" y="1"/>
            <a:ext cx="10969943" cy="1227115"/>
          </a:xfrm>
        </p:spPr>
        <p:txBody>
          <a:bodyPr/>
          <a:lstStyle/>
          <a:p>
            <a:r>
              <a:rPr lang="en-US"/>
              <a:t>Click to edit Master title style</a:t>
            </a:r>
            <a:endParaRPr/>
          </a:p>
        </p:txBody>
      </p:sp>
      <p:sp>
        <p:nvSpPr>
          <p:cNvPr id="8" name="Date Placeholder 7">
            <a:extLst>
              <a:ext uri="{FF2B5EF4-FFF2-40B4-BE49-F238E27FC236}">
                <a16:creationId xmlns:a16="http://schemas.microsoft.com/office/drawing/2014/main" id="{F29DDF9F-91E5-0049-8F11-15C0318352BE}"/>
              </a:ext>
            </a:extLst>
          </p:cNvPr>
          <p:cNvSpPr>
            <a:spLocks noGrp="1"/>
          </p:cNvSpPr>
          <p:nvPr>
            <p:ph type="dt" sz="half" idx="10"/>
          </p:nvPr>
        </p:nvSpPr>
        <p:spPr/>
        <p:txBody>
          <a:bodyPr/>
          <a:lstStyle/>
          <a:p>
            <a:endParaRPr lang="en-US" dirty="0"/>
          </a:p>
        </p:txBody>
      </p:sp>
      <p:sp>
        <p:nvSpPr>
          <p:cNvPr id="9" name="Footer Placeholder 8">
            <a:extLst>
              <a:ext uri="{FF2B5EF4-FFF2-40B4-BE49-F238E27FC236}">
                <a16:creationId xmlns:a16="http://schemas.microsoft.com/office/drawing/2014/main" id="{DDE65644-2966-4D43-BCDA-A0E2BC67F9DA}"/>
              </a:ext>
            </a:extLst>
          </p:cNvPr>
          <p:cNvSpPr>
            <a:spLocks noGrp="1"/>
          </p:cNvSpPr>
          <p:nvPr>
            <p:ph type="ftr" sz="quarter" idx="11"/>
          </p:nvPr>
        </p:nvSpPr>
        <p:spPr/>
        <p:txBody>
          <a:bodyPr/>
          <a:lstStyle/>
          <a:p>
            <a:r>
              <a:rPr lang="en-US" dirty="0"/>
              <a:t>© 2022. Proofpoint. All rights reserved.  </a:t>
            </a:r>
            <a:r>
              <a:rPr lang="en-US" altLang="zh-TW" dirty="0"/>
              <a:t>|  P</a:t>
            </a:r>
            <a:r>
              <a:rPr lang="en-US" dirty="0"/>
              <a:t>roofpoint, Inc. – Confidential and Proprietary</a:t>
            </a:r>
          </a:p>
        </p:txBody>
      </p:sp>
      <p:sp>
        <p:nvSpPr>
          <p:cNvPr id="10" name="Slide Number Placeholder 9">
            <a:extLst>
              <a:ext uri="{FF2B5EF4-FFF2-40B4-BE49-F238E27FC236}">
                <a16:creationId xmlns:a16="http://schemas.microsoft.com/office/drawing/2014/main" id="{F1573DA6-C464-5345-882C-4614E62020A2}"/>
              </a:ext>
            </a:extLst>
          </p:cNvPr>
          <p:cNvSpPr>
            <a:spLocks noGrp="1"/>
          </p:cNvSpPr>
          <p:nvPr>
            <p:ph type="sldNum" sz="quarter" idx="12"/>
          </p:nvPr>
        </p:nvSpPr>
        <p:spPr/>
        <p:txBody>
          <a:bodyPr/>
          <a:lstStyle/>
          <a:p>
            <a:fld id="{00DE720E-C72B-42F0-AD69-52D60E3C605E}" type="slidenum">
              <a:rPr lang="en-US" smtClean="0"/>
              <a:pPr/>
              <a:t>‹#›</a:t>
            </a:fld>
            <a:endParaRPr lang="en-US" dirty="0"/>
          </a:p>
        </p:txBody>
      </p:sp>
    </p:spTree>
    <p:extLst>
      <p:ext uri="{BB962C8B-B14F-4D97-AF65-F5344CB8AC3E}">
        <p14:creationId xmlns:p14="http://schemas.microsoft.com/office/powerpoint/2010/main" val="168029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ix outlined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161B9D-D86C-4A71-AA6B-153CB40F3791}"/>
              </a:ext>
            </a:extLst>
          </p:cNvPr>
          <p:cNvSpPr/>
          <p:nvPr/>
        </p:nvSpPr>
        <p:spPr>
          <a:xfrm>
            <a:off x="609437" y="1351772"/>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4" name="Rectangle 13">
            <a:extLst>
              <a:ext uri="{FF2B5EF4-FFF2-40B4-BE49-F238E27FC236}">
                <a16:creationId xmlns:a16="http://schemas.microsoft.com/office/drawing/2014/main" id="{7F0A04BE-B918-4A8E-926C-03094B6A6E51}"/>
              </a:ext>
            </a:extLst>
          </p:cNvPr>
          <p:cNvSpPr/>
          <p:nvPr/>
        </p:nvSpPr>
        <p:spPr>
          <a:xfrm>
            <a:off x="4334191" y="1351772"/>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5" name="Rectangle 14">
            <a:extLst>
              <a:ext uri="{FF2B5EF4-FFF2-40B4-BE49-F238E27FC236}">
                <a16:creationId xmlns:a16="http://schemas.microsoft.com/office/drawing/2014/main" id="{77A860B5-478A-4386-B127-D801247E8062}"/>
              </a:ext>
            </a:extLst>
          </p:cNvPr>
          <p:cNvSpPr/>
          <p:nvPr/>
        </p:nvSpPr>
        <p:spPr>
          <a:xfrm>
            <a:off x="8058948" y="1351772"/>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 name="Text Placeholder 2"/>
          <p:cNvSpPr>
            <a:spLocks noGrp="1"/>
          </p:cNvSpPr>
          <p:nvPr>
            <p:ph type="body" idx="1" hasCustomPrompt="1"/>
          </p:nvPr>
        </p:nvSpPr>
        <p:spPr>
          <a:xfrm>
            <a:off x="609438" y="1351775"/>
            <a:ext cx="3520440" cy="548928"/>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83069"/>
            <a:ext cx="352044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Click to edit text</a:t>
            </a:r>
          </a:p>
        </p:txBody>
      </p:sp>
      <p:sp>
        <p:nvSpPr>
          <p:cNvPr id="5" name="Text Placeholder 4"/>
          <p:cNvSpPr>
            <a:spLocks noGrp="1"/>
          </p:cNvSpPr>
          <p:nvPr>
            <p:ph type="body" sz="quarter" idx="3" hasCustomPrompt="1"/>
          </p:nvPr>
        </p:nvSpPr>
        <p:spPr>
          <a:xfrm>
            <a:off x="4334193" y="1351772"/>
            <a:ext cx="352044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4334193" y="1983069"/>
            <a:ext cx="352044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8058952" y="1351772"/>
            <a:ext cx="352044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8058952" y="1983069"/>
            <a:ext cx="352044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17" name="Rectangle 16">
            <a:extLst>
              <a:ext uri="{FF2B5EF4-FFF2-40B4-BE49-F238E27FC236}">
                <a16:creationId xmlns:a16="http://schemas.microsoft.com/office/drawing/2014/main" id="{4A159A6C-6998-4DDE-B0F9-F934FF12BBA6}"/>
              </a:ext>
            </a:extLst>
          </p:cNvPr>
          <p:cNvSpPr/>
          <p:nvPr/>
        </p:nvSpPr>
        <p:spPr>
          <a:xfrm>
            <a:off x="609437" y="3621752"/>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8" name="Rectangle 17">
            <a:extLst>
              <a:ext uri="{FF2B5EF4-FFF2-40B4-BE49-F238E27FC236}">
                <a16:creationId xmlns:a16="http://schemas.microsoft.com/office/drawing/2014/main" id="{15AF39B5-D5FB-48B2-9BE3-BD480F1A7295}"/>
              </a:ext>
            </a:extLst>
          </p:cNvPr>
          <p:cNvSpPr/>
          <p:nvPr/>
        </p:nvSpPr>
        <p:spPr>
          <a:xfrm>
            <a:off x="4334191" y="3621752"/>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9" name="Rectangle 18">
            <a:extLst>
              <a:ext uri="{FF2B5EF4-FFF2-40B4-BE49-F238E27FC236}">
                <a16:creationId xmlns:a16="http://schemas.microsoft.com/office/drawing/2014/main" id="{84976756-FD81-4353-B3AA-874DE6706E9D}"/>
              </a:ext>
            </a:extLst>
          </p:cNvPr>
          <p:cNvSpPr/>
          <p:nvPr/>
        </p:nvSpPr>
        <p:spPr>
          <a:xfrm>
            <a:off x="8058948" y="3621752"/>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1" name="Text Placeholder 2">
            <a:extLst>
              <a:ext uri="{FF2B5EF4-FFF2-40B4-BE49-F238E27FC236}">
                <a16:creationId xmlns:a16="http://schemas.microsoft.com/office/drawing/2014/main" id="{75408FE2-845C-4072-8D7D-55FFBEA4F92F}"/>
              </a:ext>
            </a:extLst>
          </p:cNvPr>
          <p:cNvSpPr>
            <a:spLocks noGrp="1"/>
          </p:cNvSpPr>
          <p:nvPr>
            <p:ph type="body" idx="16" hasCustomPrompt="1"/>
          </p:nvPr>
        </p:nvSpPr>
        <p:spPr>
          <a:xfrm>
            <a:off x="609438" y="3621755"/>
            <a:ext cx="3520440" cy="548928"/>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2" name="Content Placeholder 3">
            <a:extLst>
              <a:ext uri="{FF2B5EF4-FFF2-40B4-BE49-F238E27FC236}">
                <a16:creationId xmlns:a16="http://schemas.microsoft.com/office/drawing/2014/main" id="{A1428EBE-EFFF-43FA-B5F7-2A0E5C808A63}"/>
              </a:ext>
            </a:extLst>
          </p:cNvPr>
          <p:cNvSpPr>
            <a:spLocks noGrp="1"/>
          </p:cNvSpPr>
          <p:nvPr>
            <p:ph sz="half" idx="17" hasCustomPrompt="1"/>
          </p:nvPr>
        </p:nvSpPr>
        <p:spPr>
          <a:xfrm>
            <a:off x="609438" y="4253049"/>
            <a:ext cx="352044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Click to edit text</a:t>
            </a:r>
          </a:p>
        </p:txBody>
      </p:sp>
      <p:sp>
        <p:nvSpPr>
          <p:cNvPr id="23" name="Text Placeholder 4">
            <a:extLst>
              <a:ext uri="{FF2B5EF4-FFF2-40B4-BE49-F238E27FC236}">
                <a16:creationId xmlns:a16="http://schemas.microsoft.com/office/drawing/2014/main" id="{F878094F-9716-4A14-B225-8CC4B19CF5AA}"/>
              </a:ext>
            </a:extLst>
          </p:cNvPr>
          <p:cNvSpPr>
            <a:spLocks noGrp="1"/>
          </p:cNvSpPr>
          <p:nvPr>
            <p:ph type="body" sz="quarter" idx="18" hasCustomPrompt="1"/>
          </p:nvPr>
        </p:nvSpPr>
        <p:spPr>
          <a:xfrm>
            <a:off x="4334193" y="3621752"/>
            <a:ext cx="352044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4" name="Content Placeholder 5">
            <a:extLst>
              <a:ext uri="{FF2B5EF4-FFF2-40B4-BE49-F238E27FC236}">
                <a16:creationId xmlns:a16="http://schemas.microsoft.com/office/drawing/2014/main" id="{446107A2-AE88-4CBE-9F0E-82F9CBF1A83E}"/>
              </a:ext>
            </a:extLst>
          </p:cNvPr>
          <p:cNvSpPr>
            <a:spLocks noGrp="1"/>
          </p:cNvSpPr>
          <p:nvPr>
            <p:ph sz="quarter" idx="19" hasCustomPrompt="1"/>
          </p:nvPr>
        </p:nvSpPr>
        <p:spPr>
          <a:xfrm>
            <a:off x="4334193" y="4253049"/>
            <a:ext cx="352044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25" name="Text Placeholder 4">
            <a:extLst>
              <a:ext uri="{FF2B5EF4-FFF2-40B4-BE49-F238E27FC236}">
                <a16:creationId xmlns:a16="http://schemas.microsoft.com/office/drawing/2014/main" id="{08F13BF8-79EC-44AF-8995-853817E615D4}"/>
              </a:ext>
            </a:extLst>
          </p:cNvPr>
          <p:cNvSpPr>
            <a:spLocks noGrp="1"/>
          </p:cNvSpPr>
          <p:nvPr>
            <p:ph type="body" sz="quarter" idx="20" hasCustomPrompt="1"/>
          </p:nvPr>
        </p:nvSpPr>
        <p:spPr>
          <a:xfrm>
            <a:off x="8058952" y="3621752"/>
            <a:ext cx="352044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6" name="Content Placeholder 5">
            <a:extLst>
              <a:ext uri="{FF2B5EF4-FFF2-40B4-BE49-F238E27FC236}">
                <a16:creationId xmlns:a16="http://schemas.microsoft.com/office/drawing/2014/main" id="{5B29E39C-B1AF-4352-8BBB-8F2FCB1AEEBC}"/>
              </a:ext>
            </a:extLst>
          </p:cNvPr>
          <p:cNvSpPr>
            <a:spLocks noGrp="1"/>
          </p:cNvSpPr>
          <p:nvPr>
            <p:ph sz="quarter" idx="21" hasCustomPrompt="1"/>
          </p:nvPr>
        </p:nvSpPr>
        <p:spPr>
          <a:xfrm>
            <a:off x="8058952" y="4253049"/>
            <a:ext cx="352044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12" name="Date Placeholder 11">
            <a:extLst>
              <a:ext uri="{FF2B5EF4-FFF2-40B4-BE49-F238E27FC236}">
                <a16:creationId xmlns:a16="http://schemas.microsoft.com/office/drawing/2014/main" id="{4828BB87-91E2-D149-8210-3BCCE4C30D7A}"/>
              </a:ext>
            </a:extLst>
          </p:cNvPr>
          <p:cNvSpPr>
            <a:spLocks noGrp="1"/>
          </p:cNvSpPr>
          <p:nvPr>
            <p:ph type="dt" sz="half" idx="22"/>
          </p:nvPr>
        </p:nvSpPr>
        <p:spPr/>
        <p:txBody>
          <a:bodyPr/>
          <a:lstStyle/>
          <a:p>
            <a:endParaRPr lang="en-US"/>
          </a:p>
        </p:txBody>
      </p:sp>
      <p:sp>
        <p:nvSpPr>
          <p:cNvPr id="20" name="Slide Number Placeholder 19">
            <a:extLst>
              <a:ext uri="{FF2B5EF4-FFF2-40B4-BE49-F238E27FC236}">
                <a16:creationId xmlns:a16="http://schemas.microsoft.com/office/drawing/2014/main" id="{82ABFF4C-0CD9-2949-930B-570DBEADC2D4}"/>
              </a:ext>
            </a:extLst>
          </p:cNvPr>
          <p:cNvSpPr>
            <a:spLocks noGrp="1"/>
          </p:cNvSpPr>
          <p:nvPr>
            <p:ph type="sldNum" sz="quarter" idx="24"/>
          </p:nvPr>
        </p:nvSpPr>
        <p:spPr/>
        <p:txBody>
          <a:bodyPr/>
          <a:lstStyle/>
          <a:p>
            <a:fld id="{00DE720E-C72B-42F0-AD69-52D60E3C605E}" type="slidenum">
              <a:rPr lang="en-US" smtClean="0"/>
              <a:pPr/>
              <a:t>‹#›</a:t>
            </a:fld>
            <a:endParaRPr lang="en-US"/>
          </a:p>
        </p:txBody>
      </p:sp>
      <p:sp>
        <p:nvSpPr>
          <p:cNvPr id="27" name="Rectangle 26">
            <a:extLst>
              <a:ext uri="{FF2B5EF4-FFF2-40B4-BE49-F238E27FC236}">
                <a16:creationId xmlns:a16="http://schemas.microsoft.com/office/drawing/2014/main" id="{94421134-77A8-364D-8002-BFA8E877EE0B}"/>
              </a:ext>
            </a:extLst>
          </p:cNvPr>
          <p:cNvSpPr/>
          <p:nvPr userDrawn="1"/>
        </p:nvSpPr>
        <p:spPr>
          <a:xfrm>
            <a:off x="609437" y="1351772"/>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8" name="Rectangle 27">
            <a:extLst>
              <a:ext uri="{FF2B5EF4-FFF2-40B4-BE49-F238E27FC236}">
                <a16:creationId xmlns:a16="http://schemas.microsoft.com/office/drawing/2014/main" id="{CF91B27F-CCA6-0B49-9C3B-CA4EA0383C68}"/>
              </a:ext>
            </a:extLst>
          </p:cNvPr>
          <p:cNvSpPr/>
          <p:nvPr userDrawn="1"/>
        </p:nvSpPr>
        <p:spPr>
          <a:xfrm>
            <a:off x="4334191" y="1351772"/>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9" name="Rectangle 28">
            <a:extLst>
              <a:ext uri="{FF2B5EF4-FFF2-40B4-BE49-F238E27FC236}">
                <a16:creationId xmlns:a16="http://schemas.microsoft.com/office/drawing/2014/main" id="{3AFCDC8F-B162-9E49-A709-1CE3B63FE08B}"/>
              </a:ext>
            </a:extLst>
          </p:cNvPr>
          <p:cNvSpPr/>
          <p:nvPr userDrawn="1"/>
        </p:nvSpPr>
        <p:spPr>
          <a:xfrm>
            <a:off x="8058948" y="1351772"/>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0" name="Rectangle 29">
            <a:extLst>
              <a:ext uri="{FF2B5EF4-FFF2-40B4-BE49-F238E27FC236}">
                <a16:creationId xmlns:a16="http://schemas.microsoft.com/office/drawing/2014/main" id="{D72EED8B-A0AD-1149-A9AF-5842525387E4}"/>
              </a:ext>
            </a:extLst>
          </p:cNvPr>
          <p:cNvSpPr/>
          <p:nvPr userDrawn="1"/>
        </p:nvSpPr>
        <p:spPr>
          <a:xfrm>
            <a:off x="609437" y="3621752"/>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1" name="Rectangle 30">
            <a:extLst>
              <a:ext uri="{FF2B5EF4-FFF2-40B4-BE49-F238E27FC236}">
                <a16:creationId xmlns:a16="http://schemas.microsoft.com/office/drawing/2014/main" id="{72CB1EAB-18E3-A947-8915-F7E1CBED39C4}"/>
              </a:ext>
            </a:extLst>
          </p:cNvPr>
          <p:cNvSpPr/>
          <p:nvPr userDrawn="1"/>
        </p:nvSpPr>
        <p:spPr>
          <a:xfrm>
            <a:off x="4334191" y="3621752"/>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2" name="Rectangle 31">
            <a:extLst>
              <a:ext uri="{FF2B5EF4-FFF2-40B4-BE49-F238E27FC236}">
                <a16:creationId xmlns:a16="http://schemas.microsoft.com/office/drawing/2014/main" id="{D72BC148-3A50-BF46-A725-CB93D15657AE}"/>
              </a:ext>
            </a:extLst>
          </p:cNvPr>
          <p:cNvSpPr/>
          <p:nvPr userDrawn="1"/>
        </p:nvSpPr>
        <p:spPr>
          <a:xfrm>
            <a:off x="8058948" y="3621752"/>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3" name="Footer Placeholder 10">
            <a:extLst>
              <a:ext uri="{FF2B5EF4-FFF2-40B4-BE49-F238E27FC236}">
                <a16:creationId xmlns:a16="http://schemas.microsoft.com/office/drawing/2014/main" id="{816CB6D6-ED19-1D47-ADD6-E9E13569EA66}"/>
              </a:ext>
            </a:extLst>
          </p:cNvPr>
          <p:cNvSpPr>
            <a:spLocks noGrp="1"/>
          </p:cNvSpPr>
          <p:nvPr>
            <p:ph type="ftr" sz="quarter" idx="25"/>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42386446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Eight outlined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161B9D-D86C-4A71-AA6B-153CB40F3791}"/>
              </a:ext>
            </a:extLst>
          </p:cNvPr>
          <p:cNvSpPr/>
          <p:nvPr/>
        </p:nvSpPr>
        <p:spPr>
          <a:xfrm>
            <a:off x="609438" y="135177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4" name="Rectangle 13">
            <a:extLst>
              <a:ext uri="{FF2B5EF4-FFF2-40B4-BE49-F238E27FC236}">
                <a16:creationId xmlns:a16="http://schemas.microsoft.com/office/drawing/2014/main" id="{7F0A04BE-B918-4A8E-926C-03094B6A6E51}"/>
              </a:ext>
            </a:extLst>
          </p:cNvPr>
          <p:cNvSpPr/>
          <p:nvPr/>
        </p:nvSpPr>
        <p:spPr>
          <a:xfrm>
            <a:off x="3382167" y="135177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5" name="Rectangle 14">
            <a:extLst>
              <a:ext uri="{FF2B5EF4-FFF2-40B4-BE49-F238E27FC236}">
                <a16:creationId xmlns:a16="http://schemas.microsoft.com/office/drawing/2014/main" id="{77A860B5-478A-4386-B127-D801247E8062}"/>
              </a:ext>
            </a:extLst>
          </p:cNvPr>
          <p:cNvSpPr/>
          <p:nvPr/>
        </p:nvSpPr>
        <p:spPr>
          <a:xfrm>
            <a:off x="6154895" y="135177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6" name="Rectangle 15">
            <a:extLst>
              <a:ext uri="{FF2B5EF4-FFF2-40B4-BE49-F238E27FC236}">
                <a16:creationId xmlns:a16="http://schemas.microsoft.com/office/drawing/2014/main" id="{88B23B83-10AF-4C04-87A1-603EC5D3FD61}"/>
              </a:ext>
            </a:extLst>
          </p:cNvPr>
          <p:cNvSpPr/>
          <p:nvPr/>
        </p:nvSpPr>
        <p:spPr>
          <a:xfrm>
            <a:off x="8927624" y="135177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 name="Text Placeholder 2"/>
          <p:cNvSpPr>
            <a:spLocks noGrp="1"/>
          </p:cNvSpPr>
          <p:nvPr>
            <p:ph type="body" idx="1" hasCustomPrompt="1"/>
          </p:nvPr>
        </p:nvSpPr>
        <p:spPr>
          <a:xfrm>
            <a:off x="609438" y="1351775"/>
            <a:ext cx="2651760" cy="548928"/>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83069"/>
            <a:ext cx="265176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Click to edit text</a:t>
            </a:r>
          </a:p>
        </p:txBody>
      </p:sp>
      <p:sp>
        <p:nvSpPr>
          <p:cNvPr id="5" name="Text Placeholder 4"/>
          <p:cNvSpPr>
            <a:spLocks noGrp="1"/>
          </p:cNvSpPr>
          <p:nvPr>
            <p:ph type="body" sz="quarter" idx="3" hasCustomPrompt="1"/>
          </p:nvPr>
        </p:nvSpPr>
        <p:spPr>
          <a:xfrm>
            <a:off x="3382168" y="1351772"/>
            <a:ext cx="265176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3382168" y="1983069"/>
            <a:ext cx="265176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154898" y="1351772"/>
            <a:ext cx="265176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154898" y="1983069"/>
            <a:ext cx="265176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11" name="Text Placeholder 4">
            <a:extLst>
              <a:ext uri="{FF2B5EF4-FFF2-40B4-BE49-F238E27FC236}">
                <a16:creationId xmlns:a16="http://schemas.microsoft.com/office/drawing/2014/main" id="{E584B521-8264-4DCB-BE1C-01CA39487ECB}"/>
              </a:ext>
            </a:extLst>
          </p:cNvPr>
          <p:cNvSpPr>
            <a:spLocks noGrp="1"/>
          </p:cNvSpPr>
          <p:nvPr>
            <p:ph type="body" sz="quarter" idx="13" hasCustomPrompt="1"/>
          </p:nvPr>
        </p:nvSpPr>
        <p:spPr>
          <a:xfrm>
            <a:off x="8927628" y="1351772"/>
            <a:ext cx="265176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12" name="Content Placeholder 5">
            <a:extLst>
              <a:ext uri="{FF2B5EF4-FFF2-40B4-BE49-F238E27FC236}">
                <a16:creationId xmlns:a16="http://schemas.microsoft.com/office/drawing/2014/main" id="{3E237972-4F92-4F4A-A833-618DADE256FF}"/>
              </a:ext>
            </a:extLst>
          </p:cNvPr>
          <p:cNvSpPr>
            <a:spLocks noGrp="1"/>
          </p:cNvSpPr>
          <p:nvPr>
            <p:ph sz="quarter" idx="14" hasCustomPrompt="1"/>
          </p:nvPr>
        </p:nvSpPr>
        <p:spPr>
          <a:xfrm>
            <a:off x="8927628" y="1983069"/>
            <a:ext cx="265176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17" name="Rectangle 16">
            <a:extLst>
              <a:ext uri="{FF2B5EF4-FFF2-40B4-BE49-F238E27FC236}">
                <a16:creationId xmlns:a16="http://schemas.microsoft.com/office/drawing/2014/main" id="{4A159A6C-6998-4DDE-B0F9-F934FF12BBA6}"/>
              </a:ext>
            </a:extLst>
          </p:cNvPr>
          <p:cNvSpPr/>
          <p:nvPr/>
        </p:nvSpPr>
        <p:spPr>
          <a:xfrm>
            <a:off x="609438" y="362175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8" name="Rectangle 17">
            <a:extLst>
              <a:ext uri="{FF2B5EF4-FFF2-40B4-BE49-F238E27FC236}">
                <a16:creationId xmlns:a16="http://schemas.microsoft.com/office/drawing/2014/main" id="{15AF39B5-D5FB-48B2-9BE3-BD480F1A7295}"/>
              </a:ext>
            </a:extLst>
          </p:cNvPr>
          <p:cNvSpPr/>
          <p:nvPr/>
        </p:nvSpPr>
        <p:spPr>
          <a:xfrm>
            <a:off x="3382167" y="362175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9" name="Rectangle 18">
            <a:extLst>
              <a:ext uri="{FF2B5EF4-FFF2-40B4-BE49-F238E27FC236}">
                <a16:creationId xmlns:a16="http://schemas.microsoft.com/office/drawing/2014/main" id="{84976756-FD81-4353-B3AA-874DE6706E9D}"/>
              </a:ext>
            </a:extLst>
          </p:cNvPr>
          <p:cNvSpPr/>
          <p:nvPr/>
        </p:nvSpPr>
        <p:spPr>
          <a:xfrm>
            <a:off x="6154895" y="362175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0" name="Rectangle 19">
            <a:extLst>
              <a:ext uri="{FF2B5EF4-FFF2-40B4-BE49-F238E27FC236}">
                <a16:creationId xmlns:a16="http://schemas.microsoft.com/office/drawing/2014/main" id="{EAFC0F1F-1CC2-45BB-B3A6-D5B5793D1FB6}"/>
              </a:ext>
            </a:extLst>
          </p:cNvPr>
          <p:cNvSpPr/>
          <p:nvPr/>
        </p:nvSpPr>
        <p:spPr>
          <a:xfrm>
            <a:off x="8927624" y="362175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1" name="Text Placeholder 2">
            <a:extLst>
              <a:ext uri="{FF2B5EF4-FFF2-40B4-BE49-F238E27FC236}">
                <a16:creationId xmlns:a16="http://schemas.microsoft.com/office/drawing/2014/main" id="{75408FE2-845C-4072-8D7D-55FFBEA4F92F}"/>
              </a:ext>
            </a:extLst>
          </p:cNvPr>
          <p:cNvSpPr>
            <a:spLocks noGrp="1"/>
          </p:cNvSpPr>
          <p:nvPr>
            <p:ph type="body" idx="16" hasCustomPrompt="1"/>
          </p:nvPr>
        </p:nvSpPr>
        <p:spPr>
          <a:xfrm>
            <a:off x="609438" y="3621755"/>
            <a:ext cx="2651760" cy="548928"/>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2" name="Content Placeholder 3">
            <a:extLst>
              <a:ext uri="{FF2B5EF4-FFF2-40B4-BE49-F238E27FC236}">
                <a16:creationId xmlns:a16="http://schemas.microsoft.com/office/drawing/2014/main" id="{A1428EBE-EFFF-43FA-B5F7-2A0E5C808A63}"/>
              </a:ext>
            </a:extLst>
          </p:cNvPr>
          <p:cNvSpPr>
            <a:spLocks noGrp="1"/>
          </p:cNvSpPr>
          <p:nvPr>
            <p:ph sz="half" idx="17" hasCustomPrompt="1"/>
          </p:nvPr>
        </p:nvSpPr>
        <p:spPr>
          <a:xfrm>
            <a:off x="609438" y="4253049"/>
            <a:ext cx="265176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Click to edit text</a:t>
            </a:r>
          </a:p>
        </p:txBody>
      </p:sp>
      <p:sp>
        <p:nvSpPr>
          <p:cNvPr id="23" name="Text Placeholder 4">
            <a:extLst>
              <a:ext uri="{FF2B5EF4-FFF2-40B4-BE49-F238E27FC236}">
                <a16:creationId xmlns:a16="http://schemas.microsoft.com/office/drawing/2014/main" id="{F878094F-9716-4A14-B225-8CC4B19CF5AA}"/>
              </a:ext>
            </a:extLst>
          </p:cNvPr>
          <p:cNvSpPr>
            <a:spLocks noGrp="1"/>
          </p:cNvSpPr>
          <p:nvPr>
            <p:ph type="body" sz="quarter" idx="18" hasCustomPrompt="1"/>
          </p:nvPr>
        </p:nvSpPr>
        <p:spPr>
          <a:xfrm>
            <a:off x="3382168" y="3621752"/>
            <a:ext cx="265176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4" name="Content Placeholder 5">
            <a:extLst>
              <a:ext uri="{FF2B5EF4-FFF2-40B4-BE49-F238E27FC236}">
                <a16:creationId xmlns:a16="http://schemas.microsoft.com/office/drawing/2014/main" id="{446107A2-AE88-4CBE-9F0E-82F9CBF1A83E}"/>
              </a:ext>
            </a:extLst>
          </p:cNvPr>
          <p:cNvSpPr>
            <a:spLocks noGrp="1"/>
          </p:cNvSpPr>
          <p:nvPr>
            <p:ph sz="quarter" idx="19" hasCustomPrompt="1"/>
          </p:nvPr>
        </p:nvSpPr>
        <p:spPr>
          <a:xfrm>
            <a:off x="3382168" y="4253049"/>
            <a:ext cx="265176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25" name="Text Placeholder 4">
            <a:extLst>
              <a:ext uri="{FF2B5EF4-FFF2-40B4-BE49-F238E27FC236}">
                <a16:creationId xmlns:a16="http://schemas.microsoft.com/office/drawing/2014/main" id="{08F13BF8-79EC-44AF-8995-853817E615D4}"/>
              </a:ext>
            </a:extLst>
          </p:cNvPr>
          <p:cNvSpPr>
            <a:spLocks noGrp="1"/>
          </p:cNvSpPr>
          <p:nvPr>
            <p:ph type="body" sz="quarter" idx="20" hasCustomPrompt="1"/>
          </p:nvPr>
        </p:nvSpPr>
        <p:spPr>
          <a:xfrm>
            <a:off x="6154898" y="3621752"/>
            <a:ext cx="265176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6" name="Content Placeholder 5">
            <a:extLst>
              <a:ext uri="{FF2B5EF4-FFF2-40B4-BE49-F238E27FC236}">
                <a16:creationId xmlns:a16="http://schemas.microsoft.com/office/drawing/2014/main" id="{5B29E39C-B1AF-4352-8BBB-8F2FCB1AEEBC}"/>
              </a:ext>
            </a:extLst>
          </p:cNvPr>
          <p:cNvSpPr>
            <a:spLocks noGrp="1"/>
          </p:cNvSpPr>
          <p:nvPr>
            <p:ph sz="quarter" idx="21" hasCustomPrompt="1"/>
          </p:nvPr>
        </p:nvSpPr>
        <p:spPr>
          <a:xfrm>
            <a:off x="6154898" y="4253049"/>
            <a:ext cx="265176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27" name="Text Placeholder 4">
            <a:extLst>
              <a:ext uri="{FF2B5EF4-FFF2-40B4-BE49-F238E27FC236}">
                <a16:creationId xmlns:a16="http://schemas.microsoft.com/office/drawing/2014/main" id="{1C5C767A-900E-46EB-B84F-B6350929745C}"/>
              </a:ext>
            </a:extLst>
          </p:cNvPr>
          <p:cNvSpPr>
            <a:spLocks noGrp="1"/>
          </p:cNvSpPr>
          <p:nvPr>
            <p:ph type="body" sz="quarter" idx="22" hasCustomPrompt="1"/>
          </p:nvPr>
        </p:nvSpPr>
        <p:spPr>
          <a:xfrm>
            <a:off x="8927628" y="3621752"/>
            <a:ext cx="265176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8" name="Content Placeholder 5">
            <a:extLst>
              <a:ext uri="{FF2B5EF4-FFF2-40B4-BE49-F238E27FC236}">
                <a16:creationId xmlns:a16="http://schemas.microsoft.com/office/drawing/2014/main" id="{2FD7CCB5-7043-49CD-A2D3-7006C1D8A5D5}"/>
              </a:ext>
            </a:extLst>
          </p:cNvPr>
          <p:cNvSpPr>
            <a:spLocks noGrp="1"/>
          </p:cNvSpPr>
          <p:nvPr>
            <p:ph sz="quarter" idx="23" hasCustomPrompt="1"/>
          </p:nvPr>
        </p:nvSpPr>
        <p:spPr>
          <a:xfrm>
            <a:off x="8927628" y="4253049"/>
            <a:ext cx="265176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30" name="Date Placeholder 29">
            <a:extLst>
              <a:ext uri="{FF2B5EF4-FFF2-40B4-BE49-F238E27FC236}">
                <a16:creationId xmlns:a16="http://schemas.microsoft.com/office/drawing/2014/main" id="{B73F053C-F8B6-3447-9A09-F6320ADB09F0}"/>
              </a:ext>
            </a:extLst>
          </p:cNvPr>
          <p:cNvSpPr>
            <a:spLocks noGrp="1"/>
          </p:cNvSpPr>
          <p:nvPr>
            <p:ph type="dt" sz="half" idx="24"/>
          </p:nvPr>
        </p:nvSpPr>
        <p:spPr/>
        <p:txBody>
          <a:bodyPr/>
          <a:lstStyle/>
          <a:p>
            <a:endParaRPr lang="en-US"/>
          </a:p>
        </p:txBody>
      </p:sp>
      <p:sp>
        <p:nvSpPr>
          <p:cNvPr id="32" name="Slide Number Placeholder 31">
            <a:extLst>
              <a:ext uri="{FF2B5EF4-FFF2-40B4-BE49-F238E27FC236}">
                <a16:creationId xmlns:a16="http://schemas.microsoft.com/office/drawing/2014/main" id="{F958C94D-45B3-0C4C-95BF-4E48CD57C1F4}"/>
              </a:ext>
            </a:extLst>
          </p:cNvPr>
          <p:cNvSpPr>
            <a:spLocks noGrp="1"/>
          </p:cNvSpPr>
          <p:nvPr>
            <p:ph type="sldNum" sz="quarter" idx="26"/>
          </p:nvPr>
        </p:nvSpPr>
        <p:spPr/>
        <p:txBody>
          <a:bodyPr/>
          <a:lstStyle/>
          <a:p>
            <a:fld id="{00DE720E-C72B-42F0-AD69-52D60E3C605E}" type="slidenum">
              <a:rPr lang="en-US" smtClean="0"/>
              <a:pPr/>
              <a:t>‹#›</a:t>
            </a:fld>
            <a:endParaRPr lang="en-US"/>
          </a:p>
        </p:txBody>
      </p:sp>
      <p:sp>
        <p:nvSpPr>
          <p:cNvPr id="33" name="Rectangle 32">
            <a:extLst>
              <a:ext uri="{FF2B5EF4-FFF2-40B4-BE49-F238E27FC236}">
                <a16:creationId xmlns:a16="http://schemas.microsoft.com/office/drawing/2014/main" id="{975B4531-350E-2540-A748-3A419D05CF06}"/>
              </a:ext>
            </a:extLst>
          </p:cNvPr>
          <p:cNvSpPr/>
          <p:nvPr userDrawn="1"/>
        </p:nvSpPr>
        <p:spPr>
          <a:xfrm>
            <a:off x="609438" y="135177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4" name="Rectangle 33">
            <a:extLst>
              <a:ext uri="{FF2B5EF4-FFF2-40B4-BE49-F238E27FC236}">
                <a16:creationId xmlns:a16="http://schemas.microsoft.com/office/drawing/2014/main" id="{25C5A82A-37EC-CA4A-ABAA-628D24251A71}"/>
              </a:ext>
            </a:extLst>
          </p:cNvPr>
          <p:cNvSpPr/>
          <p:nvPr userDrawn="1"/>
        </p:nvSpPr>
        <p:spPr>
          <a:xfrm>
            <a:off x="3382167" y="135177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5" name="Rectangle 34">
            <a:extLst>
              <a:ext uri="{FF2B5EF4-FFF2-40B4-BE49-F238E27FC236}">
                <a16:creationId xmlns:a16="http://schemas.microsoft.com/office/drawing/2014/main" id="{F37E4D29-A54A-C04F-9C69-8E8026D9A7E2}"/>
              </a:ext>
            </a:extLst>
          </p:cNvPr>
          <p:cNvSpPr/>
          <p:nvPr userDrawn="1"/>
        </p:nvSpPr>
        <p:spPr>
          <a:xfrm>
            <a:off x="6154895" y="135177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6" name="Rectangle 35">
            <a:extLst>
              <a:ext uri="{FF2B5EF4-FFF2-40B4-BE49-F238E27FC236}">
                <a16:creationId xmlns:a16="http://schemas.microsoft.com/office/drawing/2014/main" id="{A69D966E-1F3B-2C46-B5F8-4069001511DF}"/>
              </a:ext>
            </a:extLst>
          </p:cNvPr>
          <p:cNvSpPr/>
          <p:nvPr userDrawn="1"/>
        </p:nvSpPr>
        <p:spPr>
          <a:xfrm>
            <a:off x="8927624" y="135177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7" name="Rectangle 36">
            <a:extLst>
              <a:ext uri="{FF2B5EF4-FFF2-40B4-BE49-F238E27FC236}">
                <a16:creationId xmlns:a16="http://schemas.microsoft.com/office/drawing/2014/main" id="{49C7FA4A-8EA5-2541-AE9E-E8BEA4656D14}"/>
              </a:ext>
            </a:extLst>
          </p:cNvPr>
          <p:cNvSpPr/>
          <p:nvPr userDrawn="1"/>
        </p:nvSpPr>
        <p:spPr>
          <a:xfrm>
            <a:off x="609438" y="362175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8" name="Rectangle 37">
            <a:extLst>
              <a:ext uri="{FF2B5EF4-FFF2-40B4-BE49-F238E27FC236}">
                <a16:creationId xmlns:a16="http://schemas.microsoft.com/office/drawing/2014/main" id="{594617F7-D271-D041-A173-61A5D960D7FA}"/>
              </a:ext>
            </a:extLst>
          </p:cNvPr>
          <p:cNvSpPr/>
          <p:nvPr userDrawn="1"/>
        </p:nvSpPr>
        <p:spPr>
          <a:xfrm>
            <a:off x="3382167" y="362175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9" name="Rectangle 38">
            <a:extLst>
              <a:ext uri="{FF2B5EF4-FFF2-40B4-BE49-F238E27FC236}">
                <a16:creationId xmlns:a16="http://schemas.microsoft.com/office/drawing/2014/main" id="{6D65017A-DEBC-9D41-A59E-72DF9622A6EA}"/>
              </a:ext>
            </a:extLst>
          </p:cNvPr>
          <p:cNvSpPr/>
          <p:nvPr userDrawn="1"/>
        </p:nvSpPr>
        <p:spPr>
          <a:xfrm>
            <a:off x="6154895" y="362175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40" name="Rectangle 39">
            <a:extLst>
              <a:ext uri="{FF2B5EF4-FFF2-40B4-BE49-F238E27FC236}">
                <a16:creationId xmlns:a16="http://schemas.microsoft.com/office/drawing/2014/main" id="{9929FAF4-5A9A-024F-9B00-89B10C6BDBE3}"/>
              </a:ext>
            </a:extLst>
          </p:cNvPr>
          <p:cNvSpPr/>
          <p:nvPr userDrawn="1"/>
        </p:nvSpPr>
        <p:spPr>
          <a:xfrm>
            <a:off x="8927624" y="362175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41" name="Footer Placeholder 10">
            <a:extLst>
              <a:ext uri="{FF2B5EF4-FFF2-40B4-BE49-F238E27FC236}">
                <a16:creationId xmlns:a16="http://schemas.microsoft.com/office/drawing/2014/main" id="{FB7518CA-4F28-BA47-BDCC-87631F3C600A}"/>
              </a:ext>
            </a:extLst>
          </p:cNvPr>
          <p:cNvSpPr>
            <a:spLocks noGrp="1"/>
          </p:cNvSpPr>
          <p:nvPr>
            <p:ph type="ftr" sz="quarter" idx="27"/>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34688688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One Filled Subtitle with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10969936" cy="548928"/>
          </a:xfrm>
          <a:prstGeom prst="rect">
            <a:avLst/>
          </a:prstGeom>
          <a:solidFill>
            <a:schemeClr val="accent1"/>
          </a:solidFill>
          <a:ln>
            <a:solidFill>
              <a:schemeClr val="accent1"/>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2000258"/>
            <a:ext cx="10969936" cy="3951288"/>
          </a:xfrm>
          <a:prstGeom prst="rect">
            <a:avLst/>
          </a:prstGeom>
        </p:spPr>
        <p:txBody>
          <a:bodyPr l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p:nvPr>
        </p:nvSpPr>
        <p:spPr>
          <a:xfrm>
            <a:off x="609447" y="0"/>
            <a:ext cx="10969936" cy="1216152"/>
          </a:xfrm>
        </p:spPr>
        <p:txBody>
          <a:bodyPr/>
          <a:lstStyle>
            <a:lvl1pPr>
              <a:defRPr/>
            </a:lvl1pPr>
          </a:lstStyle>
          <a:p>
            <a:r>
              <a:rPr lang="en-US"/>
              <a:t>Click to edit Master title style</a:t>
            </a:r>
            <a:endParaRPr lang="en-US" dirty="0"/>
          </a:p>
        </p:txBody>
      </p:sp>
      <p:sp>
        <p:nvSpPr>
          <p:cNvPr id="5" name="Date Placeholder 4">
            <a:extLst>
              <a:ext uri="{FF2B5EF4-FFF2-40B4-BE49-F238E27FC236}">
                <a16:creationId xmlns:a16="http://schemas.microsoft.com/office/drawing/2014/main" id="{83AAE3F5-F895-534F-9EC8-382A4A700A84}"/>
              </a:ext>
            </a:extLst>
          </p:cNvPr>
          <p:cNvSpPr>
            <a:spLocks noGrp="1"/>
          </p:cNvSpPr>
          <p:nvPr>
            <p:ph type="dt" sz="half" idx="10"/>
          </p:nvPr>
        </p:nvSpPr>
        <p:spPr/>
        <p:txBody>
          <a:bodyPr/>
          <a:lstStyle/>
          <a:p>
            <a:endParaRPr lang="en-US"/>
          </a:p>
        </p:txBody>
      </p:sp>
      <p:sp>
        <p:nvSpPr>
          <p:cNvPr id="9" name="Slide Number Placeholder 8">
            <a:extLst>
              <a:ext uri="{FF2B5EF4-FFF2-40B4-BE49-F238E27FC236}">
                <a16:creationId xmlns:a16="http://schemas.microsoft.com/office/drawing/2014/main" id="{4E95FF2D-755C-B84D-909B-C264299A5B4E}"/>
              </a:ext>
            </a:extLst>
          </p:cNvPr>
          <p:cNvSpPr>
            <a:spLocks noGrp="1"/>
          </p:cNvSpPr>
          <p:nvPr>
            <p:ph type="sldNum" sz="quarter" idx="12"/>
          </p:nvPr>
        </p:nvSpPr>
        <p:spPr/>
        <p:txBody>
          <a:bodyPr/>
          <a:lstStyle/>
          <a:p>
            <a:fld id="{00DE720E-C72B-42F0-AD69-52D60E3C605E}" type="slidenum">
              <a:rPr lang="en-US" smtClean="0"/>
              <a:pPr/>
              <a:t>‹#›</a:t>
            </a:fld>
            <a:endParaRPr lang="en-US"/>
          </a:p>
        </p:txBody>
      </p:sp>
      <p:sp>
        <p:nvSpPr>
          <p:cNvPr id="8" name="Footer Placeholder 10">
            <a:extLst>
              <a:ext uri="{FF2B5EF4-FFF2-40B4-BE49-F238E27FC236}">
                <a16:creationId xmlns:a16="http://schemas.microsoft.com/office/drawing/2014/main" id="{CA6662A0-FC72-E644-A6CC-F0501FE13A3A}"/>
              </a:ext>
            </a:extLst>
          </p:cNvPr>
          <p:cNvSpPr>
            <a:spLocks noGrp="1"/>
          </p:cNvSpPr>
          <p:nvPr>
            <p:ph type="ftr" sz="quarter" idx="11"/>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9115595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One Filled Subtitle &amp; Two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10969936" cy="548928"/>
          </a:xfrm>
          <a:prstGeom prst="rect">
            <a:avLst/>
          </a:prstGeom>
          <a:solidFill>
            <a:schemeClr val="accent1"/>
          </a:solidFill>
          <a:ln>
            <a:solidFill>
              <a:schemeClr val="accent1"/>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2000258"/>
            <a:ext cx="5372262" cy="3951288"/>
          </a:xfrm>
          <a:prstGeom prst="rect">
            <a:avLst/>
          </a:prstGeom>
        </p:spPr>
        <p:txBody>
          <a:bodyPr l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p:nvPr>
        </p:nvSpPr>
        <p:spPr>
          <a:xfrm>
            <a:off x="609447" y="0"/>
            <a:ext cx="10969936" cy="1216152"/>
          </a:xfrm>
        </p:spPr>
        <p:txBody>
          <a:bodyPr/>
          <a:lstStyle>
            <a:lvl1pPr>
              <a:defRPr/>
            </a:lvl1pPr>
          </a:lstStyle>
          <a:p>
            <a:r>
              <a:rPr lang="en-US"/>
              <a:t>Click to edit Master title style</a:t>
            </a:r>
            <a:endParaRPr lang="en-US" dirty="0"/>
          </a:p>
        </p:txBody>
      </p:sp>
      <p:sp>
        <p:nvSpPr>
          <p:cNvPr id="6" name="Content Placeholder 3">
            <a:extLst>
              <a:ext uri="{FF2B5EF4-FFF2-40B4-BE49-F238E27FC236}">
                <a16:creationId xmlns:a16="http://schemas.microsoft.com/office/drawing/2014/main" id="{DE37005F-0620-46BC-9998-F98736E64E48}"/>
              </a:ext>
            </a:extLst>
          </p:cNvPr>
          <p:cNvSpPr>
            <a:spLocks noGrp="1"/>
          </p:cNvSpPr>
          <p:nvPr>
            <p:ph sz="half" idx="13" hasCustomPrompt="1"/>
          </p:nvPr>
        </p:nvSpPr>
        <p:spPr>
          <a:xfrm>
            <a:off x="6207112" y="2000258"/>
            <a:ext cx="5372262" cy="3951288"/>
          </a:xfrm>
          <a:prstGeom prst="rect">
            <a:avLst/>
          </a:prstGeom>
        </p:spPr>
        <p:txBody>
          <a:bodyPr l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Date Placeholder 4">
            <a:extLst>
              <a:ext uri="{FF2B5EF4-FFF2-40B4-BE49-F238E27FC236}">
                <a16:creationId xmlns:a16="http://schemas.microsoft.com/office/drawing/2014/main" id="{AB79A3CD-754F-FA46-9FF9-3A173F725BCC}"/>
              </a:ext>
            </a:extLst>
          </p:cNvPr>
          <p:cNvSpPr>
            <a:spLocks noGrp="1"/>
          </p:cNvSpPr>
          <p:nvPr>
            <p:ph type="dt" sz="half" idx="14"/>
          </p:nvPr>
        </p:nvSpPr>
        <p:spPr/>
        <p:txBody>
          <a:bodyPr/>
          <a:lstStyle/>
          <a:p>
            <a:endParaRPr lang="en-US"/>
          </a:p>
        </p:txBody>
      </p:sp>
      <p:sp>
        <p:nvSpPr>
          <p:cNvPr id="11" name="Slide Number Placeholder 10">
            <a:extLst>
              <a:ext uri="{FF2B5EF4-FFF2-40B4-BE49-F238E27FC236}">
                <a16:creationId xmlns:a16="http://schemas.microsoft.com/office/drawing/2014/main" id="{3514FF52-8A2B-8F48-9936-469F81634BB5}"/>
              </a:ext>
            </a:extLst>
          </p:cNvPr>
          <p:cNvSpPr>
            <a:spLocks noGrp="1"/>
          </p:cNvSpPr>
          <p:nvPr>
            <p:ph type="sldNum" sz="quarter" idx="16"/>
          </p:nvPr>
        </p:nvSpPr>
        <p:spPr/>
        <p:txBody>
          <a:bodyPr/>
          <a:lstStyle/>
          <a:p>
            <a:fld id="{00DE720E-C72B-42F0-AD69-52D60E3C605E}" type="slidenum">
              <a:rPr lang="en-US" smtClean="0"/>
              <a:pPr/>
              <a:t>‹#›</a:t>
            </a:fld>
            <a:endParaRPr lang="en-US"/>
          </a:p>
        </p:txBody>
      </p:sp>
      <p:sp>
        <p:nvSpPr>
          <p:cNvPr id="10" name="Footer Placeholder 10">
            <a:extLst>
              <a:ext uri="{FF2B5EF4-FFF2-40B4-BE49-F238E27FC236}">
                <a16:creationId xmlns:a16="http://schemas.microsoft.com/office/drawing/2014/main" id="{803E3BFB-6DC9-474E-8D19-20C8C5110C25}"/>
              </a:ext>
            </a:extLst>
          </p:cNvPr>
          <p:cNvSpPr>
            <a:spLocks noGrp="1"/>
          </p:cNvSpPr>
          <p:nvPr>
            <p:ph type="ftr" sz="quarter" idx="11"/>
          </p:nvPr>
        </p:nvSpPr>
        <p:spPr>
          <a:xfrm>
            <a:off x="3808413"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42054173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wo Filled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5413248" cy="548640"/>
          </a:xfrm>
          <a:prstGeom prst="rect">
            <a:avLst/>
          </a:prstGeom>
          <a:solidFill>
            <a:schemeClr val="accent1"/>
          </a:solidFill>
          <a:ln>
            <a:solidFill>
              <a:schemeClr val="accent1"/>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00412"/>
            <a:ext cx="5413248" cy="4125746"/>
          </a:xfrm>
          <a:prstGeom prst="rect">
            <a:avLst/>
          </a:prstGeom>
          <a:ln>
            <a:solidFill>
              <a:schemeClr val="accent1"/>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Text Placeholder 4"/>
          <p:cNvSpPr>
            <a:spLocks noGrp="1"/>
          </p:cNvSpPr>
          <p:nvPr>
            <p:ph type="body" sz="quarter" idx="3" hasCustomPrompt="1"/>
          </p:nvPr>
        </p:nvSpPr>
        <p:spPr>
          <a:xfrm>
            <a:off x="6166140" y="1351772"/>
            <a:ext cx="5413248" cy="548640"/>
          </a:xfrm>
          <a:prstGeom prst="rect">
            <a:avLst/>
          </a:prstGeom>
          <a:solidFill>
            <a:schemeClr val="accent2"/>
          </a:solidFill>
          <a:ln>
            <a:solidFill>
              <a:schemeClr val="accent2"/>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6166140" y="1900412"/>
            <a:ext cx="5413248" cy="4125746"/>
          </a:xfrm>
          <a:prstGeom prst="rect">
            <a:avLst/>
          </a:prstGeom>
          <a:ln>
            <a:solidFill>
              <a:schemeClr val="accent2"/>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a:t>Two column slide</a:t>
            </a:r>
            <a:endParaRPr lang="en-US" dirty="0"/>
          </a:p>
        </p:txBody>
      </p:sp>
      <p:sp>
        <p:nvSpPr>
          <p:cNvPr id="8" name="Date Placeholder 7">
            <a:extLst>
              <a:ext uri="{FF2B5EF4-FFF2-40B4-BE49-F238E27FC236}">
                <a16:creationId xmlns:a16="http://schemas.microsoft.com/office/drawing/2014/main" id="{8B5E9465-BB0B-5743-A1CB-81A7BFE832C2}"/>
              </a:ext>
            </a:extLst>
          </p:cNvPr>
          <p:cNvSpPr>
            <a:spLocks noGrp="1"/>
          </p:cNvSpPr>
          <p:nvPr>
            <p:ph type="dt" sz="half" idx="10"/>
          </p:nvPr>
        </p:nvSpPr>
        <p:spPr/>
        <p:txBody>
          <a:bodyPr/>
          <a:lstStyle/>
          <a:p>
            <a:endParaRPr lang="en-US"/>
          </a:p>
        </p:txBody>
      </p:sp>
      <p:sp>
        <p:nvSpPr>
          <p:cNvPr id="12" name="Slide Number Placeholder 11">
            <a:extLst>
              <a:ext uri="{FF2B5EF4-FFF2-40B4-BE49-F238E27FC236}">
                <a16:creationId xmlns:a16="http://schemas.microsoft.com/office/drawing/2014/main" id="{CB6032F1-3A2C-9048-BA98-4AFF53D04B00}"/>
              </a:ext>
            </a:extLst>
          </p:cNvPr>
          <p:cNvSpPr>
            <a:spLocks noGrp="1"/>
          </p:cNvSpPr>
          <p:nvPr>
            <p:ph type="sldNum" sz="quarter" idx="12"/>
          </p:nvPr>
        </p:nvSpPr>
        <p:spPr/>
        <p:txBody>
          <a:bodyPr/>
          <a:lstStyle/>
          <a:p>
            <a:fld id="{00DE720E-C72B-42F0-AD69-52D60E3C605E}" type="slidenum">
              <a:rPr lang="en-US" smtClean="0"/>
              <a:pPr/>
              <a:t>‹#›</a:t>
            </a:fld>
            <a:endParaRPr lang="en-US"/>
          </a:p>
        </p:txBody>
      </p:sp>
      <p:sp>
        <p:nvSpPr>
          <p:cNvPr id="10" name="Footer Placeholder 10">
            <a:extLst>
              <a:ext uri="{FF2B5EF4-FFF2-40B4-BE49-F238E27FC236}">
                <a16:creationId xmlns:a16="http://schemas.microsoft.com/office/drawing/2014/main" id="{D27DEF18-4F8F-2542-899B-D185E274E640}"/>
              </a:ext>
            </a:extLst>
          </p:cNvPr>
          <p:cNvSpPr>
            <a:spLocks noGrp="1"/>
          </p:cNvSpPr>
          <p:nvPr>
            <p:ph type="ftr" sz="quarter" idx="11"/>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28266476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wo Filled Horizontal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10969936" cy="548928"/>
          </a:xfrm>
          <a:prstGeom prst="rect">
            <a:avLst/>
          </a:prstGeom>
          <a:solidFill>
            <a:schemeClr val="accent1"/>
          </a:solidFill>
          <a:ln>
            <a:solidFill>
              <a:schemeClr val="accent1"/>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00703"/>
            <a:ext cx="10969936" cy="1748959"/>
          </a:xfrm>
          <a:prstGeom prst="rect">
            <a:avLst/>
          </a:prstGeom>
          <a:ln>
            <a:solidFill>
              <a:schemeClr val="accent1"/>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Text Placeholder 4"/>
          <p:cNvSpPr>
            <a:spLocks noGrp="1"/>
          </p:cNvSpPr>
          <p:nvPr>
            <p:ph type="body" sz="quarter" idx="3" hasCustomPrompt="1"/>
          </p:nvPr>
        </p:nvSpPr>
        <p:spPr>
          <a:xfrm>
            <a:off x="609438" y="3824198"/>
            <a:ext cx="10969936" cy="559586"/>
          </a:xfrm>
          <a:prstGeom prst="rect">
            <a:avLst/>
          </a:prstGeom>
          <a:solidFill>
            <a:schemeClr val="accent2"/>
          </a:solidFill>
          <a:ln>
            <a:solidFill>
              <a:schemeClr val="accent2"/>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609438" y="4373129"/>
            <a:ext cx="10969936" cy="1748959"/>
          </a:xfrm>
          <a:prstGeom prst="rect">
            <a:avLst/>
          </a:prstGeom>
          <a:ln>
            <a:solidFill>
              <a:schemeClr val="accent2"/>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a:t>Two column slide</a:t>
            </a:r>
            <a:endParaRPr lang="en-US" dirty="0"/>
          </a:p>
        </p:txBody>
      </p:sp>
      <p:sp>
        <p:nvSpPr>
          <p:cNvPr id="9" name="Date Placeholder 8">
            <a:extLst>
              <a:ext uri="{FF2B5EF4-FFF2-40B4-BE49-F238E27FC236}">
                <a16:creationId xmlns:a16="http://schemas.microsoft.com/office/drawing/2014/main" id="{D9DBD9C3-AFE0-3F49-BC61-1C6F1364F8B7}"/>
              </a:ext>
            </a:extLst>
          </p:cNvPr>
          <p:cNvSpPr>
            <a:spLocks noGrp="1"/>
          </p:cNvSpPr>
          <p:nvPr>
            <p:ph type="dt" sz="half" idx="10"/>
          </p:nvPr>
        </p:nvSpPr>
        <p:spPr/>
        <p:txBody>
          <a:bodyPr/>
          <a:lstStyle/>
          <a:p>
            <a:endParaRPr lang="en-US"/>
          </a:p>
        </p:txBody>
      </p:sp>
      <p:sp>
        <p:nvSpPr>
          <p:cNvPr id="12" name="Slide Number Placeholder 11">
            <a:extLst>
              <a:ext uri="{FF2B5EF4-FFF2-40B4-BE49-F238E27FC236}">
                <a16:creationId xmlns:a16="http://schemas.microsoft.com/office/drawing/2014/main" id="{7BD9F284-9DDB-424C-A63E-FD593FC7D893}"/>
              </a:ext>
            </a:extLst>
          </p:cNvPr>
          <p:cNvSpPr>
            <a:spLocks noGrp="1"/>
          </p:cNvSpPr>
          <p:nvPr>
            <p:ph type="sldNum" sz="quarter" idx="12"/>
          </p:nvPr>
        </p:nvSpPr>
        <p:spPr/>
        <p:txBody>
          <a:bodyPr/>
          <a:lstStyle/>
          <a:p>
            <a:fld id="{00DE720E-C72B-42F0-AD69-52D60E3C605E}" type="slidenum">
              <a:rPr lang="en-US" smtClean="0"/>
              <a:pPr/>
              <a:t>‹#›</a:t>
            </a:fld>
            <a:endParaRPr lang="en-US"/>
          </a:p>
        </p:txBody>
      </p:sp>
      <p:sp>
        <p:nvSpPr>
          <p:cNvPr id="10" name="Footer Placeholder 10">
            <a:extLst>
              <a:ext uri="{FF2B5EF4-FFF2-40B4-BE49-F238E27FC236}">
                <a16:creationId xmlns:a16="http://schemas.microsoft.com/office/drawing/2014/main" id="{5D073DE9-3CEC-ED42-96D7-9182B382184E}"/>
              </a:ext>
            </a:extLst>
          </p:cNvPr>
          <p:cNvSpPr>
            <a:spLocks noGrp="1"/>
          </p:cNvSpPr>
          <p:nvPr>
            <p:ph type="ftr" sz="quarter" idx="11"/>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22476631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hree Filled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3520440" cy="548640"/>
          </a:xfrm>
          <a:prstGeom prst="rect">
            <a:avLst/>
          </a:prstGeom>
          <a:solidFill>
            <a:schemeClr val="accent1"/>
          </a:solidFill>
          <a:ln>
            <a:solidFill>
              <a:schemeClr val="accent1"/>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00412"/>
            <a:ext cx="3520440" cy="4114800"/>
          </a:xfrm>
          <a:prstGeom prst="rect">
            <a:avLst/>
          </a:prstGeom>
          <a:ln>
            <a:solidFill>
              <a:schemeClr val="accent1"/>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Text Placeholder 4"/>
          <p:cNvSpPr>
            <a:spLocks noGrp="1"/>
          </p:cNvSpPr>
          <p:nvPr>
            <p:ph type="body" sz="quarter" idx="3" hasCustomPrompt="1"/>
          </p:nvPr>
        </p:nvSpPr>
        <p:spPr>
          <a:xfrm>
            <a:off x="4334192" y="1351772"/>
            <a:ext cx="3520440" cy="548640"/>
          </a:xfrm>
          <a:prstGeom prst="rect">
            <a:avLst/>
          </a:prstGeom>
          <a:solidFill>
            <a:schemeClr val="accent2"/>
          </a:solidFill>
          <a:ln>
            <a:solidFill>
              <a:schemeClr val="accent2"/>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4334192" y="1900412"/>
            <a:ext cx="3520440" cy="4114800"/>
          </a:xfrm>
          <a:prstGeom prst="rect">
            <a:avLst/>
          </a:prstGeom>
          <a:ln>
            <a:solidFill>
              <a:schemeClr val="accent2"/>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Three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8058943" y="1351772"/>
            <a:ext cx="3520440" cy="548640"/>
          </a:xfrm>
          <a:prstGeom prst="rect">
            <a:avLst/>
          </a:prstGeom>
          <a:solidFill>
            <a:schemeClr val="accent3"/>
          </a:solidFill>
          <a:ln>
            <a:solidFill>
              <a:schemeClr val="accent3"/>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8058943" y="1900412"/>
            <a:ext cx="3520440" cy="4114800"/>
          </a:xfrm>
          <a:prstGeom prst="rect">
            <a:avLst/>
          </a:prstGeom>
          <a:ln>
            <a:solidFill>
              <a:schemeClr val="accent3"/>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2" name="Date Placeholder 11">
            <a:extLst>
              <a:ext uri="{FF2B5EF4-FFF2-40B4-BE49-F238E27FC236}">
                <a16:creationId xmlns:a16="http://schemas.microsoft.com/office/drawing/2014/main" id="{F326F9C1-5CF5-1942-A2CF-BF2BF6E095F8}"/>
              </a:ext>
            </a:extLst>
          </p:cNvPr>
          <p:cNvSpPr>
            <a:spLocks noGrp="1"/>
          </p:cNvSpPr>
          <p:nvPr>
            <p:ph type="dt" sz="half" idx="12"/>
          </p:nvPr>
        </p:nvSpPr>
        <p:spPr/>
        <p:txBody>
          <a:bodyPr/>
          <a:lstStyle/>
          <a:p>
            <a:endParaRPr lang="en-US"/>
          </a:p>
        </p:txBody>
      </p:sp>
      <p:sp>
        <p:nvSpPr>
          <p:cNvPr id="14" name="Slide Number Placeholder 13">
            <a:extLst>
              <a:ext uri="{FF2B5EF4-FFF2-40B4-BE49-F238E27FC236}">
                <a16:creationId xmlns:a16="http://schemas.microsoft.com/office/drawing/2014/main" id="{3631DB28-30BC-784D-858D-644790E0DAA3}"/>
              </a:ext>
            </a:extLst>
          </p:cNvPr>
          <p:cNvSpPr>
            <a:spLocks noGrp="1"/>
          </p:cNvSpPr>
          <p:nvPr>
            <p:ph type="sldNum" sz="quarter" idx="14"/>
          </p:nvPr>
        </p:nvSpPr>
        <p:spPr/>
        <p:txBody>
          <a:bodyPr/>
          <a:lstStyle/>
          <a:p>
            <a:fld id="{00DE720E-C72B-42F0-AD69-52D60E3C605E}" type="slidenum">
              <a:rPr lang="en-US" smtClean="0"/>
              <a:pPr/>
              <a:t>‹#›</a:t>
            </a:fld>
            <a:endParaRPr lang="en-US"/>
          </a:p>
        </p:txBody>
      </p:sp>
      <p:sp>
        <p:nvSpPr>
          <p:cNvPr id="15" name="Footer Placeholder 10">
            <a:extLst>
              <a:ext uri="{FF2B5EF4-FFF2-40B4-BE49-F238E27FC236}">
                <a16:creationId xmlns:a16="http://schemas.microsoft.com/office/drawing/2014/main" id="{19C0EC22-86DC-2249-A734-D3E266BBEA3F}"/>
              </a:ext>
            </a:extLst>
          </p:cNvPr>
          <p:cNvSpPr>
            <a:spLocks noGrp="1"/>
          </p:cNvSpPr>
          <p:nvPr>
            <p:ph type="ftr" sz="quarter" idx="15"/>
          </p:nvPr>
        </p:nvSpPr>
        <p:spPr>
          <a:xfrm>
            <a:off x="3808412" y="640537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19789134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Four Filled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2"/>
            <a:ext cx="2651760" cy="548640"/>
          </a:xfrm>
          <a:prstGeom prst="rect">
            <a:avLst/>
          </a:prstGeom>
          <a:solidFill>
            <a:schemeClr val="accent1"/>
          </a:solidFill>
          <a:ln>
            <a:solidFill>
              <a:schemeClr val="accent1"/>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00412"/>
            <a:ext cx="2651760" cy="4051134"/>
          </a:xfrm>
          <a:prstGeom prst="rect">
            <a:avLst/>
          </a:prstGeom>
          <a:ln>
            <a:solidFill>
              <a:schemeClr val="accent1"/>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Text Placeholder 4"/>
          <p:cNvSpPr>
            <a:spLocks noGrp="1"/>
          </p:cNvSpPr>
          <p:nvPr>
            <p:ph type="body" sz="quarter" idx="3" hasCustomPrompt="1"/>
          </p:nvPr>
        </p:nvSpPr>
        <p:spPr>
          <a:xfrm>
            <a:off x="3382168" y="1351772"/>
            <a:ext cx="2651760" cy="548640"/>
          </a:xfrm>
          <a:prstGeom prst="rect">
            <a:avLst/>
          </a:prstGeom>
          <a:solidFill>
            <a:schemeClr val="accent2"/>
          </a:solidFill>
          <a:ln>
            <a:solidFill>
              <a:schemeClr val="accent2"/>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3382168" y="1900412"/>
            <a:ext cx="2651760" cy="4051134"/>
          </a:xfrm>
          <a:prstGeom prst="rect">
            <a:avLst/>
          </a:prstGeom>
          <a:ln>
            <a:solidFill>
              <a:schemeClr val="accent2"/>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154898" y="1351772"/>
            <a:ext cx="2651760" cy="548640"/>
          </a:xfrm>
          <a:prstGeom prst="rect">
            <a:avLst/>
          </a:prstGeom>
          <a:solidFill>
            <a:schemeClr val="accent3"/>
          </a:solidFill>
          <a:ln>
            <a:solidFill>
              <a:schemeClr val="accent3"/>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154898" y="1900412"/>
            <a:ext cx="2651760" cy="4051134"/>
          </a:xfrm>
          <a:prstGeom prst="rect">
            <a:avLst/>
          </a:prstGeom>
          <a:ln>
            <a:solidFill>
              <a:schemeClr val="accent3"/>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1" name="Text Placeholder 4">
            <a:extLst>
              <a:ext uri="{FF2B5EF4-FFF2-40B4-BE49-F238E27FC236}">
                <a16:creationId xmlns:a16="http://schemas.microsoft.com/office/drawing/2014/main" id="{E584B521-8264-4DCB-BE1C-01CA39487ECB}"/>
              </a:ext>
            </a:extLst>
          </p:cNvPr>
          <p:cNvSpPr>
            <a:spLocks noGrp="1"/>
          </p:cNvSpPr>
          <p:nvPr>
            <p:ph type="body" sz="quarter" idx="13" hasCustomPrompt="1"/>
          </p:nvPr>
        </p:nvSpPr>
        <p:spPr>
          <a:xfrm>
            <a:off x="8927628" y="1351772"/>
            <a:ext cx="2651760" cy="548640"/>
          </a:xfrm>
          <a:prstGeom prst="rect">
            <a:avLst/>
          </a:prstGeom>
          <a:solidFill>
            <a:schemeClr val="accent5"/>
          </a:solidFill>
          <a:ln>
            <a:solidFill>
              <a:schemeClr val="accent5"/>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12" name="Content Placeholder 5">
            <a:extLst>
              <a:ext uri="{FF2B5EF4-FFF2-40B4-BE49-F238E27FC236}">
                <a16:creationId xmlns:a16="http://schemas.microsoft.com/office/drawing/2014/main" id="{3E237972-4F92-4F4A-A833-618DADE256FF}"/>
              </a:ext>
            </a:extLst>
          </p:cNvPr>
          <p:cNvSpPr>
            <a:spLocks noGrp="1"/>
          </p:cNvSpPr>
          <p:nvPr>
            <p:ph sz="quarter" idx="14" hasCustomPrompt="1"/>
          </p:nvPr>
        </p:nvSpPr>
        <p:spPr>
          <a:xfrm>
            <a:off x="8927628" y="1900412"/>
            <a:ext cx="2651760" cy="4051134"/>
          </a:xfrm>
          <a:prstGeom prst="rect">
            <a:avLst/>
          </a:prstGeom>
          <a:ln>
            <a:solidFill>
              <a:schemeClr val="accent5"/>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4" name="Date Placeholder 13">
            <a:extLst>
              <a:ext uri="{FF2B5EF4-FFF2-40B4-BE49-F238E27FC236}">
                <a16:creationId xmlns:a16="http://schemas.microsoft.com/office/drawing/2014/main" id="{82CA4A04-DBE2-7349-8208-EECB606F8290}"/>
              </a:ext>
            </a:extLst>
          </p:cNvPr>
          <p:cNvSpPr>
            <a:spLocks noGrp="1"/>
          </p:cNvSpPr>
          <p:nvPr>
            <p:ph type="dt" sz="half" idx="15"/>
          </p:nvPr>
        </p:nvSpPr>
        <p:spPr/>
        <p:txBody>
          <a:bodyPr/>
          <a:lstStyle/>
          <a:p>
            <a:endParaRPr lang="en-US"/>
          </a:p>
        </p:txBody>
      </p:sp>
      <p:sp>
        <p:nvSpPr>
          <p:cNvPr id="16" name="Slide Number Placeholder 15">
            <a:extLst>
              <a:ext uri="{FF2B5EF4-FFF2-40B4-BE49-F238E27FC236}">
                <a16:creationId xmlns:a16="http://schemas.microsoft.com/office/drawing/2014/main" id="{C3787868-A3F9-8542-9D0D-214947BDEF88}"/>
              </a:ext>
            </a:extLst>
          </p:cNvPr>
          <p:cNvSpPr>
            <a:spLocks noGrp="1"/>
          </p:cNvSpPr>
          <p:nvPr>
            <p:ph type="sldNum" sz="quarter" idx="17"/>
          </p:nvPr>
        </p:nvSpPr>
        <p:spPr/>
        <p:txBody>
          <a:bodyPr/>
          <a:lstStyle/>
          <a:p>
            <a:fld id="{00DE720E-C72B-42F0-AD69-52D60E3C605E}" type="slidenum">
              <a:rPr lang="en-US" smtClean="0"/>
              <a:pPr/>
              <a:t>‹#›</a:t>
            </a:fld>
            <a:endParaRPr lang="en-US"/>
          </a:p>
        </p:txBody>
      </p:sp>
      <p:sp>
        <p:nvSpPr>
          <p:cNvPr id="17" name="Footer Placeholder 10">
            <a:extLst>
              <a:ext uri="{FF2B5EF4-FFF2-40B4-BE49-F238E27FC236}">
                <a16:creationId xmlns:a16="http://schemas.microsoft.com/office/drawing/2014/main" id="{404BEC1E-64C2-A246-B8E2-F8B09DFDD2F2}"/>
              </a:ext>
            </a:extLst>
          </p:cNvPr>
          <p:cNvSpPr>
            <a:spLocks noGrp="1"/>
          </p:cNvSpPr>
          <p:nvPr>
            <p:ph type="ftr" sz="quarter" idx="18"/>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39285029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wo Filled Subtitles &amp; Four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7" y="1351772"/>
            <a:ext cx="5424485" cy="548640"/>
          </a:xfrm>
          <a:prstGeom prst="rect">
            <a:avLst/>
          </a:prstGeom>
          <a:solidFill>
            <a:schemeClr val="accent1"/>
          </a:solidFill>
          <a:ln>
            <a:solidFill>
              <a:schemeClr val="accent1"/>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2000258"/>
            <a:ext cx="2651760" cy="3951288"/>
          </a:xfrm>
          <a:prstGeom prst="rect">
            <a:avLst/>
          </a:prstGeom>
        </p:spPr>
        <p:txBody>
          <a:bodyPr l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6" name="Content Placeholder 5"/>
          <p:cNvSpPr>
            <a:spLocks noGrp="1"/>
          </p:cNvSpPr>
          <p:nvPr>
            <p:ph sz="quarter" idx="4" hasCustomPrompt="1"/>
          </p:nvPr>
        </p:nvSpPr>
        <p:spPr>
          <a:xfrm>
            <a:off x="3382168" y="2000258"/>
            <a:ext cx="2651760" cy="3951288"/>
          </a:xfrm>
          <a:prstGeom prst="rect">
            <a:avLst/>
          </a:prstGeom>
        </p:spPr>
        <p:txBody>
          <a:bodyPr l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154897" y="1351772"/>
            <a:ext cx="5424485" cy="548640"/>
          </a:xfrm>
          <a:prstGeom prst="rect">
            <a:avLst/>
          </a:prstGeom>
          <a:solidFill>
            <a:schemeClr val="accent2"/>
          </a:solidFill>
          <a:ln>
            <a:solidFill>
              <a:schemeClr val="accent2"/>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154898" y="2000258"/>
            <a:ext cx="2651760" cy="3951288"/>
          </a:xfrm>
          <a:prstGeom prst="rect">
            <a:avLst/>
          </a:prstGeom>
        </p:spPr>
        <p:txBody>
          <a:bodyPr l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2" name="Content Placeholder 5">
            <a:extLst>
              <a:ext uri="{FF2B5EF4-FFF2-40B4-BE49-F238E27FC236}">
                <a16:creationId xmlns:a16="http://schemas.microsoft.com/office/drawing/2014/main" id="{3E237972-4F92-4F4A-A833-618DADE256FF}"/>
              </a:ext>
            </a:extLst>
          </p:cNvPr>
          <p:cNvSpPr>
            <a:spLocks noGrp="1"/>
          </p:cNvSpPr>
          <p:nvPr>
            <p:ph sz="quarter" idx="14" hasCustomPrompt="1"/>
          </p:nvPr>
        </p:nvSpPr>
        <p:spPr>
          <a:xfrm>
            <a:off x="8927628" y="2000258"/>
            <a:ext cx="2651760" cy="3951288"/>
          </a:xfrm>
          <a:prstGeom prst="rect">
            <a:avLst/>
          </a:prstGeom>
        </p:spPr>
        <p:txBody>
          <a:bodyPr l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Date Placeholder 4">
            <a:extLst>
              <a:ext uri="{FF2B5EF4-FFF2-40B4-BE49-F238E27FC236}">
                <a16:creationId xmlns:a16="http://schemas.microsoft.com/office/drawing/2014/main" id="{F3DAB096-0292-3E45-8058-61FEE76E6C0B}"/>
              </a:ext>
            </a:extLst>
          </p:cNvPr>
          <p:cNvSpPr>
            <a:spLocks noGrp="1"/>
          </p:cNvSpPr>
          <p:nvPr>
            <p:ph type="dt" sz="half" idx="15"/>
          </p:nvPr>
        </p:nvSpPr>
        <p:spPr/>
        <p:txBody>
          <a:bodyPr/>
          <a:lstStyle/>
          <a:p>
            <a:endParaRPr lang="en-US"/>
          </a:p>
        </p:txBody>
      </p:sp>
      <p:sp>
        <p:nvSpPr>
          <p:cNvPr id="14" name="Slide Number Placeholder 13">
            <a:extLst>
              <a:ext uri="{FF2B5EF4-FFF2-40B4-BE49-F238E27FC236}">
                <a16:creationId xmlns:a16="http://schemas.microsoft.com/office/drawing/2014/main" id="{B9466FEE-217F-0C4E-97DA-7D8C18FC6593}"/>
              </a:ext>
            </a:extLst>
          </p:cNvPr>
          <p:cNvSpPr>
            <a:spLocks noGrp="1"/>
          </p:cNvSpPr>
          <p:nvPr>
            <p:ph type="sldNum" sz="quarter" idx="17"/>
          </p:nvPr>
        </p:nvSpPr>
        <p:spPr/>
        <p:txBody>
          <a:bodyPr/>
          <a:lstStyle/>
          <a:p>
            <a:fld id="{00DE720E-C72B-42F0-AD69-52D60E3C605E}" type="slidenum">
              <a:rPr lang="en-US" smtClean="0"/>
              <a:pPr/>
              <a:t>‹#›</a:t>
            </a:fld>
            <a:endParaRPr lang="en-US"/>
          </a:p>
        </p:txBody>
      </p:sp>
      <p:sp>
        <p:nvSpPr>
          <p:cNvPr id="13" name="Footer Placeholder 10">
            <a:extLst>
              <a:ext uri="{FF2B5EF4-FFF2-40B4-BE49-F238E27FC236}">
                <a16:creationId xmlns:a16="http://schemas.microsoft.com/office/drawing/2014/main" id="{0AAE261D-D21E-974D-9EDB-9B30369FA6F6}"/>
              </a:ext>
            </a:extLst>
          </p:cNvPr>
          <p:cNvSpPr>
            <a:spLocks noGrp="1"/>
          </p:cNvSpPr>
          <p:nvPr>
            <p:ph type="ftr" sz="quarter" idx="18"/>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32765361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Four filled columns matrix">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5413248" cy="548640"/>
          </a:xfrm>
          <a:prstGeom prst="rect">
            <a:avLst/>
          </a:prstGeom>
          <a:solidFill>
            <a:schemeClr val="accent1"/>
          </a:solidFill>
          <a:ln>
            <a:solidFill>
              <a:schemeClr val="accent1"/>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00412"/>
            <a:ext cx="5413248" cy="1749448"/>
          </a:xfrm>
          <a:prstGeom prst="rect">
            <a:avLst/>
          </a:prstGeom>
          <a:ln>
            <a:solidFill>
              <a:schemeClr val="accent1"/>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Text Placeholder 4"/>
          <p:cNvSpPr>
            <a:spLocks noGrp="1"/>
          </p:cNvSpPr>
          <p:nvPr>
            <p:ph type="body" sz="quarter" idx="3" hasCustomPrompt="1"/>
          </p:nvPr>
        </p:nvSpPr>
        <p:spPr>
          <a:xfrm>
            <a:off x="6166140" y="1351772"/>
            <a:ext cx="5413248" cy="548640"/>
          </a:xfrm>
          <a:prstGeom prst="rect">
            <a:avLst/>
          </a:prstGeom>
          <a:solidFill>
            <a:schemeClr val="accent2"/>
          </a:solidFill>
          <a:ln>
            <a:solidFill>
              <a:schemeClr val="accent2"/>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6166140" y="1900412"/>
            <a:ext cx="5413248" cy="1749448"/>
          </a:xfrm>
          <a:prstGeom prst="rect">
            <a:avLst/>
          </a:prstGeom>
          <a:ln>
            <a:solidFill>
              <a:schemeClr val="accent2"/>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09438" y="3824198"/>
            <a:ext cx="5413248" cy="548640"/>
          </a:xfrm>
          <a:prstGeom prst="rect">
            <a:avLst/>
          </a:prstGeom>
          <a:solidFill>
            <a:schemeClr val="accent3"/>
          </a:solidFill>
          <a:ln>
            <a:solidFill>
              <a:schemeClr val="accent3"/>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09438" y="4372838"/>
            <a:ext cx="5413248" cy="1749448"/>
          </a:xfrm>
          <a:prstGeom prst="rect">
            <a:avLst/>
          </a:prstGeom>
          <a:ln>
            <a:solidFill>
              <a:schemeClr val="accent3"/>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1" name="Text Placeholder 4">
            <a:extLst>
              <a:ext uri="{FF2B5EF4-FFF2-40B4-BE49-F238E27FC236}">
                <a16:creationId xmlns:a16="http://schemas.microsoft.com/office/drawing/2014/main" id="{E584B521-8264-4DCB-BE1C-01CA39487ECB}"/>
              </a:ext>
            </a:extLst>
          </p:cNvPr>
          <p:cNvSpPr>
            <a:spLocks noGrp="1"/>
          </p:cNvSpPr>
          <p:nvPr>
            <p:ph type="body" sz="quarter" idx="13" hasCustomPrompt="1"/>
          </p:nvPr>
        </p:nvSpPr>
        <p:spPr>
          <a:xfrm>
            <a:off x="6166140" y="3824198"/>
            <a:ext cx="5413248" cy="548640"/>
          </a:xfrm>
          <a:prstGeom prst="rect">
            <a:avLst/>
          </a:prstGeom>
          <a:solidFill>
            <a:schemeClr val="accent5"/>
          </a:solidFill>
          <a:ln>
            <a:solidFill>
              <a:schemeClr val="accent5"/>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12" name="Content Placeholder 5">
            <a:extLst>
              <a:ext uri="{FF2B5EF4-FFF2-40B4-BE49-F238E27FC236}">
                <a16:creationId xmlns:a16="http://schemas.microsoft.com/office/drawing/2014/main" id="{3E237972-4F92-4F4A-A833-618DADE256FF}"/>
              </a:ext>
            </a:extLst>
          </p:cNvPr>
          <p:cNvSpPr>
            <a:spLocks noGrp="1"/>
          </p:cNvSpPr>
          <p:nvPr>
            <p:ph sz="quarter" idx="14" hasCustomPrompt="1"/>
          </p:nvPr>
        </p:nvSpPr>
        <p:spPr>
          <a:xfrm>
            <a:off x="6166140" y="4372838"/>
            <a:ext cx="5413248" cy="1749448"/>
          </a:xfrm>
          <a:prstGeom prst="rect">
            <a:avLst/>
          </a:prstGeom>
          <a:ln>
            <a:solidFill>
              <a:schemeClr val="accent5"/>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4" name="Date Placeholder 13">
            <a:extLst>
              <a:ext uri="{FF2B5EF4-FFF2-40B4-BE49-F238E27FC236}">
                <a16:creationId xmlns:a16="http://schemas.microsoft.com/office/drawing/2014/main" id="{CFFEB133-C6F4-4D45-961E-82675FF972AD}"/>
              </a:ext>
            </a:extLst>
          </p:cNvPr>
          <p:cNvSpPr>
            <a:spLocks noGrp="1"/>
          </p:cNvSpPr>
          <p:nvPr>
            <p:ph type="dt" sz="half" idx="15"/>
          </p:nvPr>
        </p:nvSpPr>
        <p:spPr/>
        <p:txBody>
          <a:bodyPr/>
          <a:lstStyle/>
          <a:p>
            <a:endParaRPr lang="en-US"/>
          </a:p>
        </p:txBody>
      </p:sp>
      <p:sp>
        <p:nvSpPr>
          <p:cNvPr id="16" name="Slide Number Placeholder 15">
            <a:extLst>
              <a:ext uri="{FF2B5EF4-FFF2-40B4-BE49-F238E27FC236}">
                <a16:creationId xmlns:a16="http://schemas.microsoft.com/office/drawing/2014/main" id="{3642EB44-337F-364D-8B96-29700AC37B46}"/>
              </a:ext>
            </a:extLst>
          </p:cNvPr>
          <p:cNvSpPr>
            <a:spLocks noGrp="1"/>
          </p:cNvSpPr>
          <p:nvPr>
            <p:ph type="sldNum" sz="quarter" idx="17"/>
          </p:nvPr>
        </p:nvSpPr>
        <p:spPr/>
        <p:txBody>
          <a:bodyPr/>
          <a:lstStyle/>
          <a:p>
            <a:fld id="{00DE720E-C72B-42F0-AD69-52D60E3C605E}" type="slidenum">
              <a:rPr lang="en-US" smtClean="0"/>
              <a:pPr/>
              <a:t>‹#›</a:t>
            </a:fld>
            <a:endParaRPr lang="en-US"/>
          </a:p>
        </p:txBody>
      </p:sp>
      <p:sp>
        <p:nvSpPr>
          <p:cNvPr id="17" name="Footer Placeholder 10">
            <a:extLst>
              <a:ext uri="{FF2B5EF4-FFF2-40B4-BE49-F238E27FC236}">
                <a16:creationId xmlns:a16="http://schemas.microsoft.com/office/drawing/2014/main" id="{D53EF919-079C-D445-8F87-671C80A56A6A}"/>
              </a:ext>
            </a:extLst>
          </p:cNvPr>
          <p:cNvSpPr>
            <a:spLocks noGrp="1"/>
          </p:cNvSpPr>
          <p:nvPr>
            <p:ph type="ftr" sz="quarter" idx="18"/>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2116942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0"/>
            <a:ext cx="10969943" cy="1219200"/>
          </a:xfrm>
        </p:spPr>
        <p:txBody>
          <a:bodyPr/>
          <a:lstStyle/>
          <a:p>
            <a:r>
              <a:rPr lang="en-US"/>
              <a:t>Click to edit Master title style</a:t>
            </a:r>
            <a:endParaRPr dirty="0"/>
          </a:p>
        </p:txBody>
      </p:sp>
      <p:sp>
        <p:nvSpPr>
          <p:cNvPr id="3" name="Content Placeholder 2"/>
          <p:cNvSpPr>
            <a:spLocks noGrp="1"/>
          </p:cNvSpPr>
          <p:nvPr>
            <p:ph idx="1"/>
          </p:nvPr>
        </p:nvSpPr>
        <p:spPr/>
        <p:txBody>
          <a:bodyPr>
            <a:normAutofit/>
          </a:bodyPr>
          <a:lstStyle>
            <a:lvl1pPr marL="228600" indent="-228600">
              <a:defRPr sz="2400"/>
            </a:lvl1pPr>
            <a:lvl2pPr marL="457200" indent="-182563">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00DE720E-C72B-42F0-AD69-52D60E3C605E}" type="slidenum">
              <a:rPr/>
              <a:t>‹#›</a:t>
            </a:fld>
            <a:endParaRPr/>
          </a:p>
        </p:txBody>
      </p:sp>
      <p:sp>
        <p:nvSpPr>
          <p:cNvPr id="4" name="Date Placeholder 3">
            <a:extLst>
              <a:ext uri="{FF2B5EF4-FFF2-40B4-BE49-F238E27FC236}">
                <a16:creationId xmlns:a16="http://schemas.microsoft.com/office/drawing/2014/main" id="{9F3D1433-79BE-614B-9825-5725D3883C79}"/>
              </a:ext>
            </a:extLst>
          </p:cNvPr>
          <p:cNvSpPr>
            <a:spLocks noGrp="1"/>
          </p:cNvSpPr>
          <p:nvPr>
            <p:ph type="dt" sz="half" idx="13"/>
          </p:nvPr>
        </p:nvSpPr>
        <p:spPr/>
        <p:txBody>
          <a:bodyPr/>
          <a:lstStyle/>
          <a:p>
            <a:endParaRPr lang="en-US"/>
          </a:p>
        </p:txBody>
      </p:sp>
      <p:sp>
        <p:nvSpPr>
          <p:cNvPr id="5" name="Footer Placeholder 4">
            <a:extLst>
              <a:ext uri="{FF2B5EF4-FFF2-40B4-BE49-F238E27FC236}">
                <a16:creationId xmlns:a16="http://schemas.microsoft.com/office/drawing/2014/main" id="{CF393D52-0BE7-E840-AE81-0E28CE2A5592}"/>
              </a:ext>
            </a:extLst>
          </p:cNvPr>
          <p:cNvSpPr>
            <a:spLocks noGrp="1"/>
          </p:cNvSpPr>
          <p:nvPr>
            <p:ph type="ftr" sz="quarter" idx="14"/>
          </p:nvPr>
        </p:nvSpPr>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427391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wo Filled Subtitles &amp; Four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2"/>
            <a:ext cx="5413248" cy="548640"/>
          </a:xfrm>
          <a:prstGeom prst="rect">
            <a:avLst/>
          </a:prstGeom>
          <a:solidFill>
            <a:schemeClr val="accent1"/>
          </a:solidFill>
          <a:ln>
            <a:solidFill>
              <a:schemeClr val="accent1"/>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11358"/>
            <a:ext cx="5413248" cy="1738502"/>
          </a:xfrm>
          <a:prstGeom prst="rect">
            <a:avLst/>
          </a:prstGeom>
          <a:ln>
            <a:no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Text Placeholder 4"/>
          <p:cNvSpPr>
            <a:spLocks noGrp="1"/>
          </p:cNvSpPr>
          <p:nvPr>
            <p:ph type="body" sz="quarter" idx="3" hasCustomPrompt="1"/>
          </p:nvPr>
        </p:nvSpPr>
        <p:spPr>
          <a:xfrm>
            <a:off x="6166140" y="1351772"/>
            <a:ext cx="5413248" cy="548640"/>
          </a:xfrm>
          <a:prstGeom prst="rect">
            <a:avLst/>
          </a:prstGeom>
          <a:solidFill>
            <a:schemeClr val="accent2"/>
          </a:solidFill>
          <a:ln>
            <a:solidFill>
              <a:schemeClr val="accent2"/>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6166140" y="1911358"/>
            <a:ext cx="5413248" cy="1738502"/>
          </a:xfrm>
          <a:prstGeom prst="rect">
            <a:avLst/>
          </a:prstGeom>
          <a:ln>
            <a:no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09438" y="3824198"/>
            <a:ext cx="5413248" cy="2298088"/>
          </a:xfrm>
          <a:prstGeom prst="rect">
            <a:avLst/>
          </a:prstGeom>
        </p:spPr>
        <p:txBody>
          <a:bodyPr l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2" name="Content Placeholder 5">
            <a:extLst>
              <a:ext uri="{FF2B5EF4-FFF2-40B4-BE49-F238E27FC236}">
                <a16:creationId xmlns:a16="http://schemas.microsoft.com/office/drawing/2014/main" id="{3E237972-4F92-4F4A-A833-618DADE256FF}"/>
              </a:ext>
            </a:extLst>
          </p:cNvPr>
          <p:cNvSpPr>
            <a:spLocks noGrp="1"/>
          </p:cNvSpPr>
          <p:nvPr>
            <p:ph sz="quarter" idx="14" hasCustomPrompt="1"/>
          </p:nvPr>
        </p:nvSpPr>
        <p:spPr>
          <a:xfrm>
            <a:off x="6166140" y="3824198"/>
            <a:ext cx="5413248" cy="2298088"/>
          </a:xfrm>
          <a:prstGeom prst="rect">
            <a:avLst/>
          </a:prstGeom>
        </p:spPr>
        <p:txBody>
          <a:bodyPr l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8" name="Date Placeholder 7">
            <a:extLst>
              <a:ext uri="{FF2B5EF4-FFF2-40B4-BE49-F238E27FC236}">
                <a16:creationId xmlns:a16="http://schemas.microsoft.com/office/drawing/2014/main" id="{2A5A5C6A-CBCF-E849-9CC4-79AAAA4D6CC9}"/>
              </a:ext>
            </a:extLst>
          </p:cNvPr>
          <p:cNvSpPr>
            <a:spLocks noGrp="1"/>
          </p:cNvSpPr>
          <p:nvPr>
            <p:ph type="dt" sz="half" idx="15"/>
          </p:nvPr>
        </p:nvSpPr>
        <p:spPr/>
        <p:txBody>
          <a:bodyPr/>
          <a:lstStyle/>
          <a:p>
            <a:endParaRPr lang="en-US"/>
          </a:p>
        </p:txBody>
      </p:sp>
      <p:sp>
        <p:nvSpPr>
          <p:cNvPr id="13" name="Slide Number Placeholder 12">
            <a:extLst>
              <a:ext uri="{FF2B5EF4-FFF2-40B4-BE49-F238E27FC236}">
                <a16:creationId xmlns:a16="http://schemas.microsoft.com/office/drawing/2014/main" id="{56B6958A-9C7F-CD4A-AADC-241962DA6970}"/>
              </a:ext>
            </a:extLst>
          </p:cNvPr>
          <p:cNvSpPr>
            <a:spLocks noGrp="1"/>
          </p:cNvSpPr>
          <p:nvPr>
            <p:ph type="sldNum" sz="quarter" idx="17"/>
          </p:nvPr>
        </p:nvSpPr>
        <p:spPr/>
        <p:txBody>
          <a:bodyPr/>
          <a:lstStyle/>
          <a:p>
            <a:fld id="{00DE720E-C72B-42F0-AD69-52D60E3C605E}" type="slidenum">
              <a:rPr lang="en-US" smtClean="0"/>
              <a:pPr/>
              <a:t>‹#›</a:t>
            </a:fld>
            <a:endParaRPr lang="en-US"/>
          </a:p>
        </p:txBody>
      </p:sp>
      <p:sp>
        <p:nvSpPr>
          <p:cNvPr id="14" name="Footer Placeholder 10">
            <a:extLst>
              <a:ext uri="{FF2B5EF4-FFF2-40B4-BE49-F238E27FC236}">
                <a16:creationId xmlns:a16="http://schemas.microsoft.com/office/drawing/2014/main" id="{9C8C79A4-76AD-5B40-847D-8BB0070B82F7}"/>
              </a:ext>
            </a:extLst>
          </p:cNvPr>
          <p:cNvSpPr>
            <a:spLocks noGrp="1"/>
          </p:cNvSpPr>
          <p:nvPr>
            <p:ph type="ftr" sz="quarter" idx="18"/>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26628728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ix filled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161B9D-D86C-4A71-AA6B-153CB40F3791}"/>
              </a:ext>
            </a:extLst>
          </p:cNvPr>
          <p:cNvSpPr/>
          <p:nvPr/>
        </p:nvSpPr>
        <p:spPr>
          <a:xfrm>
            <a:off x="609437" y="1351772"/>
            <a:ext cx="3520440" cy="2143903"/>
          </a:xfrm>
          <a:prstGeom prst="rect">
            <a:avLst/>
          </a:prstGeom>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4" name="Rectangle 13">
            <a:extLst>
              <a:ext uri="{FF2B5EF4-FFF2-40B4-BE49-F238E27FC236}">
                <a16:creationId xmlns:a16="http://schemas.microsoft.com/office/drawing/2014/main" id="{7F0A04BE-B918-4A8E-926C-03094B6A6E51}"/>
              </a:ext>
            </a:extLst>
          </p:cNvPr>
          <p:cNvSpPr/>
          <p:nvPr/>
        </p:nvSpPr>
        <p:spPr>
          <a:xfrm>
            <a:off x="4334191" y="1351772"/>
            <a:ext cx="3520440" cy="2143903"/>
          </a:xfrm>
          <a:prstGeom prst="rect">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5" name="Rectangle 14">
            <a:extLst>
              <a:ext uri="{FF2B5EF4-FFF2-40B4-BE49-F238E27FC236}">
                <a16:creationId xmlns:a16="http://schemas.microsoft.com/office/drawing/2014/main" id="{77A860B5-478A-4386-B127-D801247E8062}"/>
              </a:ext>
            </a:extLst>
          </p:cNvPr>
          <p:cNvSpPr/>
          <p:nvPr/>
        </p:nvSpPr>
        <p:spPr>
          <a:xfrm>
            <a:off x="8058948" y="1351772"/>
            <a:ext cx="3520440" cy="2143903"/>
          </a:xfrm>
          <a:prstGeom prst="rect">
            <a:avLst/>
          </a:pr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 name="Text Placeholder 2"/>
          <p:cNvSpPr>
            <a:spLocks noGrp="1"/>
          </p:cNvSpPr>
          <p:nvPr>
            <p:ph type="body" idx="1" hasCustomPrompt="1"/>
          </p:nvPr>
        </p:nvSpPr>
        <p:spPr>
          <a:xfrm>
            <a:off x="609438" y="1351775"/>
            <a:ext cx="3520440" cy="548928"/>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83069"/>
            <a:ext cx="352044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Click to edit text</a:t>
            </a:r>
          </a:p>
        </p:txBody>
      </p:sp>
      <p:sp>
        <p:nvSpPr>
          <p:cNvPr id="5" name="Text Placeholder 4"/>
          <p:cNvSpPr>
            <a:spLocks noGrp="1"/>
          </p:cNvSpPr>
          <p:nvPr>
            <p:ph type="body" sz="quarter" idx="3" hasCustomPrompt="1"/>
          </p:nvPr>
        </p:nvSpPr>
        <p:spPr>
          <a:xfrm>
            <a:off x="4334193" y="1351772"/>
            <a:ext cx="352044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4334193" y="1983069"/>
            <a:ext cx="352044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8058952" y="1351772"/>
            <a:ext cx="352044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8058952" y="1983069"/>
            <a:ext cx="352044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17" name="Rectangle 16">
            <a:extLst>
              <a:ext uri="{FF2B5EF4-FFF2-40B4-BE49-F238E27FC236}">
                <a16:creationId xmlns:a16="http://schemas.microsoft.com/office/drawing/2014/main" id="{4A159A6C-6998-4DDE-B0F9-F934FF12BBA6}"/>
              </a:ext>
            </a:extLst>
          </p:cNvPr>
          <p:cNvSpPr/>
          <p:nvPr/>
        </p:nvSpPr>
        <p:spPr>
          <a:xfrm>
            <a:off x="609437" y="3621752"/>
            <a:ext cx="3520440" cy="2143903"/>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8" name="Rectangle 17">
            <a:extLst>
              <a:ext uri="{FF2B5EF4-FFF2-40B4-BE49-F238E27FC236}">
                <a16:creationId xmlns:a16="http://schemas.microsoft.com/office/drawing/2014/main" id="{15AF39B5-D5FB-48B2-9BE3-BD480F1A7295}"/>
              </a:ext>
            </a:extLst>
          </p:cNvPr>
          <p:cNvSpPr/>
          <p:nvPr/>
        </p:nvSpPr>
        <p:spPr>
          <a:xfrm>
            <a:off x="4334191" y="3621752"/>
            <a:ext cx="3520440" cy="2143903"/>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9" name="Rectangle 18">
            <a:extLst>
              <a:ext uri="{FF2B5EF4-FFF2-40B4-BE49-F238E27FC236}">
                <a16:creationId xmlns:a16="http://schemas.microsoft.com/office/drawing/2014/main" id="{84976756-FD81-4353-B3AA-874DE6706E9D}"/>
              </a:ext>
            </a:extLst>
          </p:cNvPr>
          <p:cNvSpPr/>
          <p:nvPr/>
        </p:nvSpPr>
        <p:spPr>
          <a:xfrm>
            <a:off x="8058948" y="3621752"/>
            <a:ext cx="3520440" cy="2143903"/>
          </a:xfrm>
          <a:prstGeom prst="rect">
            <a:avLst/>
          </a:prstGeom>
          <a:solidFill>
            <a:schemeClr val="accent6">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1" name="Text Placeholder 2">
            <a:extLst>
              <a:ext uri="{FF2B5EF4-FFF2-40B4-BE49-F238E27FC236}">
                <a16:creationId xmlns:a16="http://schemas.microsoft.com/office/drawing/2014/main" id="{75408FE2-845C-4072-8D7D-55FFBEA4F92F}"/>
              </a:ext>
            </a:extLst>
          </p:cNvPr>
          <p:cNvSpPr>
            <a:spLocks noGrp="1"/>
          </p:cNvSpPr>
          <p:nvPr>
            <p:ph type="body" idx="16" hasCustomPrompt="1"/>
          </p:nvPr>
        </p:nvSpPr>
        <p:spPr>
          <a:xfrm>
            <a:off x="609438" y="3621755"/>
            <a:ext cx="3520440" cy="548928"/>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2" name="Content Placeholder 3">
            <a:extLst>
              <a:ext uri="{FF2B5EF4-FFF2-40B4-BE49-F238E27FC236}">
                <a16:creationId xmlns:a16="http://schemas.microsoft.com/office/drawing/2014/main" id="{A1428EBE-EFFF-43FA-B5F7-2A0E5C808A63}"/>
              </a:ext>
            </a:extLst>
          </p:cNvPr>
          <p:cNvSpPr>
            <a:spLocks noGrp="1"/>
          </p:cNvSpPr>
          <p:nvPr>
            <p:ph sz="half" idx="17" hasCustomPrompt="1"/>
          </p:nvPr>
        </p:nvSpPr>
        <p:spPr>
          <a:xfrm>
            <a:off x="609438" y="4253049"/>
            <a:ext cx="352044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Click to edit text</a:t>
            </a:r>
          </a:p>
        </p:txBody>
      </p:sp>
      <p:sp>
        <p:nvSpPr>
          <p:cNvPr id="23" name="Text Placeholder 4">
            <a:extLst>
              <a:ext uri="{FF2B5EF4-FFF2-40B4-BE49-F238E27FC236}">
                <a16:creationId xmlns:a16="http://schemas.microsoft.com/office/drawing/2014/main" id="{F878094F-9716-4A14-B225-8CC4B19CF5AA}"/>
              </a:ext>
            </a:extLst>
          </p:cNvPr>
          <p:cNvSpPr>
            <a:spLocks noGrp="1"/>
          </p:cNvSpPr>
          <p:nvPr>
            <p:ph type="body" sz="quarter" idx="18" hasCustomPrompt="1"/>
          </p:nvPr>
        </p:nvSpPr>
        <p:spPr>
          <a:xfrm>
            <a:off x="4334193" y="3621752"/>
            <a:ext cx="352044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4" name="Content Placeholder 5">
            <a:extLst>
              <a:ext uri="{FF2B5EF4-FFF2-40B4-BE49-F238E27FC236}">
                <a16:creationId xmlns:a16="http://schemas.microsoft.com/office/drawing/2014/main" id="{446107A2-AE88-4CBE-9F0E-82F9CBF1A83E}"/>
              </a:ext>
            </a:extLst>
          </p:cNvPr>
          <p:cNvSpPr>
            <a:spLocks noGrp="1"/>
          </p:cNvSpPr>
          <p:nvPr>
            <p:ph sz="quarter" idx="19" hasCustomPrompt="1"/>
          </p:nvPr>
        </p:nvSpPr>
        <p:spPr>
          <a:xfrm>
            <a:off x="4334193" y="4253049"/>
            <a:ext cx="352044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25" name="Text Placeholder 4">
            <a:extLst>
              <a:ext uri="{FF2B5EF4-FFF2-40B4-BE49-F238E27FC236}">
                <a16:creationId xmlns:a16="http://schemas.microsoft.com/office/drawing/2014/main" id="{08F13BF8-79EC-44AF-8995-853817E615D4}"/>
              </a:ext>
            </a:extLst>
          </p:cNvPr>
          <p:cNvSpPr>
            <a:spLocks noGrp="1"/>
          </p:cNvSpPr>
          <p:nvPr>
            <p:ph type="body" sz="quarter" idx="20" hasCustomPrompt="1"/>
          </p:nvPr>
        </p:nvSpPr>
        <p:spPr>
          <a:xfrm>
            <a:off x="8058952" y="3621752"/>
            <a:ext cx="352044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6" name="Content Placeholder 5">
            <a:extLst>
              <a:ext uri="{FF2B5EF4-FFF2-40B4-BE49-F238E27FC236}">
                <a16:creationId xmlns:a16="http://schemas.microsoft.com/office/drawing/2014/main" id="{5B29E39C-B1AF-4352-8BBB-8F2FCB1AEEBC}"/>
              </a:ext>
            </a:extLst>
          </p:cNvPr>
          <p:cNvSpPr>
            <a:spLocks noGrp="1"/>
          </p:cNvSpPr>
          <p:nvPr>
            <p:ph sz="quarter" idx="21" hasCustomPrompt="1"/>
          </p:nvPr>
        </p:nvSpPr>
        <p:spPr>
          <a:xfrm>
            <a:off x="8058952" y="4253049"/>
            <a:ext cx="352044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12" name="Date Placeholder 11">
            <a:extLst>
              <a:ext uri="{FF2B5EF4-FFF2-40B4-BE49-F238E27FC236}">
                <a16:creationId xmlns:a16="http://schemas.microsoft.com/office/drawing/2014/main" id="{3CD24B6D-B627-B448-B45A-DB16C3A919EC}"/>
              </a:ext>
            </a:extLst>
          </p:cNvPr>
          <p:cNvSpPr>
            <a:spLocks noGrp="1"/>
          </p:cNvSpPr>
          <p:nvPr>
            <p:ph type="dt" sz="half" idx="22"/>
          </p:nvPr>
        </p:nvSpPr>
        <p:spPr/>
        <p:txBody>
          <a:bodyPr/>
          <a:lstStyle/>
          <a:p>
            <a:endParaRPr lang="en-US"/>
          </a:p>
        </p:txBody>
      </p:sp>
      <p:sp>
        <p:nvSpPr>
          <p:cNvPr id="20" name="Slide Number Placeholder 19">
            <a:extLst>
              <a:ext uri="{FF2B5EF4-FFF2-40B4-BE49-F238E27FC236}">
                <a16:creationId xmlns:a16="http://schemas.microsoft.com/office/drawing/2014/main" id="{B04C99AB-4E3D-E54F-93CD-A2AC60331ABB}"/>
              </a:ext>
            </a:extLst>
          </p:cNvPr>
          <p:cNvSpPr>
            <a:spLocks noGrp="1"/>
          </p:cNvSpPr>
          <p:nvPr>
            <p:ph type="sldNum" sz="quarter" idx="24"/>
          </p:nvPr>
        </p:nvSpPr>
        <p:spPr/>
        <p:txBody>
          <a:bodyPr/>
          <a:lstStyle/>
          <a:p>
            <a:fld id="{00DE720E-C72B-42F0-AD69-52D60E3C605E}" type="slidenum">
              <a:rPr lang="en-US" smtClean="0"/>
              <a:pPr/>
              <a:t>‹#›</a:t>
            </a:fld>
            <a:endParaRPr lang="en-US"/>
          </a:p>
        </p:txBody>
      </p:sp>
      <p:sp>
        <p:nvSpPr>
          <p:cNvPr id="27" name="Rectangle 26">
            <a:extLst>
              <a:ext uri="{FF2B5EF4-FFF2-40B4-BE49-F238E27FC236}">
                <a16:creationId xmlns:a16="http://schemas.microsoft.com/office/drawing/2014/main" id="{F136FC6C-609F-2249-8ABE-D93AE8CF57EC}"/>
              </a:ext>
            </a:extLst>
          </p:cNvPr>
          <p:cNvSpPr/>
          <p:nvPr userDrawn="1"/>
        </p:nvSpPr>
        <p:spPr>
          <a:xfrm>
            <a:off x="609437" y="1351772"/>
            <a:ext cx="3520440" cy="2143903"/>
          </a:xfrm>
          <a:prstGeom prst="rect">
            <a:avLst/>
          </a:prstGeom>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8" name="Rectangle 27">
            <a:extLst>
              <a:ext uri="{FF2B5EF4-FFF2-40B4-BE49-F238E27FC236}">
                <a16:creationId xmlns:a16="http://schemas.microsoft.com/office/drawing/2014/main" id="{4D7D23CF-1443-2146-BD1C-56EBCF4E90F9}"/>
              </a:ext>
            </a:extLst>
          </p:cNvPr>
          <p:cNvSpPr/>
          <p:nvPr userDrawn="1"/>
        </p:nvSpPr>
        <p:spPr>
          <a:xfrm>
            <a:off x="4334191" y="1351772"/>
            <a:ext cx="3520440" cy="2143903"/>
          </a:xfrm>
          <a:prstGeom prst="rect">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9" name="Rectangle 28">
            <a:extLst>
              <a:ext uri="{FF2B5EF4-FFF2-40B4-BE49-F238E27FC236}">
                <a16:creationId xmlns:a16="http://schemas.microsoft.com/office/drawing/2014/main" id="{4A5EE5D2-9B83-9F4F-A1FB-7AB4AB3FEFAB}"/>
              </a:ext>
            </a:extLst>
          </p:cNvPr>
          <p:cNvSpPr/>
          <p:nvPr userDrawn="1"/>
        </p:nvSpPr>
        <p:spPr>
          <a:xfrm>
            <a:off x="8058948" y="1351772"/>
            <a:ext cx="3520440" cy="2143903"/>
          </a:xfrm>
          <a:prstGeom prst="rect">
            <a:avLst/>
          </a:pr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0" name="Rectangle 29">
            <a:extLst>
              <a:ext uri="{FF2B5EF4-FFF2-40B4-BE49-F238E27FC236}">
                <a16:creationId xmlns:a16="http://schemas.microsoft.com/office/drawing/2014/main" id="{FA3D4CEA-4F5C-3447-9B55-5EAA29BCB8BF}"/>
              </a:ext>
            </a:extLst>
          </p:cNvPr>
          <p:cNvSpPr/>
          <p:nvPr userDrawn="1"/>
        </p:nvSpPr>
        <p:spPr>
          <a:xfrm>
            <a:off x="609437" y="3621752"/>
            <a:ext cx="3520440" cy="2143903"/>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1" name="Rectangle 30">
            <a:extLst>
              <a:ext uri="{FF2B5EF4-FFF2-40B4-BE49-F238E27FC236}">
                <a16:creationId xmlns:a16="http://schemas.microsoft.com/office/drawing/2014/main" id="{2BC3C5E6-9CD0-A442-9264-ADBC83BC410C}"/>
              </a:ext>
            </a:extLst>
          </p:cNvPr>
          <p:cNvSpPr/>
          <p:nvPr userDrawn="1"/>
        </p:nvSpPr>
        <p:spPr>
          <a:xfrm>
            <a:off x="4334191" y="3621752"/>
            <a:ext cx="3520440" cy="2143903"/>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2" name="Rectangle 31">
            <a:extLst>
              <a:ext uri="{FF2B5EF4-FFF2-40B4-BE49-F238E27FC236}">
                <a16:creationId xmlns:a16="http://schemas.microsoft.com/office/drawing/2014/main" id="{3607ECDB-9182-D44F-AEE9-BE965B70A313}"/>
              </a:ext>
            </a:extLst>
          </p:cNvPr>
          <p:cNvSpPr/>
          <p:nvPr userDrawn="1"/>
        </p:nvSpPr>
        <p:spPr>
          <a:xfrm>
            <a:off x="8058948" y="3621752"/>
            <a:ext cx="3520440" cy="2143903"/>
          </a:xfrm>
          <a:prstGeom prst="rect">
            <a:avLst/>
          </a:prstGeom>
          <a:solidFill>
            <a:schemeClr val="accent6">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3" name="Footer Placeholder 10">
            <a:extLst>
              <a:ext uri="{FF2B5EF4-FFF2-40B4-BE49-F238E27FC236}">
                <a16:creationId xmlns:a16="http://schemas.microsoft.com/office/drawing/2014/main" id="{44693582-8F22-7D47-84F3-26B2DF9ABFDE}"/>
              </a:ext>
            </a:extLst>
          </p:cNvPr>
          <p:cNvSpPr>
            <a:spLocks noGrp="1"/>
          </p:cNvSpPr>
          <p:nvPr>
            <p:ph type="ftr" sz="quarter" idx="25"/>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17578308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Eight filled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161B9D-D86C-4A71-AA6B-153CB40F3791}"/>
              </a:ext>
            </a:extLst>
          </p:cNvPr>
          <p:cNvSpPr/>
          <p:nvPr/>
        </p:nvSpPr>
        <p:spPr>
          <a:xfrm>
            <a:off x="609438" y="1351772"/>
            <a:ext cx="2651759" cy="2143903"/>
          </a:xfrm>
          <a:prstGeom prst="rect">
            <a:avLst/>
          </a:prstGeom>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4" name="Rectangle 13">
            <a:extLst>
              <a:ext uri="{FF2B5EF4-FFF2-40B4-BE49-F238E27FC236}">
                <a16:creationId xmlns:a16="http://schemas.microsoft.com/office/drawing/2014/main" id="{7F0A04BE-B918-4A8E-926C-03094B6A6E51}"/>
              </a:ext>
            </a:extLst>
          </p:cNvPr>
          <p:cNvSpPr/>
          <p:nvPr/>
        </p:nvSpPr>
        <p:spPr>
          <a:xfrm>
            <a:off x="3382167" y="1351772"/>
            <a:ext cx="2651759" cy="2143903"/>
          </a:xfrm>
          <a:prstGeom prst="rect">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5" name="Rectangle 14">
            <a:extLst>
              <a:ext uri="{FF2B5EF4-FFF2-40B4-BE49-F238E27FC236}">
                <a16:creationId xmlns:a16="http://schemas.microsoft.com/office/drawing/2014/main" id="{77A860B5-478A-4386-B127-D801247E8062}"/>
              </a:ext>
            </a:extLst>
          </p:cNvPr>
          <p:cNvSpPr/>
          <p:nvPr/>
        </p:nvSpPr>
        <p:spPr>
          <a:xfrm>
            <a:off x="6154895" y="1351772"/>
            <a:ext cx="2651759" cy="2143903"/>
          </a:xfrm>
          <a:prstGeom prst="rect">
            <a:avLst/>
          </a:pr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6" name="Rectangle 15">
            <a:extLst>
              <a:ext uri="{FF2B5EF4-FFF2-40B4-BE49-F238E27FC236}">
                <a16:creationId xmlns:a16="http://schemas.microsoft.com/office/drawing/2014/main" id="{88B23B83-10AF-4C04-87A1-603EC5D3FD61}"/>
              </a:ext>
            </a:extLst>
          </p:cNvPr>
          <p:cNvSpPr/>
          <p:nvPr/>
        </p:nvSpPr>
        <p:spPr>
          <a:xfrm>
            <a:off x="8927624" y="1351772"/>
            <a:ext cx="2651759" cy="2143903"/>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 name="Text Placeholder 2"/>
          <p:cNvSpPr>
            <a:spLocks noGrp="1"/>
          </p:cNvSpPr>
          <p:nvPr>
            <p:ph type="body" idx="1" hasCustomPrompt="1"/>
          </p:nvPr>
        </p:nvSpPr>
        <p:spPr>
          <a:xfrm>
            <a:off x="609438" y="1351775"/>
            <a:ext cx="2651760" cy="548928"/>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83069"/>
            <a:ext cx="265176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Click to edit text</a:t>
            </a:r>
          </a:p>
        </p:txBody>
      </p:sp>
      <p:sp>
        <p:nvSpPr>
          <p:cNvPr id="5" name="Text Placeholder 4"/>
          <p:cNvSpPr>
            <a:spLocks noGrp="1"/>
          </p:cNvSpPr>
          <p:nvPr>
            <p:ph type="body" sz="quarter" idx="3" hasCustomPrompt="1"/>
          </p:nvPr>
        </p:nvSpPr>
        <p:spPr>
          <a:xfrm>
            <a:off x="3382168" y="1351772"/>
            <a:ext cx="265176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3382168" y="1983069"/>
            <a:ext cx="265176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154898" y="1351772"/>
            <a:ext cx="265176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154898" y="1983069"/>
            <a:ext cx="265176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11" name="Text Placeholder 4">
            <a:extLst>
              <a:ext uri="{FF2B5EF4-FFF2-40B4-BE49-F238E27FC236}">
                <a16:creationId xmlns:a16="http://schemas.microsoft.com/office/drawing/2014/main" id="{E584B521-8264-4DCB-BE1C-01CA39487ECB}"/>
              </a:ext>
            </a:extLst>
          </p:cNvPr>
          <p:cNvSpPr>
            <a:spLocks noGrp="1"/>
          </p:cNvSpPr>
          <p:nvPr>
            <p:ph type="body" sz="quarter" idx="13" hasCustomPrompt="1"/>
          </p:nvPr>
        </p:nvSpPr>
        <p:spPr>
          <a:xfrm>
            <a:off x="8927628" y="1351772"/>
            <a:ext cx="265176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12" name="Content Placeholder 5">
            <a:extLst>
              <a:ext uri="{FF2B5EF4-FFF2-40B4-BE49-F238E27FC236}">
                <a16:creationId xmlns:a16="http://schemas.microsoft.com/office/drawing/2014/main" id="{3E237972-4F92-4F4A-A833-618DADE256FF}"/>
              </a:ext>
            </a:extLst>
          </p:cNvPr>
          <p:cNvSpPr>
            <a:spLocks noGrp="1"/>
          </p:cNvSpPr>
          <p:nvPr>
            <p:ph sz="quarter" idx="14" hasCustomPrompt="1"/>
          </p:nvPr>
        </p:nvSpPr>
        <p:spPr>
          <a:xfrm>
            <a:off x="8927628" y="1983069"/>
            <a:ext cx="265176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17" name="Rectangle 16">
            <a:extLst>
              <a:ext uri="{FF2B5EF4-FFF2-40B4-BE49-F238E27FC236}">
                <a16:creationId xmlns:a16="http://schemas.microsoft.com/office/drawing/2014/main" id="{4A159A6C-6998-4DDE-B0F9-F934FF12BBA6}"/>
              </a:ext>
            </a:extLst>
          </p:cNvPr>
          <p:cNvSpPr/>
          <p:nvPr/>
        </p:nvSpPr>
        <p:spPr>
          <a:xfrm>
            <a:off x="609438" y="3621752"/>
            <a:ext cx="2651759" cy="2143903"/>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8" name="Rectangle 17">
            <a:extLst>
              <a:ext uri="{FF2B5EF4-FFF2-40B4-BE49-F238E27FC236}">
                <a16:creationId xmlns:a16="http://schemas.microsoft.com/office/drawing/2014/main" id="{15AF39B5-D5FB-48B2-9BE3-BD480F1A7295}"/>
              </a:ext>
            </a:extLst>
          </p:cNvPr>
          <p:cNvSpPr/>
          <p:nvPr/>
        </p:nvSpPr>
        <p:spPr>
          <a:xfrm>
            <a:off x="3382167" y="3621752"/>
            <a:ext cx="2651759" cy="2143903"/>
          </a:xfrm>
          <a:prstGeom prst="rect">
            <a:avLst/>
          </a:prstGeom>
          <a:solidFill>
            <a:schemeClr val="accent2">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9" name="Rectangle 18">
            <a:extLst>
              <a:ext uri="{FF2B5EF4-FFF2-40B4-BE49-F238E27FC236}">
                <a16:creationId xmlns:a16="http://schemas.microsoft.com/office/drawing/2014/main" id="{84976756-FD81-4353-B3AA-874DE6706E9D}"/>
              </a:ext>
            </a:extLst>
          </p:cNvPr>
          <p:cNvSpPr/>
          <p:nvPr/>
        </p:nvSpPr>
        <p:spPr>
          <a:xfrm>
            <a:off x="6154895" y="3621752"/>
            <a:ext cx="2651759" cy="2143903"/>
          </a:xfrm>
          <a:prstGeom prst="rect">
            <a:avLst/>
          </a:prstGeom>
          <a:solidFill>
            <a:schemeClr val="accent3">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0" name="Rectangle 19">
            <a:extLst>
              <a:ext uri="{FF2B5EF4-FFF2-40B4-BE49-F238E27FC236}">
                <a16:creationId xmlns:a16="http://schemas.microsoft.com/office/drawing/2014/main" id="{EAFC0F1F-1CC2-45BB-B3A6-D5B5793D1FB6}"/>
              </a:ext>
            </a:extLst>
          </p:cNvPr>
          <p:cNvSpPr/>
          <p:nvPr/>
        </p:nvSpPr>
        <p:spPr>
          <a:xfrm>
            <a:off x="8927624" y="3621752"/>
            <a:ext cx="2651759" cy="2143903"/>
          </a:xfrm>
          <a:prstGeom prst="rect">
            <a:avLst/>
          </a:prstGeom>
          <a:solidFill>
            <a:schemeClr val="accent5">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1" name="Text Placeholder 2">
            <a:extLst>
              <a:ext uri="{FF2B5EF4-FFF2-40B4-BE49-F238E27FC236}">
                <a16:creationId xmlns:a16="http://schemas.microsoft.com/office/drawing/2014/main" id="{75408FE2-845C-4072-8D7D-55FFBEA4F92F}"/>
              </a:ext>
            </a:extLst>
          </p:cNvPr>
          <p:cNvSpPr>
            <a:spLocks noGrp="1"/>
          </p:cNvSpPr>
          <p:nvPr>
            <p:ph type="body" idx="16" hasCustomPrompt="1"/>
          </p:nvPr>
        </p:nvSpPr>
        <p:spPr>
          <a:xfrm>
            <a:off x="609438" y="3621755"/>
            <a:ext cx="2651760" cy="548928"/>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2" name="Content Placeholder 3">
            <a:extLst>
              <a:ext uri="{FF2B5EF4-FFF2-40B4-BE49-F238E27FC236}">
                <a16:creationId xmlns:a16="http://schemas.microsoft.com/office/drawing/2014/main" id="{A1428EBE-EFFF-43FA-B5F7-2A0E5C808A63}"/>
              </a:ext>
            </a:extLst>
          </p:cNvPr>
          <p:cNvSpPr>
            <a:spLocks noGrp="1"/>
          </p:cNvSpPr>
          <p:nvPr>
            <p:ph sz="half" idx="17" hasCustomPrompt="1"/>
          </p:nvPr>
        </p:nvSpPr>
        <p:spPr>
          <a:xfrm>
            <a:off x="609438" y="4253049"/>
            <a:ext cx="265176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Click to edit text</a:t>
            </a:r>
          </a:p>
        </p:txBody>
      </p:sp>
      <p:sp>
        <p:nvSpPr>
          <p:cNvPr id="23" name="Text Placeholder 4">
            <a:extLst>
              <a:ext uri="{FF2B5EF4-FFF2-40B4-BE49-F238E27FC236}">
                <a16:creationId xmlns:a16="http://schemas.microsoft.com/office/drawing/2014/main" id="{F878094F-9716-4A14-B225-8CC4B19CF5AA}"/>
              </a:ext>
            </a:extLst>
          </p:cNvPr>
          <p:cNvSpPr>
            <a:spLocks noGrp="1"/>
          </p:cNvSpPr>
          <p:nvPr>
            <p:ph type="body" sz="quarter" idx="18" hasCustomPrompt="1"/>
          </p:nvPr>
        </p:nvSpPr>
        <p:spPr>
          <a:xfrm>
            <a:off x="3382168" y="3621752"/>
            <a:ext cx="265176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4" name="Content Placeholder 5">
            <a:extLst>
              <a:ext uri="{FF2B5EF4-FFF2-40B4-BE49-F238E27FC236}">
                <a16:creationId xmlns:a16="http://schemas.microsoft.com/office/drawing/2014/main" id="{446107A2-AE88-4CBE-9F0E-82F9CBF1A83E}"/>
              </a:ext>
            </a:extLst>
          </p:cNvPr>
          <p:cNvSpPr>
            <a:spLocks noGrp="1"/>
          </p:cNvSpPr>
          <p:nvPr>
            <p:ph sz="quarter" idx="19" hasCustomPrompt="1"/>
          </p:nvPr>
        </p:nvSpPr>
        <p:spPr>
          <a:xfrm>
            <a:off x="3382168" y="4253049"/>
            <a:ext cx="265176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25" name="Text Placeholder 4">
            <a:extLst>
              <a:ext uri="{FF2B5EF4-FFF2-40B4-BE49-F238E27FC236}">
                <a16:creationId xmlns:a16="http://schemas.microsoft.com/office/drawing/2014/main" id="{08F13BF8-79EC-44AF-8995-853817E615D4}"/>
              </a:ext>
            </a:extLst>
          </p:cNvPr>
          <p:cNvSpPr>
            <a:spLocks noGrp="1"/>
          </p:cNvSpPr>
          <p:nvPr>
            <p:ph type="body" sz="quarter" idx="20" hasCustomPrompt="1"/>
          </p:nvPr>
        </p:nvSpPr>
        <p:spPr>
          <a:xfrm>
            <a:off x="6154898" y="3621752"/>
            <a:ext cx="265176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6" name="Content Placeholder 5">
            <a:extLst>
              <a:ext uri="{FF2B5EF4-FFF2-40B4-BE49-F238E27FC236}">
                <a16:creationId xmlns:a16="http://schemas.microsoft.com/office/drawing/2014/main" id="{5B29E39C-B1AF-4352-8BBB-8F2FCB1AEEBC}"/>
              </a:ext>
            </a:extLst>
          </p:cNvPr>
          <p:cNvSpPr>
            <a:spLocks noGrp="1"/>
          </p:cNvSpPr>
          <p:nvPr>
            <p:ph sz="quarter" idx="21" hasCustomPrompt="1"/>
          </p:nvPr>
        </p:nvSpPr>
        <p:spPr>
          <a:xfrm>
            <a:off x="6154898" y="4253049"/>
            <a:ext cx="265176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27" name="Text Placeholder 4">
            <a:extLst>
              <a:ext uri="{FF2B5EF4-FFF2-40B4-BE49-F238E27FC236}">
                <a16:creationId xmlns:a16="http://schemas.microsoft.com/office/drawing/2014/main" id="{1C5C767A-900E-46EB-B84F-B6350929745C}"/>
              </a:ext>
            </a:extLst>
          </p:cNvPr>
          <p:cNvSpPr>
            <a:spLocks noGrp="1"/>
          </p:cNvSpPr>
          <p:nvPr>
            <p:ph type="body" sz="quarter" idx="22" hasCustomPrompt="1"/>
          </p:nvPr>
        </p:nvSpPr>
        <p:spPr>
          <a:xfrm>
            <a:off x="8927628" y="3621752"/>
            <a:ext cx="265176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8" name="Content Placeholder 5">
            <a:extLst>
              <a:ext uri="{FF2B5EF4-FFF2-40B4-BE49-F238E27FC236}">
                <a16:creationId xmlns:a16="http://schemas.microsoft.com/office/drawing/2014/main" id="{2FD7CCB5-7043-49CD-A2D3-7006C1D8A5D5}"/>
              </a:ext>
            </a:extLst>
          </p:cNvPr>
          <p:cNvSpPr>
            <a:spLocks noGrp="1"/>
          </p:cNvSpPr>
          <p:nvPr>
            <p:ph sz="quarter" idx="23" hasCustomPrompt="1"/>
          </p:nvPr>
        </p:nvSpPr>
        <p:spPr>
          <a:xfrm>
            <a:off x="8927628" y="4253049"/>
            <a:ext cx="265176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30" name="Date Placeholder 29">
            <a:extLst>
              <a:ext uri="{FF2B5EF4-FFF2-40B4-BE49-F238E27FC236}">
                <a16:creationId xmlns:a16="http://schemas.microsoft.com/office/drawing/2014/main" id="{949E23FA-A123-9A47-B819-7BC24C63D827}"/>
              </a:ext>
            </a:extLst>
          </p:cNvPr>
          <p:cNvSpPr>
            <a:spLocks noGrp="1"/>
          </p:cNvSpPr>
          <p:nvPr>
            <p:ph type="dt" sz="half" idx="24"/>
          </p:nvPr>
        </p:nvSpPr>
        <p:spPr/>
        <p:txBody>
          <a:bodyPr/>
          <a:lstStyle/>
          <a:p>
            <a:endParaRPr lang="en-US"/>
          </a:p>
        </p:txBody>
      </p:sp>
      <p:sp>
        <p:nvSpPr>
          <p:cNvPr id="32" name="Slide Number Placeholder 31">
            <a:extLst>
              <a:ext uri="{FF2B5EF4-FFF2-40B4-BE49-F238E27FC236}">
                <a16:creationId xmlns:a16="http://schemas.microsoft.com/office/drawing/2014/main" id="{F59F857C-0EBC-544C-A36A-753A320937C4}"/>
              </a:ext>
            </a:extLst>
          </p:cNvPr>
          <p:cNvSpPr>
            <a:spLocks noGrp="1"/>
          </p:cNvSpPr>
          <p:nvPr>
            <p:ph type="sldNum" sz="quarter" idx="26"/>
          </p:nvPr>
        </p:nvSpPr>
        <p:spPr/>
        <p:txBody>
          <a:bodyPr/>
          <a:lstStyle/>
          <a:p>
            <a:fld id="{00DE720E-C72B-42F0-AD69-52D60E3C605E}" type="slidenum">
              <a:rPr lang="en-US" smtClean="0"/>
              <a:pPr/>
              <a:t>‹#›</a:t>
            </a:fld>
            <a:endParaRPr lang="en-US"/>
          </a:p>
        </p:txBody>
      </p:sp>
      <p:sp>
        <p:nvSpPr>
          <p:cNvPr id="33" name="Rectangle 32">
            <a:extLst>
              <a:ext uri="{FF2B5EF4-FFF2-40B4-BE49-F238E27FC236}">
                <a16:creationId xmlns:a16="http://schemas.microsoft.com/office/drawing/2014/main" id="{B2D41454-A235-9C49-9D75-0F7EEF63BF32}"/>
              </a:ext>
            </a:extLst>
          </p:cNvPr>
          <p:cNvSpPr/>
          <p:nvPr userDrawn="1"/>
        </p:nvSpPr>
        <p:spPr>
          <a:xfrm>
            <a:off x="609438" y="1351772"/>
            <a:ext cx="2651759" cy="2143903"/>
          </a:xfrm>
          <a:prstGeom prst="rect">
            <a:avLst/>
          </a:prstGeom>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4" name="Rectangle 33">
            <a:extLst>
              <a:ext uri="{FF2B5EF4-FFF2-40B4-BE49-F238E27FC236}">
                <a16:creationId xmlns:a16="http://schemas.microsoft.com/office/drawing/2014/main" id="{0DF05C2E-05CA-B74D-86BC-22F9038762B0}"/>
              </a:ext>
            </a:extLst>
          </p:cNvPr>
          <p:cNvSpPr/>
          <p:nvPr userDrawn="1"/>
        </p:nvSpPr>
        <p:spPr>
          <a:xfrm>
            <a:off x="3382167" y="1351772"/>
            <a:ext cx="2651759" cy="2143903"/>
          </a:xfrm>
          <a:prstGeom prst="rect">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5" name="Rectangle 34">
            <a:extLst>
              <a:ext uri="{FF2B5EF4-FFF2-40B4-BE49-F238E27FC236}">
                <a16:creationId xmlns:a16="http://schemas.microsoft.com/office/drawing/2014/main" id="{A9C2C6A1-9C86-284D-A961-21B8812B681D}"/>
              </a:ext>
            </a:extLst>
          </p:cNvPr>
          <p:cNvSpPr/>
          <p:nvPr userDrawn="1"/>
        </p:nvSpPr>
        <p:spPr>
          <a:xfrm>
            <a:off x="6154895" y="1351772"/>
            <a:ext cx="2651759" cy="2143903"/>
          </a:xfrm>
          <a:prstGeom prst="rect">
            <a:avLst/>
          </a:pr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6" name="Rectangle 35">
            <a:extLst>
              <a:ext uri="{FF2B5EF4-FFF2-40B4-BE49-F238E27FC236}">
                <a16:creationId xmlns:a16="http://schemas.microsoft.com/office/drawing/2014/main" id="{12EAD03B-D894-7541-875D-0D32699BF66B}"/>
              </a:ext>
            </a:extLst>
          </p:cNvPr>
          <p:cNvSpPr/>
          <p:nvPr userDrawn="1"/>
        </p:nvSpPr>
        <p:spPr>
          <a:xfrm>
            <a:off x="8927624" y="1351772"/>
            <a:ext cx="2651759" cy="2143903"/>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7" name="Rectangle 36">
            <a:extLst>
              <a:ext uri="{FF2B5EF4-FFF2-40B4-BE49-F238E27FC236}">
                <a16:creationId xmlns:a16="http://schemas.microsoft.com/office/drawing/2014/main" id="{8AD8B028-FA04-6F41-8901-2D944FCF9EA5}"/>
              </a:ext>
            </a:extLst>
          </p:cNvPr>
          <p:cNvSpPr/>
          <p:nvPr userDrawn="1"/>
        </p:nvSpPr>
        <p:spPr>
          <a:xfrm>
            <a:off x="609438" y="3621752"/>
            <a:ext cx="2651759" cy="2143903"/>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8" name="Rectangle 37">
            <a:extLst>
              <a:ext uri="{FF2B5EF4-FFF2-40B4-BE49-F238E27FC236}">
                <a16:creationId xmlns:a16="http://schemas.microsoft.com/office/drawing/2014/main" id="{9213F6BC-05FD-E348-A735-C516F38DB6B4}"/>
              </a:ext>
            </a:extLst>
          </p:cNvPr>
          <p:cNvSpPr/>
          <p:nvPr userDrawn="1"/>
        </p:nvSpPr>
        <p:spPr>
          <a:xfrm>
            <a:off x="3382167" y="3621752"/>
            <a:ext cx="2651759" cy="2143903"/>
          </a:xfrm>
          <a:prstGeom prst="rect">
            <a:avLst/>
          </a:prstGeom>
          <a:solidFill>
            <a:schemeClr val="accent2">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9" name="Rectangle 38">
            <a:extLst>
              <a:ext uri="{FF2B5EF4-FFF2-40B4-BE49-F238E27FC236}">
                <a16:creationId xmlns:a16="http://schemas.microsoft.com/office/drawing/2014/main" id="{95B808F1-D913-D249-B76E-0ACD663E23FF}"/>
              </a:ext>
            </a:extLst>
          </p:cNvPr>
          <p:cNvSpPr/>
          <p:nvPr userDrawn="1"/>
        </p:nvSpPr>
        <p:spPr>
          <a:xfrm>
            <a:off x="6154895" y="3621752"/>
            <a:ext cx="2651759" cy="2143903"/>
          </a:xfrm>
          <a:prstGeom prst="rect">
            <a:avLst/>
          </a:prstGeom>
          <a:solidFill>
            <a:schemeClr val="accent3">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40" name="Rectangle 39">
            <a:extLst>
              <a:ext uri="{FF2B5EF4-FFF2-40B4-BE49-F238E27FC236}">
                <a16:creationId xmlns:a16="http://schemas.microsoft.com/office/drawing/2014/main" id="{53A6BAF5-0862-F443-904B-BB4F551C2547}"/>
              </a:ext>
            </a:extLst>
          </p:cNvPr>
          <p:cNvSpPr/>
          <p:nvPr userDrawn="1"/>
        </p:nvSpPr>
        <p:spPr>
          <a:xfrm>
            <a:off x="8927624" y="3621752"/>
            <a:ext cx="2651759" cy="2143903"/>
          </a:xfrm>
          <a:prstGeom prst="rect">
            <a:avLst/>
          </a:prstGeom>
          <a:solidFill>
            <a:schemeClr val="accent5">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41" name="Footer Placeholder 10">
            <a:extLst>
              <a:ext uri="{FF2B5EF4-FFF2-40B4-BE49-F238E27FC236}">
                <a16:creationId xmlns:a16="http://schemas.microsoft.com/office/drawing/2014/main" id="{DBBC3908-17DF-9A4E-A8CA-CF48212EB3BB}"/>
              </a:ext>
            </a:extLst>
          </p:cNvPr>
          <p:cNvSpPr>
            <a:spLocks noGrp="1"/>
          </p:cNvSpPr>
          <p:nvPr>
            <p:ph type="ftr" sz="quarter" idx="27"/>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27280011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No logo">
    <p:spTree>
      <p:nvGrpSpPr>
        <p:cNvPr id="1" name=""/>
        <p:cNvGrpSpPr/>
        <p:nvPr/>
      </p:nvGrpSpPr>
      <p:grpSpPr>
        <a:xfrm>
          <a:off x="0" y="0"/>
          <a:ext cx="0" cy="0"/>
          <a:chOff x="0" y="0"/>
          <a:chExt cx="0" cy="0"/>
        </a:xfrm>
      </p:grpSpPr>
      <p:sp>
        <p:nvSpPr>
          <p:cNvPr id="6" name="Rectangle 5"/>
          <p:cNvSpPr/>
          <p:nvPr/>
        </p:nvSpPr>
        <p:spPr>
          <a:xfrm>
            <a:off x="0" y="1295400"/>
            <a:ext cx="137160" cy="5562599"/>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7" name="Rectangle 6"/>
          <p:cNvSpPr/>
          <p:nvPr/>
        </p:nvSpPr>
        <p:spPr>
          <a:xfrm>
            <a:off x="0" y="0"/>
            <a:ext cx="137160" cy="1227115"/>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10" name="Date Placeholder 9">
            <a:extLst>
              <a:ext uri="{FF2B5EF4-FFF2-40B4-BE49-F238E27FC236}">
                <a16:creationId xmlns:a16="http://schemas.microsoft.com/office/drawing/2014/main" id="{B3D87E94-7FB0-6547-9553-19CC44B472FB}"/>
              </a:ext>
            </a:extLst>
          </p:cNvPr>
          <p:cNvSpPr>
            <a:spLocks noGrp="1"/>
          </p:cNvSpPr>
          <p:nvPr>
            <p:ph type="dt" sz="half" idx="10"/>
          </p:nvPr>
        </p:nvSpPr>
        <p:spPr/>
        <p:txBody>
          <a:bodyPr/>
          <a:lstStyle/>
          <a:p>
            <a:endParaRPr lang="en-US"/>
          </a:p>
        </p:txBody>
      </p:sp>
      <p:sp>
        <p:nvSpPr>
          <p:cNvPr id="12" name="Slide Number Placeholder 11">
            <a:extLst>
              <a:ext uri="{FF2B5EF4-FFF2-40B4-BE49-F238E27FC236}">
                <a16:creationId xmlns:a16="http://schemas.microsoft.com/office/drawing/2014/main" id="{24AD8C05-109A-6F4E-B1EC-74EFEB2053E9}"/>
              </a:ext>
            </a:extLst>
          </p:cNvPr>
          <p:cNvSpPr>
            <a:spLocks noGrp="1"/>
          </p:cNvSpPr>
          <p:nvPr>
            <p:ph type="sldNum" sz="quarter" idx="12"/>
          </p:nvPr>
        </p:nvSpPr>
        <p:spPr/>
        <p:txBody>
          <a:bodyPr/>
          <a:lstStyle/>
          <a:p>
            <a:fld id="{00DE720E-C72B-42F0-AD69-52D60E3C605E}" type="slidenum">
              <a:rPr lang="en-US" smtClean="0"/>
              <a:pPr/>
              <a:t>‹#›</a:t>
            </a:fld>
            <a:endParaRPr lang="en-US"/>
          </a:p>
        </p:txBody>
      </p:sp>
      <p:sp>
        <p:nvSpPr>
          <p:cNvPr id="8" name="Rectangle 7">
            <a:extLst>
              <a:ext uri="{FF2B5EF4-FFF2-40B4-BE49-F238E27FC236}">
                <a16:creationId xmlns:a16="http://schemas.microsoft.com/office/drawing/2014/main" id="{D25A2971-2297-0C42-A191-1497FCC63B00}"/>
              </a:ext>
            </a:extLst>
          </p:cNvPr>
          <p:cNvSpPr/>
          <p:nvPr userDrawn="1"/>
        </p:nvSpPr>
        <p:spPr>
          <a:xfrm>
            <a:off x="0" y="1295400"/>
            <a:ext cx="137160" cy="5562599"/>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9" name="Rectangle 8">
            <a:extLst>
              <a:ext uri="{FF2B5EF4-FFF2-40B4-BE49-F238E27FC236}">
                <a16:creationId xmlns:a16="http://schemas.microsoft.com/office/drawing/2014/main" id="{E69B5C8B-8F06-C94C-AB08-83160997DE32}"/>
              </a:ext>
            </a:extLst>
          </p:cNvPr>
          <p:cNvSpPr/>
          <p:nvPr userDrawn="1"/>
        </p:nvSpPr>
        <p:spPr>
          <a:xfrm>
            <a:off x="0" y="0"/>
            <a:ext cx="137160" cy="1227115"/>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13" name="Footer Placeholder 10">
            <a:extLst>
              <a:ext uri="{FF2B5EF4-FFF2-40B4-BE49-F238E27FC236}">
                <a16:creationId xmlns:a16="http://schemas.microsoft.com/office/drawing/2014/main" id="{FD8BC79F-E426-7141-814A-444686A9EEB2}"/>
              </a:ext>
            </a:extLst>
          </p:cNvPr>
          <p:cNvSpPr>
            <a:spLocks noGrp="1"/>
          </p:cNvSpPr>
          <p:nvPr>
            <p:ph type="ftr" sz="quarter" idx="11"/>
          </p:nvPr>
        </p:nvSpPr>
        <p:spPr>
          <a:xfrm>
            <a:off x="3808412" y="640541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116612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Proofpoint logo">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474295" y="2181993"/>
            <a:ext cx="7240234" cy="2494014"/>
          </a:xfrm>
          <a:prstGeom prst="rect">
            <a:avLst/>
          </a:prstGeom>
        </p:spPr>
      </p:pic>
      <p:pic>
        <p:nvPicPr>
          <p:cNvPr id="4" name="Picture 3">
            <a:extLst>
              <a:ext uri="{FF2B5EF4-FFF2-40B4-BE49-F238E27FC236}">
                <a16:creationId xmlns:a16="http://schemas.microsoft.com/office/drawing/2014/main" id="{03E4424E-2047-1E44-8DED-C9628A3FBD7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474295" y="2181993"/>
            <a:ext cx="7240234" cy="2494014"/>
          </a:xfrm>
          <a:prstGeom prst="rect">
            <a:avLst/>
          </a:prstGeom>
        </p:spPr>
      </p:pic>
      <p:sp>
        <p:nvSpPr>
          <p:cNvPr id="5" name="Footer Placeholder 10">
            <a:extLst>
              <a:ext uri="{FF2B5EF4-FFF2-40B4-BE49-F238E27FC236}">
                <a16:creationId xmlns:a16="http://schemas.microsoft.com/office/drawing/2014/main" id="{9AB5D24D-6167-CE4F-86B1-5A6354B357CF}"/>
              </a:ext>
            </a:extLst>
          </p:cNvPr>
          <p:cNvSpPr>
            <a:spLocks noGrp="1"/>
          </p:cNvSpPr>
          <p:nvPr>
            <p:ph type="ftr" sz="quarter" idx="11"/>
          </p:nvPr>
        </p:nvSpPr>
        <p:spPr>
          <a:xfrm>
            <a:off x="3808412" y="6405372"/>
            <a:ext cx="4572000" cy="219456"/>
          </a:xfrm>
        </p:spPr>
        <p:txBody>
          <a:body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29101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1_Value_Infographic">
    <p:bg>
      <p:bgPr>
        <a:blipFill dpi="0" rotWithShape="1">
          <a:blip r:embed="rId3">
            <a:alphaModFix amt="70000"/>
            <a:lum/>
          </a:blip>
          <a:srcRect/>
          <a:stretch>
            <a:fillRect t="-10000" b="-10000"/>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E64A9F9-B84D-D643-A0DD-7905BFE44B11}"/>
              </a:ext>
            </a:extLst>
          </p:cNvPr>
          <p:cNvSpPr>
            <a:spLocks noGrp="1"/>
          </p:cNvSpPr>
          <p:nvPr>
            <p:ph type="dt" sz="half" idx="10"/>
          </p:nvPr>
        </p:nvSpPr>
        <p:spPr/>
        <p:txBody>
          <a:bodyPr/>
          <a:lstStyle>
            <a:lvl1pPr>
              <a:defRPr>
                <a:solidFill>
                  <a:schemeClr val="tx1"/>
                </a:solidFill>
              </a:defRPr>
            </a:lvl1pPr>
          </a:lstStyle>
          <a:p>
            <a:endParaRPr lang="en-US" dirty="0"/>
          </a:p>
        </p:txBody>
      </p:sp>
      <p:sp>
        <p:nvSpPr>
          <p:cNvPr id="4" name="Footer Placeholder 3">
            <a:extLst>
              <a:ext uri="{FF2B5EF4-FFF2-40B4-BE49-F238E27FC236}">
                <a16:creationId xmlns:a16="http://schemas.microsoft.com/office/drawing/2014/main" id="{020A4794-9B4E-274E-8AFA-22768CB84BBB}"/>
              </a:ext>
            </a:extLst>
          </p:cNvPr>
          <p:cNvSpPr>
            <a:spLocks noGrp="1"/>
          </p:cNvSpPr>
          <p:nvPr>
            <p:ph type="ftr" sz="quarter" idx="11"/>
          </p:nvPr>
        </p:nvSpPr>
        <p:spPr/>
        <p:txBody>
          <a:bodyPr/>
          <a:lstStyle>
            <a:lvl1pPr>
              <a:defRPr>
                <a:solidFill>
                  <a:schemeClr val="tx1"/>
                </a:solidFill>
              </a:defRPr>
            </a:lvl1pPr>
          </a:lstStyle>
          <a:p>
            <a:r>
              <a:rPr lang="en-US"/>
              <a:t>© 2021</a:t>
            </a:r>
            <a:r>
              <a:rPr lang="zh-TW" altLang="en-US"/>
              <a:t> </a:t>
            </a:r>
            <a:r>
              <a:rPr lang="en-US"/>
              <a:t> Proofpoint. All rights reserved</a:t>
            </a:r>
            <a:r>
              <a:rPr lang="zh-TW" altLang="en-US"/>
              <a:t>  </a:t>
            </a:r>
            <a:r>
              <a:rPr lang="en-US" altLang="zh-TW"/>
              <a:t>|</a:t>
            </a:r>
            <a:r>
              <a:rPr lang="zh-TW" altLang="en-US"/>
              <a:t>  </a:t>
            </a:r>
            <a:r>
              <a:rPr lang="en-US"/>
              <a:t>Proofpoint, Inc. - Confidential and Proprietary</a:t>
            </a:r>
            <a:endParaRPr lang="en-US" dirty="0"/>
          </a:p>
        </p:txBody>
      </p:sp>
      <p:sp>
        <p:nvSpPr>
          <p:cNvPr id="6" name="Slide Number Placeholder 5">
            <a:extLst>
              <a:ext uri="{FF2B5EF4-FFF2-40B4-BE49-F238E27FC236}">
                <a16:creationId xmlns:a16="http://schemas.microsoft.com/office/drawing/2014/main" id="{51E540F3-B801-3246-9F60-7F932119BCCD}"/>
              </a:ext>
            </a:extLst>
          </p:cNvPr>
          <p:cNvSpPr>
            <a:spLocks noGrp="1"/>
          </p:cNvSpPr>
          <p:nvPr>
            <p:ph type="sldNum" sz="quarter" idx="12"/>
          </p:nvPr>
        </p:nvSpPr>
        <p:spPr/>
        <p:txBody>
          <a:bodyPr/>
          <a:lstStyle>
            <a:lvl1pPr>
              <a:defRPr>
                <a:solidFill>
                  <a:schemeClr val="tx1"/>
                </a:solidFill>
              </a:defRPr>
            </a:lvl1pPr>
          </a:lstStyle>
          <a:p>
            <a:fld id="{00DE720E-C72B-42F0-AD69-52D60E3C605E}" type="slidenum">
              <a:rPr lang="en-US" smtClean="0"/>
              <a:pPr/>
              <a:t>‹#›</a:t>
            </a:fld>
            <a:endParaRPr lang="en-US"/>
          </a:p>
        </p:txBody>
      </p:sp>
      <p:sp>
        <p:nvSpPr>
          <p:cNvPr id="2" name="TextBox 1">
            <a:extLst>
              <a:ext uri="{FF2B5EF4-FFF2-40B4-BE49-F238E27FC236}">
                <a16:creationId xmlns:a16="http://schemas.microsoft.com/office/drawing/2014/main" id="{AE94B18F-C2EC-4523-9F76-AB3151962E25}"/>
              </a:ext>
            </a:extLst>
          </p:cNvPr>
          <p:cNvSpPr txBox="1"/>
          <p:nvPr userDrawn="1"/>
        </p:nvSpPr>
        <p:spPr>
          <a:xfrm>
            <a:off x="3211974" y="150452"/>
            <a:ext cx="6096000" cy="521110"/>
          </a:xfrm>
          <a:prstGeom prst="rect">
            <a:avLst/>
          </a:prstGeom>
          <a:noFill/>
        </p:spPr>
        <p:txBody>
          <a:bodyPr wrap="square" lIns="0" tIns="0" rIns="0" bIns="0" rtlCol="0" anchor="ctr">
            <a:noAutofit/>
          </a:bodyPr>
          <a:lstStyle/>
          <a:p>
            <a:pPr algn="ctr">
              <a:lnSpc>
                <a:spcPct val="90000"/>
              </a:lnSpc>
            </a:pPr>
            <a:r>
              <a:rPr lang="en-US" sz="4800" b="0" dirty="0">
                <a:solidFill>
                  <a:schemeClr val="bg1"/>
                </a:solidFill>
                <a:latin typeface="Swis721 BlkCn BT" panose="020B0806030502040204" pitchFamily="34" charset="0"/>
              </a:rPr>
              <a:t>Total Economic Value</a:t>
            </a:r>
          </a:p>
        </p:txBody>
      </p:sp>
      <p:sp>
        <p:nvSpPr>
          <p:cNvPr id="7" name="TextBox 6">
            <a:extLst>
              <a:ext uri="{FF2B5EF4-FFF2-40B4-BE49-F238E27FC236}">
                <a16:creationId xmlns:a16="http://schemas.microsoft.com/office/drawing/2014/main" id="{B52D5D79-A156-48B8-962A-DD7D6A273454}"/>
              </a:ext>
            </a:extLst>
          </p:cNvPr>
          <p:cNvSpPr txBox="1"/>
          <p:nvPr userDrawn="1"/>
        </p:nvSpPr>
        <p:spPr>
          <a:xfrm>
            <a:off x="3046412" y="6626966"/>
            <a:ext cx="6096000" cy="215444"/>
          </a:xfrm>
          <a:prstGeom prst="rect">
            <a:avLst/>
          </a:prstGeom>
          <a:noFill/>
        </p:spPr>
        <p:txBody>
          <a:bodyPr wrap="square">
            <a:spAutoFit/>
          </a:bodyPr>
          <a:lstStyle/>
          <a:p>
            <a:pPr marL="0" algn="ctr" defTabSz="914400" rtl="0" eaLnBrk="1" latinLnBrk="0" hangingPunct="1"/>
            <a:r>
              <a:rPr lang="en-US" sz="750" kern="1200" dirty="0">
                <a:solidFill>
                  <a:schemeClr val="tx1"/>
                </a:solidFill>
                <a:latin typeface="+mn-lt"/>
                <a:ea typeface="+mn-ea"/>
                <a:cs typeface="+mn-cs"/>
              </a:rPr>
              <a:t>Value estimates in this presentation are based on subjective assumptions and may not represent future results.</a:t>
            </a:r>
          </a:p>
        </p:txBody>
      </p:sp>
      <p:sp>
        <p:nvSpPr>
          <p:cNvPr id="21" name="TextBox 20">
            <a:extLst>
              <a:ext uri="{FF2B5EF4-FFF2-40B4-BE49-F238E27FC236}">
                <a16:creationId xmlns:a16="http://schemas.microsoft.com/office/drawing/2014/main" id="{653E1ECE-646A-4DD7-BE72-D4C23CD6929F}"/>
              </a:ext>
            </a:extLst>
          </p:cNvPr>
          <p:cNvSpPr txBox="1"/>
          <p:nvPr userDrawn="1"/>
        </p:nvSpPr>
        <p:spPr>
          <a:xfrm>
            <a:off x="3506942" y="658888"/>
            <a:ext cx="5506064" cy="521110"/>
          </a:xfrm>
          <a:prstGeom prst="rect">
            <a:avLst/>
          </a:prstGeom>
          <a:noFill/>
        </p:spPr>
        <p:txBody>
          <a:bodyPr wrap="square" lIns="0" tIns="0" rIns="0" bIns="0" rtlCol="0">
            <a:noAutofit/>
          </a:bodyPr>
          <a:lstStyle/>
          <a:p>
            <a:pPr algn="ctr">
              <a:lnSpc>
                <a:spcPct val="90000"/>
              </a:lnSpc>
            </a:pPr>
            <a:r>
              <a:rPr lang="en-US" sz="2000" b="1" dirty="0">
                <a:solidFill>
                  <a:schemeClr val="bg1"/>
                </a:solidFill>
              </a:rPr>
              <a:t>Understanding Hidden Costs of Ownership</a:t>
            </a:r>
          </a:p>
        </p:txBody>
      </p:sp>
      <p:sp>
        <p:nvSpPr>
          <p:cNvPr id="23" name="Arrow: Up-Down 22">
            <a:extLst>
              <a:ext uri="{FF2B5EF4-FFF2-40B4-BE49-F238E27FC236}">
                <a16:creationId xmlns:a16="http://schemas.microsoft.com/office/drawing/2014/main" id="{3AF9E59C-B4FF-4512-A5EC-22199552C857}"/>
              </a:ext>
            </a:extLst>
          </p:cNvPr>
          <p:cNvSpPr/>
          <p:nvPr userDrawn="1"/>
        </p:nvSpPr>
        <p:spPr>
          <a:xfrm>
            <a:off x="5903905" y="1213516"/>
            <a:ext cx="168735" cy="5126958"/>
          </a:xfrm>
          <a:prstGeom prst="upDownArrow">
            <a:avLst/>
          </a:prstGeom>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lnSpc>
                <a:spcPct val="90000"/>
              </a:lnSpc>
            </a:pPr>
            <a:endParaRPr lang="en-US" dirty="0"/>
          </a:p>
        </p:txBody>
      </p:sp>
      <p:sp>
        <p:nvSpPr>
          <p:cNvPr id="24" name="TextBox 23">
            <a:extLst>
              <a:ext uri="{FF2B5EF4-FFF2-40B4-BE49-F238E27FC236}">
                <a16:creationId xmlns:a16="http://schemas.microsoft.com/office/drawing/2014/main" id="{8DC37F21-5F06-42FB-94EC-1056DB3E566B}"/>
              </a:ext>
            </a:extLst>
          </p:cNvPr>
          <p:cNvSpPr txBox="1"/>
          <p:nvPr userDrawn="1"/>
        </p:nvSpPr>
        <p:spPr>
          <a:xfrm>
            <a:off x="6304037" y="1354667"/>
            <a:ext cx="4916196" cy="521110"/>
          </a:xfrm>
          <a:prstGeom prst="rect">
            <a:avLst/>
          </a:prstGeom>
          <a:noFill/>
        </p:spPr>
        <p:txBody>
          <a:bodyPr wrap="square" lIns="0" tIns="0" rIns="0" bIns="0" rtlCol="0">
            <a:noAutofit/>
          </a:bodyPr>
          <a:lstStyle/>
          <a:p>
            <a:pPr>
              <a:lnSpc>
                <a:spcPct val="90000"/>
              </a:lnSpc>
              <a:spcAft>
                <a:spcPts val="1200"/>
              </a:spcAft>
            </a:pPr>
            <a:r>
              <a:rPr lang="en-US" sz="2400" b="1" dirty="0">
                <a:solidFill>
                  <a:schemeClr val="bg1"/>
                </a:solidFill>
              </a:rPr>
              <a:t>Licensing</a:t>
            </a:r>
          </a:p>
          <a:p>
            <a:pPr>
              <a:lnSpc>
                <a:spcPct val="90000"/>
              </a:lnSpc>
              <a:spcAft>
                <a:spcPts val="1200"/>
              </a:spcAft>
            </a:pPr>
            <a:r>
              <a:rPr lang="en-US" sz="2400" b="1" dirty="0">
                <a:solidFill>
                  <a:schemeClr val="bg1"/>
                </a:solidFill>
              </a:rPr>
              <a:t>Deployment Fees</a:t>
            </a:r>
          </a:p>
          <a:p>
            <a:pPr>
              <a:lnSpc>
                <a:spcPct val="90000"/>
              </a:lnSpc>
              <a:spcAft>
                <a:spcPts val="1200"/>
              </a:spcAft>
            </a:pPr>
            <a:r>
              <a:rPr lang="en-US" sz="2400" b="1" dirty="0">
                <a:solidFill>
                  <a:schemeClr val="bg1"/>
                </a:solidFill>
              </a:rPr>
              <a:t>Deployment Resources</a:t>
            </a:r>
          </a:p>
          <a:p>
            <a:pPr>
              <a:lnSpc>
                <a:spcPct val="90000"/>
              </a:lnSpc>
              <a:spcAft>
                <a:spcPts val="1200"/>
              </a:spcAft>
            </a:pPr>
            <a:r>
              <a:rPr lang="en-US" sz="2400" b="1" dirty="0">
                <a:solidFill>
                  <a:schemeClr val="bg1"/>
                </a:solidFill>
              </a:rPr>
              <a:t>Ongoing Management</a:t>
            </a:r>
          </a:p>
          <a:p>
            <a:pPr>
              <a:lnSpc>
                <a:spcPct val="90000"/>
              </a:lnSpc>
              <a:spcAft>
                <a:spcPts val="1200"/>
              </a:spcAft>
            </a:pPr>
            <a:r>
              <a:rPr lang="en-US" sz="2400" b="1" dirty="0">
                <a:solidFill>
                  <a:schemeClr val="bg1"/>
                </a:solidFill>
              </a:rPr>
              <a:t>User Productivity</a:t>
            </a:r>
          </a:p>
          <a:p>
            <a:pPr>
              <a:lnSpc>
                <a:spcPct val="90000"/>
              </a:lnSpc>
              <a:spcAft>
                <a:spcPts val="1200"/>
              </a:spcAft>
            </a:pPr>
            <a:r>
              <a:rPr lang="en-US" sz="2400" b="1" dirty="0">
                <a:solidFill>
                  <a:schemeClr val="bg1"/>
                </a:solidFill>
              </a:rPr>
              <a:t>Monitoring, Triage, and Analysis</a:t>
            </a:r>
          </a:p>
          <a:p>
            <a:pPr>
              <a:lnSpc>
                <a:spcPct val="90000"/>
              </a:lnSpc>
              <a:spcAft>
                <a:spcPts val="1200"/>
              </a:spcAft>
            </a:pPr>
            <a:r>
              <a:rPr lang="en-US" sz="2400" b="1" dirty="0">
                <a:solidFill>
                  <a:schemeClr val="bg1"/>
                </a:solidFill>
              </a:rPr>
              <a:t>Response and Remediation</a:t>
            </a:r>
          </a:p>
          <a:p>
            <a:pPr>
              <a:lnSpc>
                <a:spcPct val="90000"/>
              </a:lnSpc>
              <a:spcAft>
                <a:spcPts val="1200"/>
              </a:spcAft>
            </a:pPr>
            <a:r>
              <a:rPr lang="en-US" sz="2400" b="1" dirty="0">
                <a:solidFill>
                  <a:schemeClr val="bg1"/>
                </a:solidFill>
              </a:rPr>
              <a:t>Data Analytics and Reporting</a:t>
            </a:r>
          </a:p>
          <a:p>
            <a:pPr>
              <a:lnSpc>
                <a:spcPct val="90000"/>
              </a:lnSpc>
              <a:spcAft>
                <a:spcPts val="1200"/>
              </a:spcAft>
            </a:pPr>
            <a:r>
              <a:rPr lang="en-US" sz="2400" b="1" dirty="0">
                <a:solidFill>
                  <a:schemeClr val="bg1"/>
                </a:solidFill>
              </a:rPr>
              <a:t>Threat Hunting</a:t>
            </a:r>
          </a:p>
          <a:p>
            <a:pPr>
              <a:lnSpc>
                <a:spcPct val="90000"/>
              </a:lnSpc>
              <a:spcAft>
                <a:spcPts val="1200"/>
              </a:spcAft>
            </a:pPr>
            <a:r>
              <a:rPr lang="en-US" sz="2400" b="1" dirty="0">
                <a:solidFill>
                  <a:schemeClr val="bg1"/>
                </a:solidFill>
              </a:rPr>
              <a:t>Cost of a Data Breach</a:t>
            </a:r>
          </a:p>
          <a:p>
            <a:pPr>
              <a:lnSpc>
                <a:spcPct val="90000"/>
              </a:lnSpc>
            </a:pPr>
            <a:endParaRPr lang="en-US" sz="2400" b="1" dirty="0">
              <a:solidFill>
                <a:schemeClr val="bg1"/>
              </a:solidFill>
            </a:endParaRPr>
          </a:p>
          <a:p>
            <a:pPr>
              <a:lnSpc>
                <a:spcPct val="90000"/>
              </a:lnSpc>
            </a:pPr>
            <a:endParaRPr lang="en-US" sz="2400" b="1" dirty="0">
              <a:solidFill>
                <a:schemeClr val="bg1"/>
              </a:solidFill>
            </a:endParaRPr>
          </a:p>
          <a:p>
            <a:pPr>
              <a:lnSpc>
                <a:spcPct val="90000"/>
              </a:lnSpc>
            </a:pPr>
            <a:endParaRPr lang="en-US" sz="2400" b="1" dirty="0">
              <a:solidFill>
                <a:schemeClr val="bg1"/>
              </a:solidFill>
            </a:endParaRPr>
          </a:p>
          <a:p>
            <a:pPr>
              <a:lnSpc>
                <a:spcPct val="90000"/>
              </a:lnSpc>
            </a:pPr>
            <a:endParaRPr lang="en-US" sz="2400" b="1" dirty="0">
              <a:solidFill>
                <a:schemeClr val="bg1"/>
              </a:solidFill>
            </a:endParaRPr>
          </a:p>
        </p:txBody>
      </p:sp>
    </p:spTree>
    <p:custDataLst>
      <p:tags r:id="rId1"/>
    </p:custDataLst>
    <p:extLst>
      <p:ext uri="{BB962C8B-B14F-4D97-AF65-F5344CB8AC3E}">
        <p14:creationId xmlns:p14="http://schemas.microsoft.com/office/powerpoint/2010/main" val="37710510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0" y="0"/>
            <a:ext cx="10969943" cy="1216152"/>
          </a:xfrm>
        </p:spPr>
        <p:txBody>
          <a:bodyPr vert="horz" lIns="0" tIns="0" rIns="0" bIns="0" rtlCol="0" anchor="ctr" anchorCtr="0">
            <a:noAutofit/>
          </a:bodyPr>
          <a:lstStyle>
            <a:lvl1pPr>
              <a:defRPr lang="en-US" dirty="0"/>
            </a:lvl1pPr>
          </a:lstStyle>
          <a:p>
            <a:pPr lvl="0"/>
            <a:r>
              <a:rPr lang="en-US" dirty="0"/>
              <a:t>Text slide with photo</a:t>
            </a:r>
          </a:p>
        </p:txBody>
      </p:sp>
      <p:sp>
        <p:nvSpPr>
          <p:cNvPr id="6" name="Picture Placeholder 5">
            <a:extLst>
              <a:ext uri="{FF2B5EF4-FFF2-40B4-BE49-F238E27FC236}">
                <a16:creationId xmlns:a16="http://schemas.microsoft.com/office/drawing/2014/main" id="{676D5A86-4EEE-634B-BC20-30C66D2236D6}"/>
              </a:ext>
            </a:extLst>
          </p:cNvPr>
          <p:cNvSpPr>
            <a:spLocks noGrp="1"/>
          </p:cNvSpPr>
          <p:nvPr>
            <p:ph type="pic" sz="quarter" idx="10"/>
          </p:nvPr>
        </p:nvSpPr>
        <p:spPr>
          <a:xfrm>
            <a:off x="7046664" y="1361090"/>
            <a:ext cx="5142161" cy="4939954"/>
          </a:xfrm>
          <a:solidFill>
            <a:schemeClr val="bg1">
              <a:lumMod val="40000"/>
              <a:lumOff val="60000"/>
            </a:schemeClr>
          </a:solidFill>
        </p:spPr>
        <p:txBody>
          <a:bodyPr anchor="ctr" anchorCtr="0"/>
          <a:lstStyle/>
          <a:p>
            <a:r>
              <a:rPr lang="en-US"/>
              <a:t>Click icon to add picture</a:t>
            </a:r>
            <a:endParaRPr lang="en-US" dirty="0"/>
          </a:p>
        </p:txBody>
      </p:sp>
      <p:sp>
        <p:nvSpPr>
          <p:cNvPr id="9" name="Content Placeholder 2"/>
          <p:cNvSpPr>
            <a:spLocks noGrp="1"/>
          </p:cNvSpPr>
          <p:nvPr>
            <p:ph sz="half" idx="1" hasCustomPrompt="1"/>
          </p:nvPr>
        </p:nvSpPr>
        <p:spPr>
          <a:xfrm>
            <a:off x="609441" y="1361090"/>
            <a:ext cx="6105494" cy="4939954"/>
          </a:xfrm>
          <a:prstGeom prst="rect">
            <a:avLst/>
          </a:prstGeom>
        </p:spPr>
        <p:txBody>
          <a:bodyPr anchor="ctr">
            <a:noAutofit/>
          </a:bodyPr>
          <a:lstStyle>
            <a:lvl1pPr marL="233363" indent="-233363">
              <a:spcBef>
                <a:spcPts val="1600"/>
              </a:spcBef>
              <a:buFont typeface="Calibri" panose="020B0604020202020204" pitchFamily="34" charset="0"/>
              <a:buChar char="•"/>
              <a:defRPr sz="1999" b="0" i="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220663">
              <a:buSzPct val="100000"/>
              <a:buFont typeface="Calibri" panose="020B0604020202020204" pitchFamily="34" charset="0"/>
              <a:buChar char="•"/>
              <a:tabLst/>
              <a:defRPr sz="1799" b="0" i="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692623" indent="-228235">
              <a:buFont typeface="Calibri" panose="020F0502020204030204" pitchFamily="34" charset="0"/>
              <a:buChar char="─"/>
              <a:tabLst/>
              <a:defRPr sz="1600" b="0" i="0">
                <a:solidFill>
                  <a:srgbClr val="000000"/>
                </a:solidFill>
                <a:latin typeface="Arial" panose="020B0604020202020204" pitchFamily="34" charset="0"/>
                <a:ea typeface="Arial" panose="020B0604020202020204" pitchFamily="34" charset="0"/>
                <a:cs typeface="Arial" panose="020B0604020202020204" pitchFamily="34" charset="0"/>
              </a:defRPr>
            </a:lvl3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4" name="Date Placeholder 3">
            <a:extLst>
              <a:ext uri="{FF2B5EF4-FFF2-40B4-BE49-F238E27FC236}">
                <a16:creationId xmlns:a16="http://schemas.microsoft.com/office/drawing/2014/main" id="{6B565E89-7F48-D74D-A61C-7BD2F568ECE5}"/>
              </a:ext>
            </a:extLst>
          </p:cNvPr>
          <p:cNvSpPr>
            <a:spLocks noGrp="1"/>
          </p:cNvSpPr>
          <p:nvPr>
            <p:ph type="dt" sz="half" idx="11"/>
          </p:nvPr>
        </p:nvSpPr>
        <p:spPr/>
        <p:txBody>
          <a:bodyPr/>
          <a:lstStyle/>
          <a:p>
            <a:endParaRPr lang="en-US"/>
          </a:p>
        </p:txBody>
      </p:sp>
      <p:sp>
        <p:nvSpPr>
          <p:cNvPr id="5" name="Footer Placeholder 4">
            <a:extLst>
              <a:ext uri="{FF2B5EF4-FFF2-40B4-BE49-F238E27FC236}">
                <a16:creationId xmlns:a16="http://schemas.microsoft.com/office/drawing/2014/main" id="{B5DB582E-39D0-F540-B9E0-D83C0BA812D9}"/>
              </a:ext>
            </a:extLst>
          </p:cNvPr>
          <p:cNvSpPr>
            <a:spLocks noGrp="1"/>
          </p:cNvSpPr>
          <p:nvPr>
            <p:ph type="ftr" sz="quarter" idx="12"/>
          </p:nvPr>
        </p:nvSpPr>
        <p:spPr/>
        <p:txBody>
          <a:bodyPr/>
          <a:lstStyle/>
          <a:p>
            <a:r>
              <a:rPr lang="en-US" dirty="0"/>
              <a:t>© 2022  Proofpoint. All rights reserved.  </a:t>
            </a:r>
            <a:r>
              <a:rPr lang="en-US" altLang="zh-TW" dirty="0"/>
              <a:t>|  P</a:t>
            </a:r>
            <a:r>
              <a:rPr lang="en-US" dirty="0"/>
              <a:t>roofpoint, Inc. – Confidential and Proprietary</a:t>
            </a:r>
          </a:p>
        </p:txBody>
      </p:sp>
      <p:sp>
        <p:nvSpPr>
          <p:cNvPr id="7" name="Slide Number Placeholder 6">
            <a:extLst>
              <a:ext uri="{FF2B5EF4-FFF2-40B4-BE49-F238E27FC236}">
                <a16:creationId xmlns:a16="http://schemas.microsoft.com/office/drawing/2014/main" id="{A13E8659-468E-0E43-8FB8-4F07C7665834}"/>
              </a:ext>
            </a:extLst>
          </p:cNvPr>
          <p:cNvSpPr>
            <a:spLocks noGrp="1"/>
          </p:cNvSpPr>
          <p:nvPr>
            <p:ph type="sldNum" sz="quarter" idx="13"/>
          </p:nvPr>
        </p:nvSpPr>
        <p:spPr/>
        <p:txBody>
          <a:bodyPr/>
          <a:lstStyle/>
          <a:p>
            <a:fld id="{00DE720E-C72B-42F0-AD69-52D60E3C605E}" type="slidenum">
              <a:rPr lang="en-US" smtClean="0"/>
              <a:pPr/>
              <a:t>‹#›</a:t>
            </a:fld>
            <a:endParaRPr lang="en-US"/>
          </a:p>
        </p:txBody>
      </p:sp>
    </p:spTree>
    <p:extLst>
      <p:ext uri="{BB962C8B-B14F-4D97-AF65-F5344CB8AC3E}">
        <p14:creationId xmlns:p14="http://schemas.microsoft.com/office/powerpoint/2010/main" val="2401175891"/>
      </p:ext>
    </p:extLst>
  </p:cSld>
  <p:clrMapOvr>
    <a:masterClrMapping/>
  </p:clrMapOvr>
  <p:transition advClick="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0" y="0"/>
            <a:ext cx="10969943" cy="1216152"/>
          </a:xfrm>
        </p:spPr>
        <p:txBody>
          <a:bodyPr vert="horz" lIns="0" tIns="0" rIns="0" bIns="0" rtlCol="0" anchor="ctr" anchorCtr="0">
            <a:noAutofit/>
          </a:bodyPr>
          <a:lstStyle>
            <a:lvl1pPr>
              <a:defRPr lang="en-US" dirty="0"/>
            </a:lvl1pPr>
          </a:lstStyle>
          <a:p>
            <a:pPr lvl="0"/>
            <a:r>
              <a:rPr lang="en-US" dirty="0"/>
              <a:t>Two column slide for text or text with charts</a:t>
            </a:r>
          </a:p>
        </p:txBody>
      </p:sp>
      <p:sp>
        <p:nvSpPr>
          <p:cNvPr id="3" name="Content Placeholder 2"/>
          <p:cNvSpPr>
            <a:spLocks noGrp="1"/>
          </p:cNvSpPr>
          <p:nvPr>
            <p:ph sz="half" idx="1" hasCustomPrompt="1"/>
          </p:nvPr>
        </p:nvSpPr>
        <p:spPr>
          <a:xfrm>
            <a:off x="609441" y="1361089"/>
            <a:ext cx="5256431" cy="4825701"/>
          </a:xfrm>
          <a:prstGeom prst="rect">
            <a:avLst/>
          </a:prstGeom>
        </p:spPr>
        <p:txBody>
          <a:bodyPr>
            <a:noAutofit/>
          </a:bodyPr>
          <a:lstStyle>
            <a:lvl1pPr marL="233363" indent="-233363">
              <a:spcBef>
                <a:spcPts val="1600"/>
              </a:spcBef>
              <a:buFont typeface="Calibri" panose="020B0604020202020204" pitchFamily="34" charset="0"/>
              <a:buChar char="•"/>
              <a:defRPr sz="1999" b="0" i="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220663">
              <a:buSzPct val="100000"/>
              <a:buFont typeface="Calibri" panose="020B0604020202020204" pitchFamily="34" charset="0"/>
              <a:buChar char="•"/>
              <a:tabLst/>
              <a:defRPr sz="1799" b="0" i="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692623" indent="-228235">
              <a:buFont typeface="Calibri" panose="020F0502020204030204" pitchFamily="34" charset="0"/>
              <a:buChar char="─"/>
              <a:tabLst/>
              <a:defRPr sz="1600" b="0" i="0">
                <a:solidFill>
                  <a:srgbClr val="000000"/>
                </a:solidFill>
                <a:latin typeface="Arial" panose="020B0604020202020204" pitchFamily="34" charset="0"/>
                <a:ea typeface="Arial" panose="020B0604020202020204" pitchFamily="34" charset="0"/>
                <a:cs typeface="Arial" panose="020B0604020202020204" pitchFamily="34" charset="0"/>
              </a:defRPr>
            </a:lvl3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11" name="Content Placeholder 2"/>
          <p:cNvSpPr>
            <a:spLocks noGrp="1"/>
          </p:cNvSpPr>
          <p:nvPr>
            <p:ph sz="half" idx="13" hasCustomPrompt="1"/>
          </p:nvPr>
        </p:nvSpPr>
        <p:spPr>
          <a:xfrm>
            <a:off x="6246772" y="1361089"/>
            <a:ext cx="5332612" cy="4825701"/>
          </a:xfrm>
          <a:prstGeom prst="rect">
            <a:avLst/>
          </a:prstGeom>
        </p:spPr>
        <p:txBody>
          <a:bodyPr>
            <a:noAutofit/>
          </a:bodyPr>
          <a:lstStyle>
            <a:lvl1pPr marL="233363" indent="-233363">
              <a:spcBef>
                <a:spcPts val="1600"/>
              </a:spcBef>
              <a:buFont typeface="Calibri" panose="020B0604020202020204" pitchFamily="34" charset="0"/>
              <a:buChar char="•"/>
              <a:defRPr sz="1999" b="0" i="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220663">
              <a:buSzPct val="100000"/>
              <a:buFont typeface="Calibri" panose="020B0604020202020204" pitchFamily="34" charset="0"/>
              <a:buChar char="•"/>
              <a:tabLst/>
              <a:defRPr sz="1799" b="0" i="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692623" indent="-228235">
              <a:buFont typeface="Calibri" panose="020F0502020204030204" pitchFamily="34" charset="0"/>
              <a:buChar char="─"/>
              <a:tabLst/>
              <a:defRPr sz="1600" b="0" i="0">
                <a:solidFill>
                  <a:srgbClr val="000000"/>
                </a:solidFill>
                <a:latin typeface="Arial" panose="020B0604020202020204" pitchFamily="34" charset="0"/>
                <a:ea typeface="Arial" panose="020B0604020202020204" pitchFamily="34" charset="0"/>
                <a:cs typeface="Arial" panose="020B0604020202020204" pitchFamily="34" charset="0"/>
              </a:defRPr>
            </a:lvl3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5" name="Date Placeholder 4">
            <a:extLst>
              <a:ext uri="{FF2B5EF4-FFF2-40B4-BE49-F238E27FC236}">
                <a16:creationId xmlns:a16="http://schemas.microsoft.com/office/drawing/2014/main" id="{5D9B493D-41BD-A645-85F8-93303FA09D01}"/>
              </a:ext>
            </a:extLst>
          </p:cNvPr>
          <p:cNvSpPr>
            <a:spLocks noGrp="1"/>
          </p:cNvSpPr>
          <p:nvPr>
            <p:ph type="dt" sz="half" idx="14"/>
          </p:nvPr>
        </p:nvSpPr>
        <p:spPr/>
        <p:txBody>
          <a:bodyPr/>
          <a:lstStyle/>
          <a:p>
            <a:endParaRPr lang="en-US"/>
          </a:p>
        </p:txBody>
      </p:sp>
      <p:sp>
        <p:nvSpPr>
          <p:cNvPr id="6" name="Footer Placeholder 5">
            <a:extLst>
              <a:ext uri="{FF2B5EF4-FFF2-40B4-BE49-F238E27FC236}">
                <a16:creationId xmlns:a16="http://schemas.microsoft.com/office/drawing/2014/main" id="{5878299D-7356-EA45-AFBC-D1E89CB06640}"/>
              </a:ext>
            </a:extLst>
          </p:cNvPr>
          <p:cNvSpPr>
            <a:spLocks noGrp="1"/>
          </p:cNvSpPr>
          <p:nvPr>
            <p:ph type="ftr" sz="quarter" idx="15"/>
          </p:nvPr>
        </p:nvSpPr>
        <p:spPr/>
        <p:txBody>
          <a:bodyPr/>
          <a:lstStyle/>
          <a:p>
            <a:r>
              <a:rPr lang="en-US" dirty="0"/>
              <a:t>© 2022  Proofpoint. All rights reserved.  </a:t>
            </a:r>
            <a:r>
              <a:rPr lang="en-US" altLang="zh-TW" dirty="0"/>
              <a:t>|  P</a:t>
            </a:r>
            <a:r>
              <a:rPr lang="en-US" dirty="0"/>
              <a:t>roofpoint, Inc. – Confidential and Proprietary</a:t>
            </a:r>
          </a:p>
        </p:txBody>
      </p:sp>
      <p:sp>
        <p:nvSpPr>
          <p:cNvPr id="7" name="Slide Number Placeholder 6">
            <a:extLst>
              <a:ext uri="{FF2B5EF4-FFF2-40B4-BE49-F238E27FC236}">
                <a16:creationId xmlns:a16="http://schemas.microsoft.com/office/drawing/2014/main" id="{EF4DF6BF-12A5-5C49-BD18-1A299E546888}"/>
              </a:ext>
            </a:extLst>
          </p:cNvPr>
          <p:cNvSpPr>
            <a:spLocks noGrp="1"/>
          </p:cNvSpPr>
          <p:nvPr>
            <p:ph type="sldNum" sz="quarter" idx="16"/>
          </p:nvPr>
        </p:nvSpPr>
        <p:spPr/>
        <p:txBody>
          <a:bodyPr/>
          <a:lstStyle/>
          <a:p>
            <a:fld id="{00DE720E-C72B-42F0-AD69-52D60E3C605E}" type="slidenum">
              <a:rPr lang="en-US" smtClean="0"/>
              <a:pPr/>
              <a:t>‹#›</a:t>
            </a:fld>
            <a:endParaRPr lang="en-US"/>
          </a:p>
        </p:txBody>
      </p:sp>
    </p:spTree>
    <p:extLst>
      <p:ext uri="{BB962C8B-B14F-4D97-AF65-F5344CB8AC3E}">
        <p14:creationId xmlns:p14="http://schemas.microsoft.com/office/powerpoint/2010/main" val="4247451950"/>
      </p:ext>
    </p:extLst>
  </p:cSld>
  <p:clrMapOvr>
    <a:masterClrMapping/>
  </p:clrMapOvr>
  <p:transition advClick="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40" y="1351775"/>
            <a:ext cx="10969936" cy="458321"/>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9" y="1822458"/>
            <a:ext cx="10969935"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0"/>
            <a:r>
              <a:rPr lang="en-US" dirty="0"/>
              <a:t>First Level Body Text, Calibri Regular, 20pt</a:t>
            </a:r>
          </a:p>
          <a:p>
            <a:pPr lvl="1"/>
            <a:r>
              <a:rPr lang="en-US" dirty="0"/>
              <a:t>Second Level Bullet, Calibri Regular, 18pt.</a:t>
            </a:r>
          </a:p>
          <a:p>
            <a:pPr lvl="2"/>
            <a:r>
              <a:rPr lang="en-US" dirty="0"/>
              <a:t>Third Level Bullet, Calibri Regular, 16pt.</a:t>
            </a:r>
          </a:p>
          <a:p>
            <a:pPr lvl="2"/>
            <a:r>
              <a:rPr lang="en-US" dirty="0"/>
              <a:t>Third Level Bullet, Calibri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Two column slide</a:t>
            </a:r>
          </a:p>
        </p:txBody>
      </p:sp>
      <p:sp>
        <p:nvSpPr>
          <p:cNvPr id="5" name="Date Placeholder 4">
            <a:extLst>
              <a:ext uri="{FF2B5EF4-FFF2-40B4-BE49-F238E27FC236}">
                <a16:creationId xmlns:a16="http://schemas.microsoft.com/office/drawing/2014/main" id="{DC16CA9A-75F1-3A4A-981C-F0D07B5EDF5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CAE1A66-6F7D-5240-9F61-FF3710E43AAA}"/>
              </a:ext>
            </a:extLst>
          </p:cNvPr>
          <p:cNvSpPr>
            <a:spLocks noGrp="1"/>
          </p:cNvSpPr>
          <p:nvPr>
            <p:ph type="ftr" sz="quarter" idx="11"/>
          </p:nvPr>
        </p:nvSpPr>
        <p:spPr/>
        <p:txBody>
          <a:bodyPr/>
          <a:lstStyle/>
          <a:p>
            <a:r>
              <a:rPr lang="en-US" dirty="0"/>
              <a:t>© 2022  Proofpoint. All rights reserved.  </a:t>
            </a:r>
            <a:r>
              <a:rPr lang="en-US" altLang="zh-TW" dirty="0"/>
              <a:t>|  P</a:t>
            </a:r>
            <a:r>
              <a:rPr lang="en-US" dirty="0"/>
              <a:t>roofpoint, Inc. – Confidential and Proprietary</a:t>
            </a:r>
          </a:p>
        </p:txBody>
      </p:sp>
      <p:sp>
        <p:nvSpPr>
          <p:cNvPr id="10" name="Slide Number Placeholder 9">
            <a:extLst>
              <a:ext uri="{FF2B5EF4-FFF2-40B4-BE49-F238E27FC236}">
                <a16:creationId xmlns:a16="http://schemas.microsoft.com/office/drawing/2014/main" id="{49A85A44-71D8-E24E-98BE-C984DAE4086B}"/>
              </a:ext>
            </a:extLst>
          </p:cNvPr>
          <p:cNvSpPr>
            <a:spLocks noGrp="1"/>
          </p:cNvSpPr>
          <p:nvPr>
            <p:ph type="sldNum" sz="quarter" idx="12"/>
          </p:nvPr>
        </p:nvSpPr>
        <p:spPr/>
        <p:txBody>
          <a:bodyPr/>
          <a:lstStyle/>
          <a:p>
            <a:fld id="{00DE720E-C72B-42F0-AD69-52D60E3C605E}" type="slidenum">
              <a:rPr lang="en-US" smtClean="0"/>
              <a:pPr/>
              <a:t>‹#›</a:t>
            </a:fld>
            <a:endParaRPr lang="en-US"/>
          </a:p>
        </p:txBody>
      </p:sp>
    </p:spTree>
    <p:extLst>
      <p:ext uri="{BB962C8B-B14F-4D97-AF65-F5344CB8AC3E}">
        <p14:creationId xmlns:p14="http://schemas.microsoft.com/office/powerpoint/2010/main" val="266458958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34" Type="http://schemas.openxmlformats.org/officeDocument/2006/relationships/theme" Target="../theme/theme2.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8"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E79B08-6E49-4958-9486-B941B019026E}"/>
              </a:ext>
            </a:extLst>
          </p:cNvPr>
          <p:cNvPicPr>
            <a:picLocks noChangeAspect="1"/>
          </p:cNvPicPr>
          <p:nvPr userDrawn="1"/>
        </p:nvPicPr>
        <p:blipFill>
          <a:blip r:embed="rId34" cstate="print">
            <a:extLst>
              <a:ext uri="{28A0092B-C50C-407E-A947-70E740481C1C}">
                <a14:useLocalDpi xmlns:a14="http://schemas.microsoft.com/office/drawing/2010/main"/>
              </a:ext>
            </a:extLst>
          </a:blip>
          <a:stretch>
            <a:fillRect/>
          </a:stretch>
        </p:blipFill>
        <p:spPr>
          <a:xfrm>
            <a:off x="402071" y="6167374"/>
            <a:ext cx="2004919" cy="690626"/>
          </a:xfrm>
          <a:prstGeom prst="rect">
            <a:avLst/>
          </a:prstGeom>
        </p:spPr>
      </p:pic>
      <p:sp>
        <p:nvSpPr>
          <p:cNvPr id="2" name="Title Placeholder 1"/>
          <p:cNvSpPr>
            <a:spLocks noGrp="1"/>
          </p:cNvSpPr>
          <p:nvPr>
            <p:ph type="title"/>
          </p:nvPr>
        </p:nvSpPr>
        <p:spPr>
          <a:xfrm>
            <a:off x="609441" y="1"/>
            <a:ext cx="10969943" cy="1227115"/>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609441" y="1295401"/>
            <a:ext cx="10969943" cy="48006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387225" y="6405412"/>
            <a:ext cx="812588" cy="219456"/>
          </a:xfrm>
          <a:prstGeom prst="rect">
            <a:avLst/>
          </a:prstGeom>
        </p:spPr>
        <p:txBody>
          <a:bodyPr vert="horz" wrap="none" lIns="0" tIns="0" rIns="0" bIns="0" rtlCol="0" anchor="ctr" anchorCtr="0"/>
          <a:lstStyle>
            <a:lvl1pPr algn="l">
              <a:defRPr sz="700">
                <a:solidFill>
                  <a:schemeClr val="bg2">
                    <a:lumMod val="75000"/>
                  </a:schemeClr>
                </a:solidFill>
              </a:defRPr>
            </a:lvl1pPr>
          </a:lstStyle>
          <a:p>
            <a:endParaRPr lang="en-US" dirty="0"/>
          </a:p>
        </p:txBody>
      </p:sp>
      <p:sp>
        <p:nvSpPr>
          <p:cNvPr id="6" name="Slide Number Placeholder 5"/>
          <p:cNvSpPr>
            <a:spLocks noGrp="1"/>
          </p:cNvSpPr>
          <p:nvPr>
            <p:ph type="sldNum" sz="quarter" idx="4"/>
          </p:nvPr>
        </p:nvSpPr>
        <p:spPr>
          <a:xfrm>
            <a:off x="11274663" y="6405412"/>
            <a:ext cx="304721" cy="219456"/>
          </a:xfrm>
          <a:prstGeom prst="rect">
            <a:avLst/>
          </a:prstGeom>
        </p:spPr>
        <p:txBody>
          <a:bodyPr vert="horz" wrap="none" lIns="0" tIns="0" rIns="0" bIns="0" rtlCol="0" anchor="ctr" anchorCtr="0"/>
          <a:lstStyle>
            <a:lvl1pPr algn="r">
              <a:defRPr sz="700">
                <a:solidFill>
                  <a:schemeClr val="bg2">
                    <a:lumMod val="75000"/>
                  </a:schemeClr>
                </a:solidFill>
              </a:defRPr>
            </a:lvl1pPr>
          </a:lstStyle>
          <a:p>
            <a:fld id="{00DE720E-C72B-42F0-AD69-52D60E3C605E}" type="slidenum">
              <a:rPr lang="en-US" smtClean="0"/>
              <a:pPr/>
              <a:t>‹#›</a:t>
            </a:fld>
            <a:endParaRPr lang="en-US" dirty="0"/>
          </a:p>
        </p:txBody>
      </p:sp>
      <p:sp>
        <p:nvSpPr>
          <p:cNvPr id="10" name="Rectangle 9"/>
          <p:cNvSpPr/>
          <p:nvPr userDrawn="1"/>
        </p:nvSpPr>
        <p:spPr>
          <a:xfrm>
            <a:off x="0" y="1295400"/>
            <a:ext cx="137160" cy="5562599"/>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12" name="Rectangle 11"/>
          <p:cNvSpPr/>
          <p:nvPr userDrawn="1"/>
        </p:nvSpPr>
        <p:spPr>
          <a:xfrm>
            <a:off x="0" y="0"/>
            <a:ext cx="137160" cy="1227115"/>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15" name="Footer Placeholder 4">
            <a:extLst>
              <a:ext uri="{FF2B5EF4-FFF2-40B4-BE49-F238E27FC236}">
                <a16:creationId xmlns:a16="http://schemas.microsoft.com/office/drawing/2014/main" id="{AAC6A63B-BDB3-BE48-813F-1BCB4A48C301}"/>
              </a:ext>
            </a:extLst>
          </p:cNvPr>
          <p:cNvSpPr>
            <a:spLocks noGrp="1"/>
          </p:cNvSpPr>
          <p:nvPr>
            <p:ph type="ftr" sz="quarter" idx="3"/>
          </p:nvPr>
        </p:nvSpPr>
        <p:spPr>
          <a:xfrm>
            <a:off x="3808412" y="6405412"/>
            <a:ext cx="4572000" cy="219456"/>
          </a:xfrm>
          <a:prstGeom prst="rect">
            <a:avLst/>
          </a:prstGeom>
        </p:spPr>
        <p:txBody>
          <a:bodyPr vert="horz" wrap="none" lIns="0" tIns="0" rIns="0" bIns="0" rtlCol="0" anchor="ctr" anchorCtr="0"/>
          <a:lstStyle>
            <a:lvl1pPr algn="ctr">
              <a:defRPr sz="750">
                <a:solidFill>
                  <a:schemeClr val="bg2">
                    <a:lumMod val="75000"/>
                  </a:schemeClr>
                </a:solidFill>
                <a:latin typeface="+mn-lt"/>
              </a:defRPr>
            </a:lvl1pPr>
          </a:lstStyle>
          <a:p>
            <a:r>
              <a:rPr lang="en-US" dirty="0"/>
              <a:t>© 2022  Proofpoint. All rights reserved.  </a:t>
            </a:r>
            <a:r>
              <a:rPr lang="en-US" altLang="zh-TW" dirty="0"/>
              <a:t>|  P</a:t>
            </a:r>
            <a:r>
              <a:rPr lang="en-US" dirty="0"/>
              <a:t>roofpoint, Inc. – Confidential and Proprietary</a:t>
            </a:r>
          </a:p>
        </p:txBody>
      </p:sp>
    </p:spTree>
    <p:extLst>
      <p:ext uri="{BB962C8B-B14F-4D97-AF65-F5344CB8AC3E}">
        <p14:creationId xmlns:p14="http://schemas.microsoft.com/office/powerpoint/2010/main" val="418314557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5" r:id="rId23"/>
    <p:sldLayoutId id="2147483756" r:id="rId24"/>
    <p:sldLayoutId id="2147483757" r:id="rId25"/>
    <p:sldLayoutId id="2147483758" r:id="rId26"/>
    <p:sldLayoutId id="2147483759" r:id="rId27"/>
    <p:sldLayoutId id="2147483760" r:id="rId28"/>
    <p:sldLayoutId id="2147483761" r:id="rId29"/>
    <p:sldLayoutId id="2147483762" r:id="rId30"/>
    <p:sldLayoutId id="2147483763" r:id="rId31"/>
    <p:sldLayoutId id="2147483764"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tx1"/>
        </a:buClr>
        <a:buFont typeface="Calibri" panose="020B0604020204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Clr>
          <a:schemeClr val="tx1"/>
        </a:buClr>
        <a:buSzPct val="80000"/>
        <a:buFont typeface="Calibri" panose="020B0604020204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Clr>
          <a:schemeClr val="tx1"/>
        </a:buClr>
        <a:buFont typeface="Calibri" panose="020B0604020204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Clr>
          <a:schemeClr val="tx1"/>
        </a:buClr>
        <a:buSzPct val="80000"/>
        <a:buFont typeface="Calibri" panose="020B0604020204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Clr>
          <a:schemeClr val="tx1"/>
        </a:buClr>
        <a:buFont typeface="Calibri" panose="020B0604020204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Clr>
          <a:schemeClr val="tx1"/>
        </a:buClr>
        <a:buSzPct val="80000"/>
        <a:buFont typeface="Calibri"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Calibri"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SzPct val="80000"/>
        <a:buFont typeface="Calibri"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Calibri" panose="020B0604020204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1"/>
            <a:ext cx="10969943" cy="1227115"/>
          </a:xfrm>
          <a:prstGeom prst="rect">
            <a:avLst/>
          </a:prstGeom>
        </p:spPr>
        <p:txBody>
          <a:bodyPr vert="horz" lIns="0" tIns="0" rIns="0" bIns="0" rtlCol="0" anchor="ctr"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441" y="1295401"/>
            <a:ext cx="10969943" cy="48006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87225" y="6405412"/>
            <a:ext cx="812588" cy="219456"/>
          </a:xfrm>
          <a:prstGeom prst="rect">
            <a:avLst/>
          </a:prstGeom>
        </p:spPr>
        <p:txBody>
          <a:bodyPr vert="horz" wrap="none" lIns="0" tIns="0" rIns="0" bIns="0" rtlCol="0" anchor="ctr" anchorCtr="0"/>
          <a:lstStyle>
            <a:lvl1pPr algn="l">
              <a:defRPr sz="700">
                <a:solidFill>
                  <a:schemeClr val="bg2">
                    <a:lumMod val="75000"/>
                  </a:schemeClr>
                </a:solidFill>
              </a:defRPr>
            </a:lvl1pPr>
          </a:lstStyle>
          <a:p>
            <a:endParaRPr lang="en-US" dirty="0"/>
          </a:p>
        </p:txBody>
      </p:sp>
      <p:sp>
        <p:nvSpPr>
          <p:cNvPr id="6" name="Slide Number Placeholder 5"/>
          <p:cNvSpPr>
            <a:spLocks noGrp="1"/>
          </p:cNvSpPr>
          <p:nvPr>
            <p:ph type="sldNum" sz="quarter" idx="4"/>
          </p:nvPr>
        </p:nvSpPr>
        <p:spPr>
          <a:xfrm>
            <a:off x="11274663" y="6405412"/>
            <a:ext cx="304721" cy="219456"/>
          </a:xfrm>
          <a:prstGeom prst="rect">
            <a:avLst/>
          </a:prstGeom>
        </p:spPr>
        <p:txBody>
          <a:bodyPr vert="horz" wrap="none" lIns="0" tIns="0" rIns="0" bIns="0" rtlCol="0" anchor="ctr" anchorCtr="0"/>
          <a:lstStyle>
            <a:lvl1pPr algn="r">
              <a:defRPr sz="700">
                <a:solidFill>
                  <a:schemeClr val="bg2">
                    <a:lumMod val="75000"/>
                  </a:schemeClr>
                </a:solidFill>
              </a:defRPr>
            </a:lvl1pPr>
          </a:lstStyle>
          <a:p>
            <a:fld id="{00DE720E-C72B-42F0-AD69-52D60E3C605E}" type="slidenum">
              <a:rPr lang="en-US" smtClean="0"/>
              <a:pPr/>
              <a:t>‹#›</a:t>
            </a:fld>
            <a:endParaRPr lang="en-US" dirty="0"/>
          </a:p>
        </p:txBody>
      </p:sp>
      <p:sp>
        <p:nvSpPr>
          <p:cNvPr id="10" name="Rectangle 9"/>
          <p:cNvSpPr/>
          <p:nvPr/>
        </p:nvSpPr>
        <p:spPr>
          <a:xfrm>
            <a:off x="0" y="1295400"/>
            <a:ext cx="137160" cy="5562599"/>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12" name="Rectangle 11"/>
          <p:cNvSpPr/>
          <p:nvPr/>
        </p:nvSpPr>
        <p:spPr>
          <a:xfrm>
            <a:off x="0" y="0"/>
            <a:ext cx="137160" cy="1227115"/>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15" name="Footer Placeholder 4">
            <a:extLst>
              <a:ext uri="{FF2B5EF4-FFF2-40B4-BE49-F238E27FC236}">
                <a16:creationId xmlns:a16="http://schemas.microsoft.com/office/drawing/2014/main" id="{AAC6A63B-BDB3-BE48-813F-1BCB4A48C301}"/>
              </a:ext>
            </a:extLst>
          </p:cNvPr>
          <p:cNvSpPr>
            <a:spLocks noGrp="1"/>
          </p:cNvSpPr>
          <p:nvPr>
            <p:ph type="ftr" sz="quarter" idx="3"/>
          </p:nvPr>
        </p:nvSpPr>
        <p:spPr>
          <a:xfrm>
            <a:off x="3808412" y="6405412"/>
            <a:ext cx="4572000" cy="219456"/>
          </a:xfrm>
          <a:prstGeom prst="rect">
            <a:avLst/>
          </a:prstGeom>
        </p:spPr>
        <p:txBody>
          <a:bodyPr vert="horz" wrap="none" lIns="0" tIns="0" rIns="0" bIns="0" rtlCol="0" anchor="ctr" anchorCtr="0"/>
          <a:lstStyle>
            <a:lvl1pPr algn="ctr">
              <a:defRPr sz="750">
                <a:solidFill>
                  <a:schemeClr val="bg2">
                    <a:lumMod val="75000"/>
                  </a:schemeClr>
                </a:solidFill>
                <a:latin typeface="+mn-lt"/>
              </a:defRPr>
            </a:lvl1pPr>
          </a:lstStyle>
          <a:p>
            <a:r>
              <a:rPr lang="en-US" dirty="0"/>
              <a:t>© 2022  Proofpoint. All rights reserved.  </a:t>
            </a:r>
            <a:r>
              <a:rPr lang="en-US" altLang="zh-TW" dirty="0"/>
              <a:t>|  P</a:t>
            </a:r>
            <a:r>
              <a:rPr lang="en-US" dirty="0"/>
              <a:t>roofpoint, Inc. – Confidential and Proprietary</a:t>
            </a:r>
          </a:p>
        </p:txBody>
      </p:sp>
      <p:sp>
        <p:nvSpPr>
          <p:cNvPr id="13" name="Rectangle 12">
            <a:extLst>
              <a:ext uri="{FF2B5EF4-FFF2-40B4-BE49-F238E27FC236}">
                <a16:creationId xmlns:a16="http://schemas.microsoft.com/office/drawing/2014/main" id="{06C48D33-1226-5A4F-B4A4-D3C03DB21935}"/>
              </a:ext>
            </a:extLst>
          </p:cNvPr>
          <p:cNvSpPr/>
          <p:nvPr userDrawn="1"/>
        </p:nvSpPr>
        <p:spPr>
          <a:xfrm>
            <a:off x="0" y="1295400"/>
            <a:ext cx="137160" cy="5562599"/>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14" name="Rectangle 13">
            <a:extLst>
              <a:ext uri="{FF2B5EF4-FFF2-40B4-BE49-F238E27FC236}">
                <a16:creationId xmlns:a16="http://schemas.microsoft.com/office/drawing/2014/main" id="{A39A4338-2B3A-114D-B3E9-B7BD044C7CF6}"/>
              </a:ext>
            </a:extLst>
          </p:cNvPr>
          <p:cNvSpPr/>
          <p:nvPr userDrawn="1"/>
        </p:nvSpPr>
        <p:spPr>
          <a:xfrm>
            <a:off x="0" y="0"/>
            <a:ext cx="137160" cy="1227115"/>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Tree>
    <p:extLst>
      <p:ext uri="{BB962C8B-B14F-4D97-AF65-F5344CB8AC3E}">
        <p14:creationId xmlns:p14="http://schemas.microsoft.com/office/powerpoint/2010/main" val="1231866912"/>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4" r:id="rId19"/>
    <p:sldLayoutId id="2147483785" r:id="rId20"/>
    <p:sldLayoutId id="2147483786" r:id="rId21"/>
    <p:sldLayoutId id="2147483787" r:id="rId22"/>
    <p:sldLayoutId id="2147483788" r:id="rId23"/>
    <p:sldLayoutId id="2147483789" r:id="rId24"/>
    <p:sldLayoutId id="2147483790" r:id="rId25"/>
    <p:sldLayoutId id="2147483791" r:id="rId26"/>
    <p:sldLayoutId id="2147483792" r:id="rId27"/>
    <p:sldLayoutId id="2147483793" r:id="rId28"/>
    <p:sldLayoutId id="2147483794" r:id="rId29"/>
    <p:sldLayoutId id="2147483795" r:id="rId30"/>
    <p:sldLayoutId id="2147483796" r:id="rId31"/>
    <p:sldLayoutId id="2147483797" r:id="rId32"/>
    <p:sldLayoutId id="2147483798"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tx1"/>
        </a:buClr>
        <a:buFont typeface="Calibri" panose="020B0604020204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Clr>
          <a:schemeClr val="tx1"/>
        </a:buClr>
        <a:buSzPct val="80000"/>
        <a:buFont typeface="Calibri" panose="020B0604020204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Clr>
          <a:schemeClr val="tx1"/>
        </a:buClr>
        <a:buFont typeface="Calibri" panose="020B0604020204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Clr>
          <a:schemeClr val="tx1"/>
        </a:buClr>
        <a:buSzPct val="80000"/>
        <a:buFont typeface="Calibri" panose="020B0604020204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Clr>
          <a:schemeClr val="tx1"/>
        </a:buClr>
        <a:buFont typeface="Calibri" panose="020B0604020204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Clr>
          <a:schemeClr val="tx1"/>
        </a:buClr>
        <a:buSzPct val="80000"/>
        <a:buFont typeface="Calibri"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Calibri"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SzPct val="80000"/>
        <a:buFont typeface="Calibri"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Calibri" panose="020B0604020204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9.xml"/><Relationship Id="rId7" Type="http://schemas.openxmlformats.org/officeDocument/2006/relationships/diagramColors" Target="../diagrams/colors5.xml"/><Relationship Id="rId2" Type="http://schemas.openxmlformats.org/officeDocument/2006/relationships/slideLayout" Target="../slideLayouts/slideLayout38.xml"/><Relationship Id="rId1" Type="http://schemas.openxmlformats.org/officeDocument/2006/relationships/tags" Target="../tags/tag10.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10.xml"/><Relationship Id="rId7" Type="http://schemas.openxmlformats.org/officeDocument/2006/relationships/diagramColors" Target="../diagrams/colors6.xml"/><Relationship Id="rId2" Type="http://schemas.openxmlformats.org/officeDocument/2006/relationships/slideLayout" Target="../slideLayouts/slideLayout38.xml"/><Relationship Id="rId1" Type="http://schemas.openxmlformats.org/officeDocument/2006/relationships/tags" Target="../tags/tag11.xml"/><Relationship Id="rId6" Type="http://schemas.openxmlformats.org/officeDocument/2006/relationships/diagramQuickStyle" Target="../diagrams/quickStyle6.xml"/><Relationship Id="rId11" Type="http://schemas.openxmlformats.org/officeDocument/2006/relationships/image" Target="../media/image24.png"/><Relationship Id="rId5" Type="http://schemas.openxmlformats.org/officeDocument/2006/relationships/diagramLayout" Target="../diagrams/layout6.xml"/><Relationship Id="rId10" Type="http://schemas.openxmlformats.org/officeDocument/2006/relationships/image" Target="../media/image23.png"/><Relationship Id="rId4" Type="http://schemas.openxmlformats.org/officeDocument/2006/relationships/diagramData" Target="../diagrams/data6.xml"/><Relationship Id="rId9" Type="http://schemas.openxmlformats.org/officeDocument/2006/relationships/image" Target="../media/image22.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8.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8.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3.xml"/><Relationship Id="rId7" Type="http://schemas.openxmlformats.org/officeDocument/2006/relationships/image" Target="../media/image28.bin"/><Relationship Id="rId12" Type="http://schemas.openxmlformats.org/officeDocument/2006/relationships/chart" Target="../charts/chart1.xml"/><Relationship Id="rId2" Type="http://schemas.openxmlformats.org/officeDocument/2006/relationships/slideLayout" Target="../slideLayouts/slideLayout37.xml"/><Relationship Id="rId1" Type="http://schemas.openxmlformats.org/officeDocument/2006/relationships/tags" Target="../tags/tag14.xml"/><Relationship Id="rId6" Type="http://schemas.openxmlformats.org/officeDocument/2006/relationships/image" Target="../media/image27.png"/><Relationship Id="rId11" Type="http://schemas.openxmlformats.org/officeDocument/2006/relationships/image" Target="../media/image32.bin"/><Relationship Id="rId5" Type="http://schemas.openxmlformats.org/officeDocument/2006/relationships/image" Target="../media/image26.bin"/><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bin"/></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proofpoint.com/us/ciso-hub" TargetMode="Externa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37.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38.xml"/><Relationship Id="rId1" Type="http://schemas.openxmlformats.org/officeDocument/2006/relationships/tags" Target="../tags/tag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4.xml"/><Relationship Id="rId7" Type="http://schemas.openxmlformats.org/officeDocument/2006/relationships/diagramColors" Target="../diagrams/colors3.xml"/><Relationship Id="rId2" Type="http://schemas.openxmlformats.org/officeDocument/2006/relationships/slideLayout" Target="../slideLayouts/slideLayout38.xml"/><Relationship Id="rId1" Type="http://schemas.openxmlformats.org/officeDocument/2006/relationships/tags" Target="../tags/tag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8.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8.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5.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8.xml"/><Relationship Id="rId7" Type="http://schemas.openxmlformats.org/officeDocument/2006/relationships/diagramColors" Target="../diagrams/colors4.xml"/><Relationship Id="rId2" Type="http://schemas.openxmlformats.org/officeDocument/2006/relationships/slideLayout" Target="../slideLayouts/slideLayout38.xml"/><Relationship Id="rId1" Type="http://schemas.openxmlformats.org/officeDocument/2006/relationships/tags" Target="../tags/tag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t>The Art of Storytelling</a:t>
            </a:r>
          </a:p>
        </p:txBody>
      </p:sp>
      <p:sp>
        <p:nvSpPr>
          <p:cNvPr id="6" name="Subtitle 5"/>
          <p:cNvSpPr>
            <a:spLocks noGrp="1"/>
          </p:cNvSpPr>
          <p:nvPr>
            <p:ph type="subTitle" idx="1"/>
          </p:nvPr>
        </p:nvSpPr>
        <p:spPr/>
        <p:txBody>
          <a:bodyPr/>
          <a:lstStyle/>
          <a:p>
            <a:r>
              <a:rPr lang="en-GB" dirty="0"/>
              <a:t>Building a Cybersecurity Business Case that Resonates</a:t>
            </a:r>
            <a:br>
              <a:rPr lang="en-GB" dirty="0"/>
            </a:br>
            <a:r>
              <a:rPr lang="en-GB" dirty="0"/>
              <a:t>with Non-Security Leaders – Worksheet and Presentation Slides</a:t>
            </a:r>
          </a:p>
        </p:txBody>
      </p:sp>
      <p:sp>
        <p:nvSpPr>
          <p:cNvPr id="2" name="TextBox 1">
            <a:extLst>
              <a:ext uri="{FF2B5EF4-FFF2-40B4-BE49-F238E27FC236}">
                <a16:creationId xmlns:a16="http://schemas.microsoft.com/office/drawing/2014/main" id="{8D6519DE-DAF9-518B-F7EF-DF0F329BB281}"/>
              </a:ext>
            </a:extLst>
          </p:cNvPr>
          <p:cNvSpPr txBox="1"/>
          <p:nvPr/>
        </p:nvSpPr>
        <p:spPr>
          <a:xfrm>
            <a:off x="986588" y="4078705"/>
            <a:ext cx="2671012" cy="293270"/>
          </a:xfrm>
          <a:prstGeom prst="rect">
            <a:avLst/>
          </a:prstGeom>
          <a:noFill/>
        </p:spPr>
        <p:txBody>
          <a:bodyPr wrap="none" lIns="0" tIns="0" rIns="0" bIns="0" rtlCol="0">
            <a:noAutofit/>
          </a:bodyPr>
          <a:lstStyle/>
          <a:p>
            <a:pPr>
              <a:lnSpc>
                <a:spcPct val="90000"/>
              </a:lnSpc>
            </a:pPr>
            <a:r>
              <a:rPr lang="en-US" dirty="0"/>
              <a:t>Courtesy of</a:t>
            </a:r>
          </a:p>
        </p:txBody>
      </p:sp>
    </p:spTree>
    <p:extLst>
      <p:ext uri="{BB962C8B-B14F-4D97-AF65-F5344CB8AC3E}">
        <p14:creationId xmlns:p14="http://schemas.microsoft.com/office/powerpoint/2010/main" val="73217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C97BF-11FD-4165-A9DB-21DDB6A6BD6B}"/>
              </a:ext>
            </a:extLst>
          </p:cNvPr>
          <p:cNvSpPr>
            <a:spLocks noGrp="1"/>
          </p:cNvSpPr>
          <p:nvPr>
            <p:ph type="title"/>
          </p:nvPr>
        </p:nvSpPr>
        <p:spPr/>
        <p:txBody>
          <a:bodyPr/>
          <a:lstStyle/>
          <a:p>
            <a:r>
              <a:rPr lang="en-US" dirty="0"/>
              <a:t>Acquisition Costs</a:t>
            </a:r>
          </a:p>
        </p:txBody>
      </p:sp>
      <p:graphicFrame>
        <p:nvGraphicFramePr>
          <p:cNvPr id="6" name="Content Placeholder 5">
            <a:extLst>
              <a:ext uri="{FF2B5EF4-FFF2-40B4-BE49-F238E27FC236}">
                <a16:creationId xmlns:a16="http://schemas.microsoft.com/office/drawing/2014/main" id="{B768DFBC-6186-4454-A544-947007E99A29}"/>
              </a:ext>
            </a:extLst>
          </p:cNvPr>
          <p:cNvGraphicFramePr>
            <a:graphicFrameLocks noGrp="1"/>
          </p:cNvGraphicFramePr>
          <p:nvPr>
            <p:ph idx="1"/>
          </p:nvPr>
        </p:nvGraphicFramePr>
        <p:xfrm>
          <a:off x="609601" y="1899138"/>
          <a:ext cx="5587999" cy="41968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4">
            <a:extLst>
              <a:ext uri="{FF2B5EF4-FFF2-40B4-BE49-F238E27FC236}">
                <a16:creationId xmlns:a16="http://schemas.microsoft.com/office/drawing/2014/main" id="{EF589BDE-F808-435D-8370-5CC81AB1685E}"/>
              </a:ext>
            </a:extLst>
          </p:cNvPr>
          <p:cNvSpPr>
            <a:spLocks noGrp="1"/>
          </p:cNvSpPr>
          <p:nvPr>
            <p:ph type="sldNum" sz="quarter" idx="12"/>
          </p:nvPr>
        </p:nvSpPr>
        <p:spPr/>
        <p:txBody>
          <a:bodyPr/>
          <a:lstStyle/>
          <a:p>
            <a:fld id="{00DE720E-C72B-42F0-AD69-52D60E3C605E}" type="slidenum">
              <a:rPr lang="en-US" smtClean="0"/>
              <a:pPr/>
              <a:t>10</a:t>
            </a:fld>
            <a:endParaRPr lang="en-US"/>
          </a:p>
        </p:txBody>
      </p:sp>
      <p:sp>
        <p:nvSpPr>
          <p:cNvPr id="7" name="TextBox 6">
            <a:extLst>
              <a:ext uri="{FF2B5EF4-FFF2-40B4-BE49-F238E27FC236}">
                <a16:creationId xmlns:a16="http://schemas.microsoft.com/office/drawing/2014/main" id="{FB632E91-28C8-4B03-8C04-775B41FBA3F2}"/>
              </a:ext>
            </a:extLst>
          </p:cNvPr>
          <p:cNvSpPr txBox="1"/>
          <p:nvPr/>
        </p:nvSpPr>
        <p:spPr>
          <a:xfrm>
            <a:off x="609441" y="1297899"/>
            <a:ext cx="6799544" cy="398585"/>
          </a:xfrm>
          <a:prstGeom prst="rect">
            <a:avLst/>
          </a:prstGeom>
          <a:noFill/>
        </p:spPr>
        <p:txBody>
          <a:bodyPr wrap="square" lIns="0" tIns="0" rIns="0" bIns="0" rtlCol="0">
            <a:noAutofit/>
          </a:bodyPr>
          <a:lstStyle/>
          <a:p>
            <a:pPr>
              <a:lnSpc>
                <a:spcPct val="90000"/>
              </a:lnSpc>
            </a:pPr>
            <a:r>
              <a:rPr lang="en-US" sz="2800" dirty="0"/>
              <a:t>More than just licensing costs</a:t>
            </a:r>
          </a:p>
        </p:txBody>
      </p:sp>
      <p:graphicFrame>
        <p:nvGraphicFramePr>
          <p:cNvPr id="8" name="Table 8">
            <a:extLst>
              <a:ext uri="{FF2B5EF4-FFF2-40B4-BE49-F238E27FC236}">
                <a16:creationId xmlns:a16="http://schemas.microsoft.com/office/drawing/2014/main" id="{29638D25-B4D1-4555-9479-6283AAAFFBAB}"/>
              </a:ext>
            </a:extLst>
          </p:cNvPr>
          <p:cNvGraphicFramePr>
            <a:graphicFrameLocks noGrp="1"/>
          </p:cNvGraphicFramePr>
          <p:nvPr/>
        </p:nvGraphicFramePr>
        <p:xfrm>
          <a:off x="6463889" y="1337756"/>
          <a:ext cx="5016912" cy="2787204"/>
        </p:xfrm>
        <a:graphic>
          <a:graphicData uri="http://schemas.openxmlformats.org/drawingml/2006/table">
            <a:tbl>
              <a:tblPr firstRow="1" bandRow="1">
                <a:tableStyleId>{5DA37D80-6434-44D0-A028-1B22A696006F}</a:tableStyleId>
              </a:tblPr>
              <a:tblGrid>
                <a:gridCol w="1674127">
                  <a:extLst>
                    <a:ext uri="{9D8B030D-6E8A-4147-A177-3AD203B41FA5}">
                      <a16:colId xmlns:a16="http://schemas.microsoft.com/office/drawing/2014/main" val="823924963"/>
                    </a:ext>
                  </a:extLst>
                </a:gridCol>
                <a:gridCol w="3342785">
                  <a:extLst>
                    <a:ext uri="{9D8B030D-6E8A-4147-A177-3AD203B41FA5}">
                      <a16:colId xmlns:a16="http://schemas.microsoft.com/office/drawing/2014/main" val="2519166416"/>
                    </a:ext>
                  </a:extLst>
                </a:gridCol>
              </a:tblGrid>
              <a:tr h="426976">
                <a:tc>
                  <a:txBody>
                    <a:bodyPr/>
                    <a:lstStyle/>
                    <a:p>
                      <a:r>
                        <a:rPr lang="en-US" dirty="0"/>
                        <a:t>Category</a:t>
                      </a:r>
                    </a:p>
                  </a:txBody>
                  <a:tcPr/>
                </a:tc>
                <a:tc>
                  <a:txBody>
                    <a:bodyPr/>
                    <a:lstStyle/>
                    <a:p>
                      <a:pPr algn="ctr"/>
                      <a:r>
                        <a:rPr lang="en-US" dirty="0"/>
                        <a:t>Calculations</a:t>
                      </a:r>
                    </a:p>
                  </a:txBody>
                  <a:tcPr/>
                </a:tc>
                <a:extLst>
                  <a:ext uri="{0D108BD9-81ED-4DB2-BD59-A6C34878D82A}">
                    <a16:rowId xmlns:a16="http://schemas.microsoft.com/office/drawing/2014/main" val="1359529359"/>
                  </a:ext>
                </a:extLst>
              </a:tr>
              <a:tr h="432906">
                <a:tc>
                  <a:txBody>
                    <a:bodyPr/>
                    <a:lstStyle/>
                    <a:p>
                      <a:r>
                        <a:rPr lang="en-US" dirty="0"/>
                        <a:t>Licensing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 users * $Price</a:t>
                      </a:r>
                    </a:p>
                  </a:txBody>
                  <a:tcPr/>
                </a:tc>
                <a:extLst>
                  <a:ext uri="{0D108BD9-81ED-4DB2-BD59-A6C34878D82A}">
                    <a16:rowId xmlns:a16="http://schemas.microsoft.com/office/drawing/2014/main" val="3241818918"/>
                  </a:ext>
                </a:extLst>
              </a:tr>
              <a:tr h="432906">
                <a:tc>
                  <a:txBody>
                    <a:bodyPr/>
                    <a:lstStyle/>
                    <a:p>
                      <a:r>
                        <a:rPr lang="en-US" dirty="0"/>
                        <a:t>Services</a:t>
                      </a:r>
                    </a:p>
                  </a:txBody>
                  <a:tcPr/>
                </a:tc>
                <a:tc>
                  <a:txBody>
                    <a:bodyPr/>
                    <a:lstStyle/>
                    <a:p>
                      <a:pPr algn="ctr"/>
                      <a:r>
                        <a:rPr lang="en-US"/>
                        <a:t>$0.00 </a:t>
                      </a:r>
                      <a:endParaRPr lang="en-US" dirty="0"/>
                    </a:p>
                  </a:txBody>
                  <a:tcPr/>
                </a:tc>
                <a:extLst>
                  <a:ext uri="{0D108BD9-81ED-4DB2-BD59-A6C34878D82A}">
                    <a16:rowId xmlns:a16="http://schemas.microsoft.com/office/drawing/2014/main" val="1670941500"/>
                  </a:ext>
                </a:extLst>
              </a:tr>
              <a:tr h="747208">
                <a:tc>
                  <a:txBody>
                    <a:bodyPr/>
                    <a:lstStyle/>
                    <a:p>
                      <a:r>
                        <a:rPr lang="en-US" dirty="0"/>
                        <a:t>Deployment (FTEs)</a:t>
                      </a:r>
                    </a:p>
                  </a:txBody>
                  <a:tcPr/>
                </a:tc>
                <a:tc>
                  <a:txBody>
                    <a:bodyPr/>
                    <a:lstStyle/>
                    <a:p>
                      <a:pPr algn="ctr"/>
                      <a:r>
                        <a:rPr lang="en-US" dirty="0"/>
                        <a:t>0.5 FTE * ($Annual Specialist Salary / 12 months)</a:t>
                      </a:r>
                    </a:p>
                  </a:txBody>
                  <a:tcPr/>
                </a:tc>
                <a:extLst>
                  <a:ext uri="{0D108BD9-81ED-4DB2-BD59-A6C34878D82A}">
                    <a16:rowId xmlns:a16="http://schemas.microsoft.com/office/drawing/2014/main" val="2147152359"/>
                  </a:ext>
                </a:extLst>
              </a:tr>
              <a:tr h="747208">
                <a:tc>
                  <a:txBody>
                    <a:bodyPr/>
                    <a:lstStyle/>
                    <a:p>
                      <a:r>
                        <a:rPr lang="en-US" dirty="0"/>
                        <a:t>Ongoing Mgmt (FTEs)</a:t>
                      </a:r>
                    </a:p>
                  </a:txBody>
                  <a:tcPr/>
                </a:tc>
                <a:tc>
                  <a:txBody>
                    <a:bodyPr/>
                    <a:lstStyle/>
                    <a:p>
                      <a:pPr algn="ctr"/>
                      <a:r>
                        <a:rPr lang="en-US" dirty="0"/>
                        <a:t>1.0 FTE * $Annual Specialist Salary </a:t>
                      </a:r>
                    </a:p>
                  </a:txBody>
                  <a:tcPr/>
                </a:tc>
                <a:extLst>
                  <a:ext uri="{0D108BD9-81ED-4DB2-BD59-A6C34878D82A}">
                    <a16:rowId xmlns:a16="http://schemas.microsoft.com/office/drawing/2014/main" val="2907056710"/>
                  </a:ext>
                </a:extLst>
              </a:tr>
            </a:tbl>
          </a:graphicData>
        </a:graphic>
      </p:graphicFrame>
    </p:spTree>
    <p:custDataLst>
      <p:tags r:id="rId1"/>
    </p:custDataLst>
    <p:extLst>
      <p:ext uri="{BB962C8B-B14F-4D97-AF65-F5344CB8AC3E}">
        <p14:creationId xmlns:p14="http://schemas.microsoft.com/office/powerpoint/2010/main" val="427836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593DF-FA43-4861-9DA9-B7911253F919}"/>
              </a:ext>
            </a:extLst>
          </p:cNvPr>
          <p:cNvSpPr>
            <a:spLocks noGrp="1"/>
          </p:cNvSpPr>
          <p:nvPr>
            <p:ph type="title"/>
          </p:nvPr>
        </p:nvSpPr>
        <p:spPr/>
        <p:txBody>
          <a:bodyPr/>
          <a:lstStyle/>
          <a:p>
            <a:r>
              <a:rPr lang="en-US" dirty="0"/>
              <a:t>Risk Reduction</a:t>
            </a:r>
          </a:p>
        </p:txBody>
      </p:sp>
      <p:graphicFrame>
        <p:nvGraphicFramePr>
          <p:cNvPr id="6" name="Content Placeholder 5">
            <a:extLst>
              <a:ext uri="{FF2B5EF4-FFF2-40B4-BE49-F238E27FC236}">
                <a16:creationId xmlns:a16="http://schemas.microsoft.com/office/drawing/2014/main" id="{3F262386-A25F-4996-9E2D-00BF9D29689D}"/>
              </a:ext>
            </a:extLst>
          </p:cNvPr>
          <p:cNvGraphicFramePr>
            <a:graphicFrameLocks noGrp="1"/>
          </p:cNvGraphicFramePr>
          <p:nvPr>
            <p:ph idx="1"/>
          </p:nvPr>
        </p:nvGraphicFramePr>
        <p:xfrm>
          <a:off x="609440" y="1145406"/>
          <a:ext cx="6330375" cy="33014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AF1BC755-ADAD-4AC5-B466-F213EB392B94}"/>
              </a:ext>
            </a:extLst>
          </p:cNvPr>
          <p:cNvSpPr>
            <a:spLocks noGrp="1"/>
          </p:cNvSpPr>
          <p:nvPr>
            <p:ph type="sldNum" sz="quarter" idx="12"/>
          </p:nvPr>
        </p:nvSpPr>
        <p:spPr/>
        <p:txBody>
          <a:bodyPr/>
          <a:lstStyle/>
          <a:p>
            <a:fld id="{00DE720E-C72B-42F0-AD69-52D60E3C605E}" type="slidenum">
              <a:rPr lang="en-US" smtClean="0"/>
              <a:t>11</a:t>
            </a:fld>
            <a:endParaRPr lang="en-US" dirty="0"/>
          </a:p>
        </p:txBody>
      </p:sp>
      <p:pic>
        <p:nvPicPr>
          <p:cNvPr id="7" name="Picture 6">
            <a:extLst>
              <a:ext uri="{FF2B5EF4-FFF2-40B4-BE49-F238E27FC236}">
                <a16:creationId xmlns:a16="http://schemas.microsoft.com/office/drawing/2014/main" id="{C33B9273-66A8-4D03-85CE-31842648E8AF}"/>
              </a:ext>
            </a:extLst>
          </p:cNvPr>
          <p:cNvPicPr>
            <a:picLocks noChangeAspect="1"/>
          </p:cNvPicPr>
          <p:nvPr/>
        </p:nvPicPr>
        <p:blipFill>
          <a:blip r:embed="rId9"/>
          <a:stretch>
            <a:fillRect/>
          </a:stretch>
        </p:blipFill>
        <p:spPr>
          <a:xfrm>
            <a:off x="1391718" y="4526276"/>
            <a:ext cx="3914179" cy="1746484"/>
          </a:xfrm>
          <a:prstGeom prst="rect">
            <a:avLst/>
          </a:prstGeom>
        </p:spPr>
      </p:pic>
      <p:pic>
        <p:nvPicPr>
          <p:cNvPr id="14" name="Picture 13">
            <a:extLst>
              <a:ext uri="{FF2B5EF4-FFF2-40B4-BE49-F238E27FC236}">
                <a16:creationId xmlns:a16="http://schemas.microsoft.com/office/drawing/2014/main" id="{513D1871-9C21-43A8-B2A0-1AF117F856B0}"/>
              </a:ext>
            </a:extLst>
          </p:cNvPr>
          <p:cNvPicPr>
            <a:picLocks noChangeAspect="1"/>
          </p:cNvPicPr>
          <p:nvPr/>
        </p:nvPicPr>
        <p:blipFill>
          <a:blip r:embed="rId10"/>
          <a:stretch>
            <a:fillRect/>
          </a:stretch>
        </p:blipFill>
        <p:spPr>
          <a:xfrm>
            <a:off x="7571475" y="409674"/>
            <a:ext cx="3914179" cy="1858488"/>
          </a:xfrm>
          <a:prstGeom prst="rect">
            <a:avLst/>
          </a:prstGeom>
          <a:ln>
            <a:solidFill>
              <a:schemeClr val="accent1"/>
            </a:solidFill>
          </a:ln>
        </p:spPr>
      </p:pic>
      <p:sp>
        <p:nvSpPr>
          <p:cNvPr id="18" name="TextBox 17">
            <a:extLst>
              <a:ext uri="{FF2B5EF4-FFF2-40B4-BE49-F238E27FC236}">
                <a16:creationId xmlns:a16="http://schemas.microsoft.com/office/drawing/2014/main" id="{AE1FF1AE-C8F6-410A-9E18-FCDCF7B188F8}"/>
              </a:ext>
            </a:extLst>
          </p:cNvPr>
          <p:cNvSpPr txBox="1"/>
          <p:nvPr/>
        </p:nvSpPr>
        <p:spPr>
          <a:xfrm>
            <a:off x="7073679" y="2483318"/>
            <a:ext cx="4823145" cy="1758529"/>
          </a:xfrm>
          <a:prstGeom prst="rect">
            <a:avLst/>
          </a:prstGeom>
          <a:noFill/>
        </p:spPr>
        <p:txBody>
          <a:bodyPr wrap="square" lIns="0" tIns="0" rIns="0" bIns="0" rtlCol="0">
            <a:noAutofit/>
          </a:bodyPr>
          <a:lstStyle/>
          <a:p>
            <a:pPr algn="ctr">
              <a:lnSpc>
                <a:spcPct val="90000"/>
              </a:lnSpc>
            </a:pPr>
            <a:r>
              <a:rPr lang="en-US" dirty="0"/>
              <a:t>Features being Licensed feeds into calculation </a:t>
            </a:r>
            <a:r>
              <a:rPr lang="en-US" b="1" dirty="0">
                <a:solidFill>
                  <a:schemeClr val="accent3"/>
                </a:solidFill>
              </a:rPr>
              <a:t>Example: </a:t>
            </a:r>
            <a:r>
              <a:rPr lang="en-US" dirty="0"/>
              <a:t>Risk Attribution</a:t>
            </a:r>
          </a:p>
        </p:txBody>
      </p:sp>
      <p:pic>
        <p:nvPicPr>
          <p:cNvPr id="20" name="Picture 19">
            <a:extLst>
              <a:ext uri="{FF2B5EF4-FFF2-40B4-BE49-F238E27FC236}">
                <a16:creationId xmlns:a16="http://schemas.microsoft.com/office/drawing/2014/main" id="{0D6959F7-02A3-4BB4-B97A-1A41496493E3}"/>
              </a:ext>
            </a:extLst>
          </p:cNvPr>
          <p:cNvPicPr>
            <a:picLocks noChangeAspect="1"/>
          </p:cNvPicPr>
          <p:nvPr/>
        </p:nvPicPr>
        <p:blipFill>
          <a:blip r:embed="rId11"/>
          <a:stretch>
            <a:fillRect/>
          </a:stretch>
        </p:blipFill>
        <p:spPr>
          <a:xfrm>
            <a:off x="7116993" y="2950559"/>
            <a:ext cx="4823145" cy="3772208"/>
          </a:xfrm>
          <a:prstGeom prst="rect">
            <a:avLst/>
          </a:prstGeom>
        </p:spPr>
      </p:pic>
      <p:sp>
        <p:nvSpPr>
          <p:cNvPr id="17" name="Rectangle 16">
            <a:extLst>
              <a:ext uri="{FF2B5EF4-FFF2-40B4-BE49-F238E27FC236}">
                <a16:creationId xmlns:a16="http://schemas.microsoft.com/office/drawing/2014/main" id="{7B237A69-E573-48D4-8C5D-9995E9C64424}"/>
              </a:ext>
            </a:extLst>
          </p:cNvPr>
          <p:cNvSpPr/>
          <p:nvPr/>
        </p:nvSpPr>
        <p:spPr>
          <a:xfrm>
            <a:off x="7055318" y="2366061"/>
            <a:ext cx="4928135" cy="4356706"/>
          </a:xfrm>
          <a:prstGeom prst="rect">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1" name="TextBox 20">
            <a:extLst>
              <a:ext uri="{FF2B5EF4-FFF2-40B4-BE49-F238E27FC236}">
                <a16:creationId xmlns:a16="http://schemas.microsoft.com/office/drawing/2014/main" id="{7C6AE4A8-1B9F-4862-BC39-254E5F417B3A}"/>
              </a:ext>
            </a:extLst>
          </p:cNvPr>
          <p:cNvSpPr txBox="1"/>
          <p:nvPr/>
        </p:nvSpPr>
        <p:spPr>
          <a:xfrm>
            <a:off x="7562295" y="109086"/>
            <a:ext cx="3914179" cy="500514"/>
          </a:xfrm>
          <a:prstGeom prst="rect">
            <a:avLst/>
          </a:prstGeom>
          <a:noFill/>
        </p:spPr>
        <p:txBody>
          <a:bodyPr wrap="square" lIns="0" tIns="0" rIns="0" bIns="0" rtlCol="0">
            <a:noAutofit/>
          </a:bodyPr>
          <a:lstStyle/>
          <a:p>
            <a:pPr algn="ctr">
              <a:lnSpc>
                <a:spcPct val="90000"/>
              </a:lnSpc>
            </a:pPr>
            <a:r>
              <a:rPr lang="en-US" b="1" dirty="0"/>
              <a:t>Average Cost of a Breach</a:t>
            </a:r>
          </a:p>
        </p:txBody>
      </p:sp>
      <p:cxnSp>
        <p:nvCxnSpPr>
          <p:cNvPr id="23" name="Straight Connector 22">
            <a:extLst>
              <a:ext uri="{FF2B5EF4-FFF2-40B4-BE49-F238E27FC236}">
                <a16:creationId xmlns:a16="http://schemas.microsoft.com/office/drawing/2014/main" id="{FF6A59B6-4352-423E-82A9-80F5371D66D0}"/>
              </a:ext>
            </a:extLst>
          </p:cNvPr>
          <p:cNvCxnSpPr>
            <a:stCxn id="14" idx="1"/>
          </p:cNvCxnSpPr>
          <p:nvPr/>
        </p:nvCxnSpPr>
        <p:spPr>
          <a:xfrm flipH="1">
            <a:off x="5305897" y="1338918"/>
            <a:ext cx="2265578" cy="3704720"/>
          </a:xfrm>
          <a:prstGeom prst="line">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4" name="Straight Connector 23">
            <a:extLst>
              <a:ext uri="{FF2B5EF4-FFF2-40B4-BE49-F238E27FC236}">
                <a16:creationId xmlns:a16="http://schemas.microsoft.com/office/drawing/2014/main" id="{5A85C895-7671-4523-9CC2-174E759DEEDE}"/>
              </a:ext>
            </a:extLst>
          </p:cNvPr>
          <p:cNvCxnSpPr>
            <a:cxnSpLocks/>
            <a:stCxn id="20" idx="1"/>
          </p:cNvCxnSpPr>
          <p:nvPr/>
        </p:nvCxnSpPr>
        <p:spPr>
          <a:xfrm flipH="1">
            <a:off x="5279650" y="4836663"/>
            <a:ext cx="1837343" cy="432327"/>
          </a:xfrm>
          <a:prstGeom prst="line">
            <a:avLst/>
          </a:prstGeom>
          <a:ln>
            <a:tailEnd type="triangle"/>
          </a:ln>
        </p:spPr>
        <p:style>
          <a:lnRef idx="3">
            <a:schemeClr val="accent3"/>
          </a:lnRef>
          <a:fillRef idx="0">
            <a:schemeClr val="accent3"/>
          </a:fillRef>
          <a:effectRef idx="2">
            <a:schemeClr val="accent3"/>
          </a:effectRef>
          <a:fontRef idx="minor">
            <a:schemeClr val="tx1"/>
          </a:fontRef>
        </p:style>
      </p:cxnSp>
    </p:spTree>
    <p:custDataLst>
      <p:tags r:id="rId1"/>
    </p:custDataLst>
    <p:extLst>
      <p:ext uri="{BB962C8B-B14F-4D97-AF65-F5344CB8AC3E}">
        <p14:creationId xmlns:p14="http://schemas.microsoft.com/office/powerpoint/2010/main" val="233313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84F6-BCFF-42CB-B118-1B203CF9A1E3}"/>
              </a:ext>
            </a:extLst>
          </p:cNvPr>
          <p:cNvSpPr>
            <a:spLocks noGrp="1"/>
          </p:cNvSpPr>
          <p:nvPr>
            <p:ph type="title"/>
          </p:nvPr>
        </p:nvSpPr>
        <p:spPr/>
        <p:txBody>
          <a:bodyPr/>
          <a:lstStyle/>
          <a:p>
            <a:r>
              <a:rPr lang="en-US" dirty="0"/>
              <a:t>Workforce Efficiency</a:t>
            </a:r>
          </a:p>
        </p:txBody>
      </p:sp>
      <p:sp>
        <p:nvSpPr>
          <p:cNvPr id="3" name="Content Placeholder 2">
            <a:extLst>
              <a:ext uri="{FF2B5EF4-FFF2-40B4-BE49-F238E27FC236}">
                <a16:creationId xmlns:a16="http://schemas.microsoft.com/office/drawing/2014/main" id="{45074F54-971F-41BA-82F9-B6F85751B104}"/>
              </a:ext>
            </a:extLst>
          </p:cNvPr>
          <p:cNvSpPr>
            <a:spLocks noGrp="1"/>
          </p:cNvSpPr>
          <p:nvPr>
            <p:ph idx="1"/>
          </p:nvPr>
        </p:nvSpPr>
        <p:spPr/>
        <p:txBody>
          <a:bodyPr/>
          <a:lstStyle/>
          <a:p>
            <a:pPr marL="0" indent="0">
              <a:lnSpc>
                <a:spcPct val="90000"/>
              </a:lnSpc>
              <a:spcAft>
                <a:spcPts val="600"/>
              </a:spcAft>
              <a:buNone/>
            </a:pPr>
            <a:r>
              <a:rPr lang="en-US" sz="2400" b="1" dirty="0">
                <a:solidFill>
                  <a:schemeClr val="accent1"/>
                </a:solidFill>
              </a:rPr>
              <a:t>Value of Blocking Malicious URLs</a:t>
            </a:r>
          </a:p>
          <a:p>
            <a:pPr marL="0" indent="0">
              <a:lnSpc>
                <a:spcPct val="90000"/>
              </a:lnSpc>
              <a:spcAft>
                <a:spcPts val="600"/>
              </a:spcAft>
              <a:buNone/>
            </a:pPr>
            <a:r>
              <a:rPr lang="en-US" dirty="0"/>
              <a:t>Annual Rate of Occurrence (ARO): </a:t>
            </a:r>
            <a:r>
              <a:rPr lang="en-US" sz="2400" dirty="0"/>
              <a:t>Click Rate * # Malicious URLs</a:t>
            </a:r>
          </a:p>
          <a:p>
            <a:pPr marL="0" indent="0" algn="ctr">
              <a:lnSpc>
                <a:spcPct val="90000"/>
              </a:lnSpc>
              <a:spcAft>
                <a:spcPts val="600"/>
              </a:spcAft>
              <a:buNone/>
            </a:pPr>
            <a:r>
              <a:rPr lang="en-US" sz="2400" dirty="0"/>
              <a:t>5% Click Rate * (10,106 * 4 quarters) Malicious URLs: </a:t>
            </a:r>
            <a:r>
              <a:rPr lang="en-US" sz="2400" b="1" dirty="0"/>
              <a:t>ARO = 2022</a:t>
            </a:r>
          </a:p>
          <a:p>
            <a:pPr marL="0" indent="0">
              <a:lnSpc>
                <a:spcPct val="90000"/>
              </a:lnSpc>
              <a:spcAft>
                <a:spcPts val="600"/>
              </a:spcAft>
              <a:buNone/>
            </a:pPr>
            <a:endParaRPr lang="en-US" sz="2400" b="1" dirty="0"/>
          </a:p>
          <a:p>
            <a:pPr marL="0" indent="0">
              <a:lnSpc>
                <a:spcPct val="90000"/>
              </a:lnSpc>
              <a:spcAft>
                <a:spcPts val="600"/>
              </a:spcAft>
              <a:buNone/>
            </a:pPr>
            <a:endParaRPr lang="en-US" sz="2400" b="1" dirty="0"/>
          </a:p>
          <a:p>
            <a:pPr marL="0" indent="0">
              <a:lnSpc>
                <a:spcPct val="90000"/>
              </a:lnSpc>
              <a:spcAft>
                <a:spcPts val="600"/>
              </a:spcAft>
              <a:buNone/>
            </a:pPr>
            <a:endParaRPr lang="en-US" sz="2400" dirty="0"/>
          </a:p>
          <a:p>
            <a:pPr marL="0" indent="0">
              <a:lnSpc>
                <a:spcPct val="90000"/>
              </a:lnSpc>
              <a:spcAft>
                <a:spcPts val="600"/>
              </a:spcAft>
              <a:buNone/>
            </a:pPr>
            <a:endParaRPr lang="en-US" sz="2400" i="1" dirty="0"/>
          </a:p>
          <a:p>
            <a:pPr marL="0" indent="0">
              <a:lnSpc>
                <a:spcPct val="90000"/>
              </a:lnSpc>
              <a:spcAft>
                <a:spcPts val="600"/>
              </a:spcAft>
              <a:buNone/>
            </a:pPr>
            <a:endParaRPr lang="en-US" sz="2400" dirty="0"/>
          </a:p>
          <a:p>
            <a:endParaRPr lang="en-US" b="1" dirty="0"/>
          </a:p>
        </p:txBody>
      </p:sp>
      <p:sp>
        <p:nvSpPr>
          <p:cNvPr id="4" name="Footer Placeholder 3">
            <a:extLst>
              <a:ext uri="{FF2B5EF4-FFF2-40B4-BE49-F238E27FC236}">
                <a16:creationId xmlns:a16="http://schemas.microsoft.com/office/drawing/2014/main" id="{BEF4D606-B9F4-4E4A-A0A3-FB3D19BD4663}"/>
              </a:ext>
            </a:extLst>
          </p:cNvPr>
          <p:cNvSpPr>
            <a:spLocks noGrp="1"/>
          </p:cNvSpPr>
          <p:nvPr>
            <p:ph type="ftr" sz="quarter" idx="11"/>
          </p:nvPr>
        </p:nvSpPr>
        <p:spPr/>
        <p:txBody>
          <a:bodyPr/>
          <a:lstStyle/>
          <a:p>
            <a:r>
              <a:rPr lang="en-US" dirty="0"/>
              <a:t>© 2022</a:t>
            </a:r>
            <a:r>
              <a:rPr lang="zh-TW" altLang="en-US" dirty="0"/>
              <a:t> </a:t>
            </a:r>
            <a:r>
              <a:rPr lang="en-US" dirty="0"/>
              <a:t> Proofpoint. All rights reserved</a:t>
            </a:r>
            <a:r>
              <a:rPr lang="zh-TW" altLang="en-US" dirty="0"/>
              <a:t>  </a:t>
            </a:r>
            <a:r>
              <a:rPr lang="en-US" altLang="zh-TW" dirty="0"/>
              <a:t>|</a:t>
            </a:r>
            <a:r>
              <a:rPr lang="zh-TW" altLang="en-US" dirty="0"/>
              <a:t>  </a:t>
            </a:r>
            <a:r>
              <a:rPr lang="en-US" dirty="0"/>
              <a:t>Proofpoint, Inc. - Confidential and Proprietary</a:t>
            </a:r>
          </a:p>
        </p:txBody>
      </p:sp>
      <p:sp>
        <p:nvSpPr>
          <p:cNvPr id="5" name="Slide Number Placeholder 4">
            <a:extLst>
              <a:ext uri="{FF2B5EF4-FFF2-40B4-BE49-F238E27FC236}">
                <a16:creationId xmlns:a16="http://schemas.microsoft.com/office/drawing/2014/main" id="{AB3B2999-79E7-4B65-9647-F42CEE0E91FD}"/>
              </a:ext>
            </a:extLst>
          </p:cNvPr>
          <p:cNvSpPr>
            <a:spLocks noGrp="1"/>
          </p:cNvSpPr>
          <p:nvPr>
            <p:ph type="sldNum" sz="quarter" idx="12"/>
          </p:nvPr>
        </p:nvSpPr>
        <p:spPr/>
        <p:txBody>
          <a:bodyPr/>
          <a:lstStyle/>
          <a:p>
            <a:fld id="{00DE720E-C72B-42F0-AD69-52D60E3C605E}" type="slidenum">
              <a:rPr lang="en-US" smtClean="0"/>
              <a:pPr/>
              <a:t>12</a:t>
            </a:fld>
            <a:endParaRPr lang="en-US"/>
          </a:p>
        </p:txBody>
      </p:sp>
      <p:graphicFrame>
        <p:nvGraphicFramePr>
          <p:cNvPr id="6" name="Table 6">
            <a:extLst>
              <a:ext uri="{FF2B5EF4-FFF2-40B4-BE49-F238E27FC236}">
                <a16:creationId xmlns:a16="http://schemas.microsoft.com/office/drawing/2014/main" id="{488C4165-C8C8-4475-A87D-9E7F51D9A736}"/>
              </a:ext>
            </a:extLst>
          </p:cNvPr>
          <p:cNvGraphicFramePr>
            <a:graphicFrameLocks noGrp="1"/>
          </p:cNvGraphicFramePr>
          <p:nvPr/>
        </p:nvGraphicFramePr>
        <p:xfrm>
          <a:off x="609440" y="2978835"/>
          <a:ext cx="10969943" cy="3193367"/>
        </p:xfrm>
        <a:graphic>
          <a:graphicData uri="http://schemas.openxmlformats.org/drawingml/2006/table">
            <a:tbl>
              <a:tblPr firstRow="1" firstCol="1" bandRow="1">
                <a:tableStyleId>{5C22544A-7EE6-4342-B048-85BDC9FD1C3A}</a:tableStyleId>
              </a:tblPr>
              <a:tblGrid>
                <a:gridCol w="4314251">
                  <a:extLst>
                    <a:ext uri="{9D8B030D-6E8A-4147-A177-3AD203B41FA5}">
                      <a16:colId xmlns:a16="http://schemas.microsoft.com/office/drawing/2014/main" val="2134591356"/>
                    </a:ext>
                  </a:extLst>
                </a:gridCol>
                <a:gridCol w="1019908">
                  <a:extLst>
                    <a:ext uri="{9D8B030D-6E8A-4147-A177-3AD203B41FA5}">
                      <a16:colId xmlns:a16="http://schemas.microsoft.com/office/drawing/2014/main" val="2493224478"/>
                    </a:ext>
                  </a:extLst>
                </a:gridCol>
                <a:gridCol w="5635784">
                  <a:extLst>
                    <a:ext uri="{9D8B030D-6E8A-4147-A177-3AD203B41FA5}">
                      <a16:colId xmlns:a16="http://schemas.microsoft.com/office/drawing/2014/main" val="925955705"/>
                    </a:ext>
                  </a:extLst>
                </a:gridCol>
              </a:tblGrid>
              <a:tr h="417023">
                <a:tc>
                  <a:txBody>
                    <a:bodyPr/>
                    <a:lstStyle/>
                    <a:p>
                      <a:r>
                        <a:rPr lang="en-US" b="1" i="0" dirty="0"/>
                        <a:t>Description</a:t>
                      </a:r>
                    </a:p>
                  </a:txBody>
                  <a:tcPr/>
                </a:tc>
                <a:tc>
                  <a:txBody>
                    <a:bodyPr/>
                    <a:lstStyle/>
                    <a:p>
                      <a:pPr algn="ctr"/>
                      <a:r>
                        <a:rPr lang="en-US" dirty="0"/>
                        <a:t>Hours</a:t>
                      </a:r>
                    </a:p>
                  </a:txBody>
                  <a:tcPr/>
                </a:tc>
                <a:tc>
                  <a:txBody>
                    <a:bodyPr/>
                    <a:lstStyle/>
                    <a:p>
                      <a:pPr algn="ctr"/>
                      <a:r>
                        <a:rPr lang="en-US" dirty="0"/>
                        <a:t>Efficiency Calculation Example</a:t>
                      </a:r>
                    </a:p>
                  </a:txBody>
                  <a:tcPr/>
                </a:tc>
                <a:extLst>
                  <a:ext uri="{0D108BD9-81ED-4DB2-BD59-A6C34878D82A}">
                    <a16:rowId xmlns:a16="http://schemas.microsoft.com/office/drawing/2014/main" val="4100174292"/>
                  </a:ext>
                </a:extLst>
              </a:tr>
              <a:tr h="719793">
                <a:tc>
                  <a:txBody>
                    <a:bodyPr/>
                    <a:lstStyle/>
                    <a:p>
                      <a:r>
                        <a:rPr lang="en-US" sz="1800" b="1" dirty="0"/>
                        <a:t>User Productivity:</a:t>
                      </a:r>
                    </a:p>
                    <a:p>
                      <a:r>
                        <a:rPr lang="en-US" sz="1800" b="0" i="1" dirty="0"/>
                        <a:t>How many hours will user lose?</a:t>
                      </a:r>
                      <a:endParaRPr lang="en-US" b="0" i="1" dirty="0"/>
                    </a:p>
                  </a:txBody>
                  <a:tcPr/>
                </a:tc>
                <a:tc>
                  <a:txBody>
                    <a:bodyPr/>
                    <a:lstStyle/>
                    <a:p>
                      <a:pPr algn="ctr"/>
                      <a:r>
                        <a:rPr lang="en-US" dirty="0"/>
                        <a:t>1</a:t>
                      </a:r>
                    </a:p>
                  </a:txBody>
                  <a:tcPr/>
                </a:tc>
                <a:tc>
                  <a:txBody>
                    <a:bodyPr/>
                    <a:lstStyle/>
                    <a:p>
                      <a:pPr algn="ctr"/>
                      <a:r>
                        <a:rPr lang="en-US" dirty="0"/>
                        <a:t>1 hour * $45 per hour * 2022 ARO = </a:t>
                      </a:r>
                      <a:r>
                        <a:rPr lang="en-US" b="1" dirty="0"/>
                        <a:t>$90,945</a:t>
                      </a:r>
                    </a:p>
                  </a:txBody>
                  <a:tcPr anchor="ctr"/>
                </a:tc>
                <a:extLst>
                  <a:ext uri="{0D108BD9-81ED-4DB2-BD59-A6C34878D82A}">
                    <a16:rowId xmlns:a16="http://schemas.microsoft.com/office/drawing/2014/main" val="2434542188"/>
                  </a:ext>
                </a:extLst>
              </a:tr>
              <a:tr h="13367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Monitoring, Triage, &amp; Analysis: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dirty="0"/>
                        <a:t>How much time is spent by Help Desk?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dirty="0"/>
                        <a:t>How much time is spent by AD Admins?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Total time?</a:t>
                      </a:r>
                    </a:p>
                  </a:txBody>
                  <a:tcPr/>
                </a:tc>
                <a:tc>
                  <a:txBody>
                    <a:bodyPr/>
                    <a:lstStyle/>
                    <a:p>
                      <a:pPr algn="ctr"/>
                      <a:endParaRPr lang="en-US" dirty="0"/>
                    </a:p>
                    <a:p>
                      <a:pPr algn="ctr"/>
                      <a:r>
                        <a:rPr lang="en-US" dirty="0"/>
                        <a:t>.50</a:t>
                      </a:r>
                    </a:p>
                    <a:p>
                      <a:pPr algn="ctr"/>
                      <a:r>
                        <a:rPr lang="en-US" u="sng" dirty="0"/>
                        <a:t>.25</a:t>
                      </a:r>
                    </a:p>
                    <a:p>
                      <a:pPr algn="ctr"/>
                      <a:r>
                        <a:rPr lang="en-US" dirty="0"/>
                        <a:t>.75</a:t>
                      </a:r>
                    </a:p>
                  </a:txBody>
                  <a:tcPr/>
                </a:tc>
                <a:tc>
                  <a:txBody>
                    <a:bodyPr/>
                    <a:lstStyle/>
                    <a:p>
                      <a:pPr algn="ctr"/>
                      <a:r>
                        <a:rPr lang="en-US" dirty="0"/>
                        <a:t>.75 hour * $45  per hour * 2022 ARO = </a:t>
                      </a:r>
                      <a:r>
                        <a:rPr lang="en-US" b="1" dirty="0"/>
                        <a:t>$68,208.75</a:t>
                      </a:r>
                    </a:p>
                  </a:txBody>
                  <a:tcPr anchor="ctr"/>
                </a:tc>
                <a:extLst>
                  <a:ext uri="{0D108BD9-81ED-4DB2-BD59-A6C34878D82A}">
                    <a16:rowId xmlns:a16="http://schemas.microsoft.com/office/drawing/2014/main" val="3987763772"/>
                  </a:ext>
                </a:extLst>
              </a:tr>
              <a:tr h="7197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Response &amp; Remediation: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dirty="0"/>
                        <a:t>How much time is spent by IR?</a:t>
                      </a:r>
                    </a:p>
                  </a:txBody>
                  <a:tcPr/>
                </a:tc>
                <a:tc>
                  <a:txBody>
                    <a:bodyPr/>
                    <a:lstStyle/>
                    <a:p>
                      <a:pPr algn="ctr"/>
                      <a:r>
                        <a:rPr lang="en-US" dirty="0"/>
                        <a:t>2</a:t>
                      </a:r>
                    </a:p>
                  </a:txBody>
                  <a:tcPr/>
                </a:tc>
                <a:tc>
                  <a:txBody>
                    <a:bodyPr/>
                    <a:lstStyle/>
                    <a:p>
                      <a:pPr algn="ctr"/>
                      <a:r>
                        <a:rPr lang="en-US" dirty="0"/>
                        <a:t>2 hours * $60 per hour * 2022 ARO = </a:t>
                      </a:r>
                      <a:r>
                        <a:rPr lang="en-US" b="1" dirty="0"/>
                        <a:t>$242,520</a:t>
                      </a:r>
                    </a:p>
                  </a:txBody>
                  <a:tcPr anchor="ctr"/>
                </a:tc>
                <a:extLst>
                  <a:ext uri="{0D108BD9-81ED-4DB2-BD59-A6C34878D82A}">
                    <a16:rowId xmlns:a16="http://schemas.microsoft.com/office/drawing/2014/main" val="2302856800"/>
                  </a:ext>
                </a:extLst>
              </a:tr>
            </a:tbl>
          </a:graphicData>
        </a:graphic>
      </p:graphicFrame>
    </p:spTree>
    <p:custDataLst>
      <p:tags r:id="rId1"/>
    </p:custDataLst>
    <p:extLst>
      <p:ext uri="{BB962C8B-B14F-4D97-AF65-F5344CB8AC3E}">
        <p14:creationId xmlns:p14="http://schemas.microsoft.com/office/powerpoint/2010/main" val="513269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9E0EC-6CE7-4273-96D7-3AA2FCD1F26D}"/>
              </a:ext>
            </a:extLst>
          </p:cNvPr>
          <p:cNvSpPr>
            <a:spLocks noGrp="1"/>
          </p:cNvSpPr>
          <p:nvPr>
            <p:ph type="title"/>
          </p:nvPr>
        </p:nvSpPr>
        <p:spPr/>
        <p:txBody>
          <a:bodyPr/>
          <a:lstStyle/>
          <a:p>
            <a:r>
              <a:rPr lang="en-US" dirty="0"/>
              <a:t>Calculating value and ROI</a:t>
            </a:r>
          </a:p>
        </p:txBody>
      </p:sp>
      <p:sp>
        <p:nvSpPr>
          <p:cNvPr id="5" name="Slide Number Placeholder 4">
            <a:extLst>
              <a:ext uri="{FF2B5EF4-FFF2-40B4-BE49-F238E27FC236}">
                <a16:creationId xmlns:a16="http://schemas.microsoft.com/office/drawing/2014/main" id="{80910EDA-C3D5-46CA-B779-CFA86551E207}"/>
              </a:ext>
            </a:extLst>
          </p:cNvPr>
          <p:cNvSpPr>
            <a:spLocks noGrp="1"/>
          </p:cNvSpPr>
          <p:nvPr>
            <p:ph type="sldNum" sz="quarter" idx="12"/>
          </p:nvPr>
        </p:nvSpPr>
        <p:spPr/>
        <p:txBody>
          <a:bodyPr/>
          <a:lstStyle/>
          <a:p>
            <a:fld id="{00DE720E-C72B-42F0-AD69-52D60E3C605E}" type="slidenum">
              <a:rPr lang="en-US" smtClean="0"/>
              <a:pPr/>
              <a:t>13</a:t>
            </a:fld>
            <a:endParaRPr lang="en-US"/>
          </a:p>
        </p:txBody>
      </p:sp>
      <p:sp>
        <p:nvSpPr>
          <p:cNvPr id="6" name="TextBox 5">
            <a:extLst>
              <a:ext uri="{FF2B5EF4-FFF2-40B4-BE49-F238E27FC236}">
                <a16:creationId xmlns:a16="http://schemas.microsoft.com/office/drawing/2014/main" id="{01BA1808-84FB-4A10-9779-9BBBD42B140E}"/>
              </a:ext>
            </a:extLst>
          </p:cNvPr>
          <p:cNvSpPr txBox="1"/>
          <p:nvPr/>
        </p:nvSpPr>
        <p:spPr>
          <a:xfrm>
            <a:off x="3478421" y="1434777"/>
            <a:ext cx="5231982" cy="1268081"/>
          </a:xfrm>
          <a:prstGeom prst="rect">
            <a:avLst/>
          </a:prstGeom>
          <a:noFill/>
        </p:spPr>
        <p:txBody>
          <a:bodyPr wrap="square" lIns="0" tIns="0" rIns="0" bIns="0" rtlCol="0">
            <a:noAutofit/>
          </a:bodyPr>
          <a:lstStyle/>
          <a:p>
            <a:pPr algn="ctr">
              <a:lnSpc>
                <a:spcPct val="90000"/>
              </a:lnSpc>
            </a:pPr>
            <a:r>
              <a:rPr lang="en-US" sz="4000" b="1" dirty="0">
                <a:solidFill>
                  <a:schemeClr val="accent1"/>
                </a:solidFill>
              </a:rPr>
              <a:t>Total Value</a:t>
            </a:r>
            <a:endParaRPr lang="en-US" sz="4000" b="1" dirty="0"/>
          </a:p>
          <a:p>
            <a:pPr algn="ctr">
              <a:lnSpc>
                <a:spcPct val="90000"/>
              </a:lnSpc>
            </a:pPr>
            <a:r>
              <a:rPr lang="en-US" sz="4000" b="1" dirty="0"/>
              <a:t>= </a:t>
            </a:r>
          </a:p>
          <a:p>
            <a:pPr algn="ctr">
              <a:lnSpc>
                <a:spcPct val="90000"/>
              </a:lnSpc>
            </a:pPr>
            <a:r>
              <a:rPr lang="en-US" sz="4000" b="1" dirty="0">
                <a:solidFill>
                  <a:schemeClr val="accent3"/>
                </a:solidFill>
              </a:rPr>
              <a:t>Benefits </a:t>
            </a:r>
            <a:r>
              <a:rPr lang="en-US" sz="4000" b="1" dirty="0"/>
              <a:t>–</a:t>
            </a:r>
            <a:r>
              <a:rPr lang="en-US" sz="4000" b="1" dirty="0">
                <a:solidFill>
                  <a:schemeClr val="accent3"/>
                </a:solidFill>
              </a:rPr>
              <a:t> </a:t>
            </a:r>
            <a:r>
              <a:rPr lang="en-US" sz="4000" b="1" dirty="0">
                <a:solidFill>
                  <a:schemeClr val="accent2"/>
                </a:solidFill>
              </a:rPr>
              <a:t>Costs</a:t>
            </a:r>
            <a:endParaRPr lang="en-US" sz="4000" b="1" dirty="0"/>
          </a:p>
        </p:txBody>
      </p:sp>
      <p:sp>
        <p:nvSpPr>
          <p:cNvPr id="7" name="Rectangle: Rounded Corners 6">
            <a:extLst>
              <a:ext uri="{FF2B5EF4-FFF2-40B4-BE49-F238E27FC236}">
                <a16:creationId xmlns:a16="http://schemas.microsoft.com/office/drawing/2014/main" id="{86AAB47D-BCFF-4DFE-A81D-1DEAC2ED27C4}"/>
              </a:ext>
            </a:extLst>
          </p:cNvPr>
          <p:cNvSpPr/>
          <p:nvPr/>
        </p:nvSpPr>
        <p:spPr>
          <a:xfrm>
            <a:off x="3478421" y="1219200"/>
            <a:ext cx="5231982" cy="1949089"/>
          </a:xfrm>
          <a:prstGeom prst="roundRect">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graphicFrame>
        <p:nvGraphicFramePr>
          <p:cNvPr id="9" name="Table 9">
            <a:extLst>
              <a:ext uri="{FF2B5EF4-FFF2-40B4-BE49-F238E27FC236}">
                <a16:creationId xmlns:a16="http://schemas.microsoft.com/office/drawing/2014/main" id="{5B73F23B-22D6-46BF-8D99-5ADF4761F0C7}"/>
              </a:ext>
            </a:extLst>
          </p:cNvPr>
          <p:cNvGraphicFramePr>
            <a:graphicFrameLocks noGrp="1"/>
          </p:cNvGraphicFramePr>
          <p:nvPr/>
        </p:nvGraphicFramePr>
        <p:xfrm>
          <a:off x="609441" y="4147858"/>
          <a:ext cx="3656648" cy="1520144"/>
        </p:xfrm>
        <a:graphic>
          <a:graphicData uri="http://schemas.openxmlformats.org/drawingml/2006/table">
            <a:tbl>
              <a:tblPr bandRow="1">
                <a:tableStyleId>{72833802-FEF1-4C79-8D5D-14CF1EAF98D9}</a:tableStyleId>
              </a:tblPr>
              <a:tblGrid>
                <a:gridCol w="3656648">
                  <a:extLst>
                    <a:ext uri="{9D8B030D-6E8A-4147-A177-3AD203B41FA5}">
                      <a16:colId xmlns:a16="http://schemas.microsoft.com/office/drawing/2014/main" val="1413549637"/>
                    </a:ext>
                  </a:extLst>
                </a:gridCol>
              </a:tblGrid>
              <a:tr h="348592">
                <a:tc>
                  <a:txBody>
                    <a:bodyPr/>
                    <a:lstStyle/>
                    <a:p>
                      <a:r>
                        <a:rPr lang="en-US" sz="1600" dirty="0"/>
                        <a:t>Licensing</a:t>
                      </a:r>
                    </a:p>
                  </a:txBody>
                  <a:tcPr/>
                </a:tc>
                <a:extLst>
                  <a:ext uri="{0D108BD9-81ED-4DB2-BD59-A6C34878D82A}">
                    <a16:rowId xmlns:a16="http://schemas.microsoft.com/office/drawing/2014/main" val="2733946154"/>
                  </a:ext>
                </a:extLst>
              </a:tr>
              <a:tr h="348592">
                <a:tc>
                  <a:txBody>
                    <a:bodyPr/>
                    <a:lstStyle/>
                    <a:p>
                      <a:r>
                        <a:rPr lang="en-US" sz="1600" dirty="0"/>
                        <a:t>Professional Services</a:t>
                      </a:r>
                    </a:p>
                  </a:txBody>
                  <a:tcPr/>
                </a:tc>
                <a:extLst>
                  <a:ext uri="{0D108BD9-81ED-4DB2-BD59-A6C34878D82A}">
                    <a16:rowId xmlns:a16="http://schemas.microsoft.com/office/drawing/2014/main" val="1501037614"/>
                  </a:ext>
                </a:extLst>
              </a:tr>
              <a:tr h="348592">
                <a:tc>
                  <a:txBody>
                    <a:bodyPr/>
                    <a:lstStyle/>
                    <a:p>
                      <a:r>
                        <a:rPr lang="en-US" sz="1600" dirty="0"/>
                        <a:t>Resource Time:</a:t>
                      </a:r>
                    </a:p>
                    <a:p>
                      <a:pPr marL="285750" indent="-285750">
                        <a:buFont typeface="Arial" panose="020B0604020202020204" pitchFamily="34" charset="0"/>
                        <a:buChar char="•"/>
                      </a:pPr>
                      <a:r>
                        <a:rPr lang="en-US" sz="1600" dirty="0"/>
                        <a:t>Deployment </a:t>
                      </a:r>
                    </a:p>
                    <a:p>
                      <a:pPr marL="285750" indent="-285750">
                        <a:buFont typeface="Arial" panose="020B0604020202020204" pitchFamily="34" charset="0"/>
                        <a:buChar char="•"/>
                      </a:pPr>
                      <a:r>
                        <a:rPr lang="en-US" sz="1600" dirty="0"/>
                        <a:t>Ongoing Management</a:t>
                      </a:r>
                    </a:p>
                  </a:txBody>
                  <a:tcPr/>
                </a:tc>
                <a:extLst>
                  <a:ext uri="{0D108BD9-81ED-4DB2-BD59-A6C34878D82A}">
                    <a16:rowId xmlns:a16="http://schemas.microsoft.com/office/drawing/2014/main" val="2873775589"/>
                  </a:ext>
                </a:extLst>
              </a:tr>
            </a:tbl>
          </a:graphicData>
        </a:graphic>
      </p:graphicFrame>
      <p:sp>
        <p:nvSpPr>
          <p:cNvPr id="10" name="Rectangle 9">
            <a:extLst>
              <a:ext uri="{FF2B5EF4-FFF2-40B4-BE49-F238E27FC236}">
                <a16:creationId xmlns:a16="http://schemas.microsoft.com/office/drawing/2014/main" id="{D81591EA-79DF-4EFC-9E2D-C7F7D08AFEA2}"/>
              </a:ext>
            </a:extLst>
          </p:cNvPr>
          <p:cNvSpPr/>
          <p:nvPr/>
        </p:nvSpPr>
        <p:spPr>
          <a:xfrm>
            <a:off x="609441" y="3314090"/>
            <a:ext cx="3656648" cy="74027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lnSpc>
                <a:spcPct val="90000"/>
              </a:lnSpc>
            </a:pPr>
            <a:r>
              <a:rPr lang="en-US" b="1" dirty="0">
                <a:solidFill>
                  <a:schemeClr val="bg1"/>
                </a:solidFill>
              </a:rPr>
              <a:t>Costs</a:t>
            </a:r>
          </a:p>
        </p:txBody>
      </p:sp>
      <p:graphicFrame>
        <p:nvGraphicFramePr>
          <p:cNvPr id="11" name="Table 9">
            <a:extLst>
              <a:ext uri="{FF2B5EF4-FFF2-40B4-BE49-F238E27FC236}">
                <a16:creationId xmlns:a16="http://schemas.microsoft.com/office/drawing/2014/main" id="{9B0F58C8-726C-442E-BEA3-0E747DB20356}"/>
              </a:ext>
            </a:extLst>
          </p:cNvPr>
          <p:cNvGraphicFramePr>
            <a:graphicFrameLocks noGrp="1"/>
          </p:cNvGraphicFramePr>
          <p:nvPr>
            <p:extLst>
              <p:ext uri="{D42A27DB-BD31-4B8C-83A1-F6EECF244321}">
                <p14:modId xmlns:p14="http://schemas.microsoft.com/office/powerpoint/2010/main" val="4089000955"/>
              </p:ext>
            </p:extLst>
          </p:nvPr>
        </p:nvGraphicFramePr>
        <p:xfrm>
          <a:off x="8053229" y="4147858"/>
          <a:ext cx="3656648" cy="1742960"/>
        </p:xfrm>
        <a:graphic>
          <a:graphicData uri="http://schemas.openxmlformats.org/drawingml/2006/table">
            <a:tbl>
              <a:tblPr bandRow="1">
                <a:tableStyleId>{F2DE63D5-997A-4646-A377-4702673A728D}</a:tableStyleId>
              </a:tblPr>
              <a:tblGrid>
                <a:gridCol w="3656648">
                  <a:extLst>
                    <a:ext uri="{9D8B030D-6E8A-4147-A177-3AD203B41FA5}">
                      <a16:colId xmlns:a16="http://schemas.microsoft.com/office/drawing/2014/main" val="1413549637"/>
                    </a:ext>
                  </a:extLst>
                </a:gridCol>
              </a:tblGrid>
              <a:tr h="348592">
                <a:tc>
                  <a:txBody>
                    <a:bodyPr/>
                    <a:lstStyle/>
                    <a:p>
                      <a:r>
                        <a:rPr lang="en-US" sz="1600" dirty="0"/>
                        <a:t>User Productivity</a:t>
                      </a:r>
                    </a:p>
                  </a:txBody>
                  <a:tcPr/>
                </a:tc>
                <a:extLst>
                  <a:ext uri="{0D108BD9-81ED-4DB2-BD59-A6C34878D82A}">
                    <a16:rowId xmlns:a16="http://schemas.microsoft.com/office/drawing/2014/main" val="2733946154"/>
                  </a:ext>
                </a:extLst>
              </a:tr>
              <a:tr h="348592">
                <a:tc>
                  <a:txBody>
                    <a:bodyPr/>
                    <a:lstStyle/>
                    <a:p>
                      <a:r>
                        <a:rPr lang="en-US" sz="1600" dirty="0"/>
                        <a:t>Monitoring, Triage, &amp; Analysis</a:t>
                      </a:r>
                    </a:p>
                  </a:txBody>
                  <a:tcPr/>
                </a:tc>
                <a:extLst>
                  <a:ext uri="{0D108BD9-81ED-4DB2-BD59-A6C34878D82A}">
                    <a16:rowId xmlns:a16="http://schemas.microsoft.com/office/drawing/2014/main" val="1501037614"/>
                  </a:ext>
                </a:extLst>
              </a:tr>
              <a:tr h="348592">
                <a:tc>
                  <a:txBody>
                    <a:bodyPr/>
                    <a:lstStyle/>
                    <a:p>
                      <a:r>
                        <a:rPr lang="en-US" sz="1600" dirty="0"/>
                        <a:t>Response and Remediation</a:t>
                      </a:r>
                    </a:p>
                  </a:txBody>
                  <a:tcPr/>
                </a:tc>
                <a:extLst>
                  <a:ext uri="{0D108BD9-81ED-4DB2-BD59-A6C34878D82A}">
                    <a16:rowId xmlns:a16="http://schemas.microsoft.com/office/drawing/2014/main" val="2873775589"/>
                  </a:ext>
                </a:extLst>
              </a:tr>
              <a:tr h="348592">
                <a:tc>
                  <a:txBody>
                    <a:bodyPr/>
                    <a:lstStyle/>
                    <a:p>
                      <a:r>
                        <a:rPr lang="en-US" sz="1600" dirty="0"/>
                        <a:t>Automation</a:t>
                      </a:r>
                    </a:p>
                  </a:txBody>
                  <a:tcPr/>
                </a:tc>
                <a:extLst>
                  <a:ext uri="{0D108BD9-81ED-4DB2-BD59-A6C34878D82A}">
                    <a16:rowId xmlns:a16="http://schemas.microsoft.com/office/drawing/2014/main" val="2262221085"/>
                  </a:ext>
                </a:extLst>
              </a:tr>
              <a:tr h="348592">
                <a:tc>
                  <a:txBody>
                    <a:bodyPr/>
                    <a:lstStyle/>
                    <a:p>
                      <a:r>
                        <a:rPr lang="en-US" sz="1600" dirty="0"/>
                        <a:t>Intelligence</a:t>
                      </a:r>
                    </a:p>
                  </a:txBody>
                  <a:tcPr/>
                </a:tc>
                <a:extLst>
                  <a:ext uri="{0D108BD9-81ED-4DB2-BD59-A6C34878D82A}">
                    <a16:rowId xmlns:a16="http://schemas.microsoft.com/office/drawing/2014/main" val="311123212"/>
                  </a:ext>
                </a:extLst>
              </a:tr>
            </a:tbl>
          </a:graphicData>
        </a:graphic>
      </p:graphicFrame>
      <p:sp>
        <p:nvSpPr>
          <p:cNvPr id="12" name="Rectangle 11">
            <a:extLst>
              <a:ext uri="{FF2B5EF4-FFF2-40B4-BE49-F238E27FC236}">
                <a16:creationId xmlns:a16="http://schemas.microsoft.com/office/drawing/2014/main" id="{0EEFD7EB-2CF1-41E6-93C4-0E428F69F1B8}"/>
              </a:ext>
            </a:extLst>
          </p:cNvPr>
          <p:cNvSpPr/>
          <p:nvPr/>
        </p:nvSpPr>
        <p:spPr>
          <a:xfrm>
            <a:off x="8053229" y="3779520"/>
            <a:ext cx="3656648" cy="274841"/>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lnSpc>
                <a:spcPct val="90000"/>
              </a:lnSpc>
            </a:pPr>
            <a:r>
              <a:rPr lang="en-US" b="1" dirty="0">
                <a:solidFill>
                  <a:schemeClr val="accent3"/>
                </a:solidFill>
              </a:rPr>
              <a:t>Workforce Efficiency</a:t>
            </a:r>
          </a:p>
        </p:txBody>
      </p:sp>
      <p:graphicFrame>
        <p:nvGraphicFramePr>
          <p:cNvPr id="13" name="Table 9">
            <a:extLst>
              <a:ext uri="{FF2B5EF4-FFF2-40B4-BE49-F238E27FC236}">
                <a16:creationId xmlns:a16="http://schemas.microsoft.com/office/drawing/2014/main" id="{E353F1EB-0A99-4BB9-9FBE-6059AAAEA6B4}"/>
              </a:ext>
            </a:extLst>
          </p:cNvPr>
          <p:cNvGraphicFramePr>
            <a:graphicFrameLocks noGrp="1"/>
          </p:cNvGraphicFramePr>
          <p:nvPr/>
        </p:nvGraphicFramePr>
        <p:xfrm>
          <a:off x="4335621" y="4147858"/>
          <a:ext cx="3656648" cy="1045776"/>
        </p:xfrm>
        <a:graphic>
          <a:graphicData uri="http://schemas.openxmlformats.org/drawingml/2006/table">
            <a:tbl>
              <a:tblPr bandRow="1">
                <a:tableStyleId>{F2DE63D5-997A-4646-A377-4702673A728D}</a:tableStyleId>
              </a:tblPr>
              <a:tblGrid>
                <a:gridCol w="3656648">
                  <a:extLst>
                    <a:ext uri="{9D8B030D-6E8A-4147-A177-3AD203B41FA5}">
                      <a16:colId xmlns:a16="http://schemas.microsoft.com/office/drawing/2014/main" val="1413549637"/>
                    </a:ext>
                  </a:extLst>
                </a:gridCol>
              </a:tblGrid>
              <a:tr h="348592">
                <a:tc>
                  <a:txBody>
                    <a:bodyPr/>
                    <a:lstStyle/>
                    <a:p>
                      <a:r>
                        <a:rPr lang="en-US" sz="1600" dirty="0"/>
                        <a:t>Threat</a:t>
                      </a:r>
                    </a:p>
                  </a:txBody>
                  <a:tcPr/>
                </a:tc>
                <a:extLst>
                  <a:ext uri="{0D108BD9-81ED-4DB2-BD59-A6C34878D82A}">
                    <a16:rowId xmlns:a16="http://schemas.microsoft.com/office/drawing/2014/main" val="2733946154"/>
                  </a:ext>
                </a:extLst>
              </a:tr>
              <a:tr h="348592">
                <a:tc>
                  <a:txBody>
                    <a:bodyPr/>
                    <a:lstStyle/>
                    <a:p>
                      <a:r>
                        <a:rPr lang="en-US" sz="1600" dirty="0"/>
                        <a:t>Loss Magnitude</a:t>
                      </a:r>
                    </a:p>
                  </a:txBody>
                  <a:tcPr/>
                </a:tc>
                <a:extLst>
                  <a:ext uri="{0D108BD9-81ED-4DB2-BD59-A6C34878D82A}">
                    <a16:rowId xmlns:a16="http://schemas.microsoft.com/office/drawing/2014/main" val="1501037614"/>
                  </a:ext>
                </a:extLst>
              </a:tr>
              <a:tr h="348592">
                <a:tc>
                  <a:txBody>
                    <a:bodyPr/>
                    <a:lstStyle/>
                    <a:p>
                      <a:r>
                        <a:rPr lang="en-US" sz="1600" dirty="0"/>
                        <a:t>Probability</a:t>
                      </a:r>
                    </a:p>
                  </a:txBody>
                  <a:tcPr/>
                </a:tc>
                <a:extLst>
                  <a:ext uri="{0D108BD9-81ED-4DB2-BD59-A6C34878D82A}">
                    <a16:rowId xmlns:a16="http://schemas.microsoft.com/office/drawing/2014/main" val="2873775589"/>
                  </a:ext>
                </a:extLst>
              </a:tr>
            </a:tbl>
          </a:graphicData>
        </a:graphic>
      </p:graphicFrame>
      <p:sp>
        <p:nvSpPr>
          <p:cNvPr id="14" name="Rectangle 13">
            <a:extLst>
              <a:ext uri="{FF2B5EF4-FFF2-40B4-BE49-F238E27FC236}">
                <a16:creationId xmlns:a16="http://schemas.microsoft.com/office/drawing/2014/main" id="{C68EA1A7-5D18-4550-9667-AA9877E6E5E8}"/>
              </a:ext>
            </a:extLst>
          </p:cNvPr>
          <p:cNvSpPr/>
          <p:nvPr/>
        </p:nvSpPr>
        <p:spPr>
          <a:xfrm>
            <a:off x="4335621" y="3779520"/>
            <a:ext cx="3656648" cy="274841"/>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lnSpc>
                <a:spcPct val="90000"/>
              </a:lnSpc>
            </a:pPr>
            <a:r>
              <a:rPr lang="en-US" b="1" dirty="0">
                <a:solidFill>
                  <a:schemeClr val="accent3"/>
                </a:solidFill>
              </a:rPr>
              <a:t>Risk Reduction</a:t>
            </a:r>
          </a:p>
        </p:txBody>
      </p:sp>
      <p:sp>
        <p:nvSpPr>
          <p:cNvPr id="15" name="Rectangle 14">
            <a:extLst>
              <a:ext uri="{FF2B5EF4-FFF2-40B4-BE49-F238E27FC236}">
                <a16:creationId xmlns:a16="http://schemas.microsoft.com/office/drawing/2014/main" id="{81ADB709-D6ED-4285-8B92-DFC286D7B663}"/>
              </a:ext>
            </a:extLst>
          </p:cNvPr>
          <p:cNvSpPr/>
          <p:nvPr/>
        </p:nvSpPr>
        <p:spPr>
          <a:xfrm>
            <a:off x="4335621" y="3314090"/>
            <a:ext cx="7374256" cy="371934"/>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lnSpc>
                <a:spcPct val="90000"/>
              </a:lnSpc>
            </a:pPr>
            <a:r>
              <a:rPr lang="en-US" b="1" dirty="0">
                <a:solidFill>
                  <a:schemeClr val="bg1"/>
                </a:solidFill>
              </a:rPr>
              <a:t>Benefits</a:t>
            </a:r>
          </a:p>
        </p:txBody>
      </p:sp>
    </p:spTree>
    <p:custDataLst>
      <p:tags r:id="rId1"/>
    </p:custDataLst>
    <p:extLst>
      <p:ext uri="{BB962C8B-B14F-4D97-AF65-F5344CB8AC3E}">
        <p14:creationId xmlns:p14="http://schemas.microsoft.com/office/powerpoint/2010/main" val="376044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3A364-33BB-4B60-A82A-752B2114A72C}"/>
              </a:ext>
            </a:extLst>
          </p:cNvPr>
          <p:cNvSpPr>
            <a:spLocks noGrp="1"/>
          </p:cNvSpPr>
          <p:nvPr>
            <p:ph type="title"/>
          </p:nvPr>
        </p:nvSpPr>
        <p:spPr/>
        <p:txBody>
          <a:bodyPr/>
          <a:lstStyle/>
          <a:p>
            <a:r>
              <a:rPr lang="en-US" dirty="0"/>
              <a:t>Executive Summary</a:t>
            </a:r>
          </a:p>
        </p:txBody>
      </p:sp>
      <p:sp>
        <p:nvSpPr>
          <p:cNvPr id="4" name="Slide Number Placeholder 3">
            <a:extLst>
              <a:ext uri="{FF2B5EF4-FFF2-40B4-BE49-F238E27FC236}">
                <a16:creationId xmlns:a16="http://schemas.microsoft.com/office/drawing/2014/main" id="{9FE23080-AC2D-4434-9E51-DCC58FB1AE96}"/>
              </a:ext>
            </a:extLst>
          </p:cNvPr>
          <p:cNvSpPr>
            <a:spLocks noGrp="1"/>
          </p:cNvSpPr>
          <p:nvPr>
            <p:ph type="sldNum" sz="quarter" idx="12"/>
          </p:nvPr>
        </p:nvSpPr>
        <p:spPr/>
        <p:txBody>
          <a:bodyPr/>
          <a:lstStyle/>
          <a:p>
            <a:fld id="{00DE720E-C72B-42F0-AD69-52D60E3C605E}" type="slidenum">
              <a:rPr lang="en-US" smtClean="0"/>
              <a:pPr/>
              <a:t>14</a:t>
            </a:fld>
            <a:endParaRPr lang="en-US" dirty="0"/>
          </a:p>
        </p:txBody>
      </p:sp>
      <p:sp>
        <p:nvSpPr>
          <p:cNvPr id="5" name="TextBox 4">
            <a:extLst>
              <a:ext uri="{FF2B5EF4-FFF2-40B4-BE49-F238E27FC236}">
                <a16:creationId xmlns:a16="http://schemas.microsoft.com/office/drawing/2014/main" id="{CFE3E015-23BF-42E0-B953-B5B618568061}"/>
              </a:ext>
            </a:extLst>
          </p:cNvPr>
          <p:cNvSpPr txBox="1"/>
          <p:nvPr/>
        </p:nvSpPr>
        <p:spPr>
          <a:xfrm>
            <a:off x="609441" y="1227116"/>
            <a:ext cx="3940257" cy="401444"/>
          </a:xfrm>
          <a:prstGeom prst="rect">
            <a:avLst/>
          </a:prstGeom>
          <a:noFill/>
        </p:spPr>
        <p:txBody>
          <a:bodyPr wrap="square" lIns="0" tIns="0" rIns="0" bIns="0" rtlCol="0">
            <a:noAutofit/>
          </a:bodyPr>
          <a:lstStyle/>
          <a:p>
            <a:pPr marL="457200">
              <a:lnSpc>
                <a:spcPct val="90000"/>
              </a:lnSpc>
            </a:pPr>
            <a:r>
              <a:rPr lang="en-US" b="1" dirty="0">
                <a:solidFill>
                  <a:schemeClr val="accent1"/>
                </a:solidFill>
              </a:rPr>
              <a:t>Background</a:t>
            </a:r>
          </a:p>
        </p:txBody>
      </p:sp>
      <p:sp>
        <p:nvSpPr>
          <p:cNvPr id="6" name="Rectangle 5">
            <a:extLst>
              <a:ext uri="{FF2B5EF4-FFF2-40B4-BE49-F238E27FC236}">
                <a16:creationId xmlns:a16="http://schemas.microsoft.com/office/drawing/2014/main" id="{614AC007-A8AC-47A2-BFA4-774ED2FA1BDF}"/>
              </a:ext>
            </a:extLst>
          </p:cNvPr>
          <p:cNvSpPr/>
          <p:nvPr/>
        </p:nvSpPr>
        <p:spPr>
          <a:xfrm>
            <a:off x="609439" y="1427838"/>
            <a:ext cx="4888111" cy="584775"/>
          </a:xfrm>
          <a:prstGeom prst="rect">
            <a:avLst/>
          </a:prstGeom>
        </p:spPr>
        <p:txBody>
          <a:bodyPr wrap="square">
            <a:spAutoFit/>
          </a:bodyPr>
          <a:lstStyle/>
          <a:p>
            <a:pPr marL="0" lvl="1"/>
            <a:r>
              <a:rPr lang="en-US" sz="1600" dirty="0"/>
              <a:t>Strategy of divesting hardware and moving to diversified cloud &amp; tech platform</a:t>
            </a:r>
          </a:p>
        </p:txBody>
      </p:sp>
      <p:sp>
        <p:nvSpPr>
          <p:cNvPr id="7" name="TextBox 6">
            <a:extLst>
              <a:ext uri="{FF2B5EF4-FFF2-40B4-BE49-F238E27FC236}">
                <a16:creationId xmlns:a16="http://schemas.microsoft.com/office/drawing/2014/main" id="{32167ED7-EF56-42C2-B2C6-2AC045F19A2F}"/>
              </a:ext>
            </a:extLst>
          </p:cNvPr>
          <p:cNvSpPr txBox="1"/>
          <p:nvPr/>
        </p:nvSpPr>
        <p:spPr>
          <a:xfrm>
            <a:off x="609441" y="2176121"/>
            <a:ext cx="3940257" cy="401444"/>
          </a:xfrm>
          <a:prstGeom prst="rect">
            <a:avLst/>
          </a:prstGeom>
          <a:noFill/>
        </p:spPr>
        <p:txBody>
          <a:bodyPr wrap="square" lIns="0" tIns="0" rIns="0" bIns="0" rtlCol="0">
            <a:noAutofit/>
          </a:bodyPr>
          <a:lstStyle/>
          <a:p>
            <a:pPr indent="457200">
              <a:lnSpc>
                <a:spcPct val="90000"/>
              </a:lnSpc>
            </a:pPr>
            <a:r>
              <a:rPr lang="en-US" b="1" dirty="0">
                <a:solidFill>
                  <a:schemeClr val="accent1"/>
                </a:solidFill>
              </a:rPr>
              <a:t>Current Known Risks</a:t>
            </a:r>
          </a:p>
        </p:txBody>
      </p:sp>
      <p:sp>
        <p:nvSpPr>
          <p:cNvPr id="8" name="Rectangle 7">
            <a:extLst>
              <a:ext uri="{FF2B5EF4-FFF2-40B4-BE49-F238E27FC236}">
                <a16:creationId xmlns:a16="http://schemas.microsoft.com/office/drawing/2014/main" id="{788C9476-58EA-489C-AD4B-3317F978DBDC}"/>
              </a:ext>
            </a:extLst>
          </p:cNvPr>
          <p:cNvSpPr/>
          <p:nvPr/>
        </p:nvSpPr>
        <p:spPr>
          <a:xfrm>
            <a:off x="609439" y="2443452"/>
            <a:ext cx="5575687" cy="1077218"/>
          </a:xfrm>
          <a:prstGeom prst="rect">
            <a:avLst/>
          </a:prstGeom>
        </p:spPr>
        <p:txBody>
          <a:bodyPr wrap="square" numCol="2">
            <a:spAutoFit/>
          </a:bodyPr>
          <a:lstStyle/>
          <a:p>
            <a:pPr marL="234950" lvl="1" indent="-234950">
              <a:buFont typeface="Arial" panose="020B0604020202020204" pitchFamily="34" charset="0"/>
              <a:buChar char="•"/>
            </a:pPr>
            <a:r>
              <a:rPr lang="en-US" sz="1600" dirty="0"/>
              <a:t>Credential theft &amp; misuse </a:t>
            </a:r>
          </a:p>
          <a:p>
            <a:pPr marL="234950" lvl="1" indent="-234950">
              <a:buFont typeface="Arial" panose="020B0604020202020204" pitchFamily="34" charset="0"/>
              <a:buChar char="•"/>
            </a:pPr>
            <a:r>
              <a:rPr lang="en-US" sz="1600" dirty="0"/>
              <a:t>External file sharing</a:t>
            </a:r>
          </a:p>
          <a:p>
            <a:pPr marL="234950" lvl="1" indent="-234950">
              <a:buFont typeface="Arial" panose="020B0604020202020204" pitchFamily="34" charset="0"/>
              <a:buChar char="•"/>
            </a:pPr>
            <a:endParaRPr lang="en-US" sz="1600" dirty="0"/>
          </a:p>
          <a:p>
            <a:pPr marL="234950" lvl="1" indent="-234950">
              <a:buFont typeface="Arial" panose="020B0604020202020204" pitchFamily="34" charset="0"/>
              <a:buChar char="•"/>
            </a:pPr>
            <a:endParaRPr lang="en-US" sz="1600" dirty="0"/>
          </a:p>
          <a:p>
            <a:pPr marL="234950" lvl="1" indent="-234950">
              <a:buFont typeface="Arial" panose="020B0604020202020204" pitchFamily="34" charset="0"/>
              <a:buChar char="•"/>
            </a:pPr>
            <a:r>
              <a:rPr lang="en-US" sz="1600" dirty="0"/>
              <a:t>High risk OAUTH Apps</a:t>
            </a:r>
          </a:p>
          <a:p>
            <a:pPr marL="234950" lvl="1" indent="-234950">
              <a:buFont typeface="Arial" panose="020B0604020202020204" pitchFamily="34" charset="0"/>
              <a:buChar char="•"/>
            </a:pPr>
            <a:r>
              <a:rPr lang="en-US" sz="1600" dirty="0"/>
              <a:t>Large volume of OAUTH Apps</a:t>
            </a:r>
          </a:p>
        </p:txBody>
      </p:sp>
      <p:pic>
        <p:nvPicPr>
          <p:cNvPr id="10" name="Graphic 9" descr="Telescope">
            <a:extLst>
              <a:ext uri="{FF2B5EF4-FFF2-40B4-BE49-F238E27FC236}">
                <a16:creationId xmlns:a16="http://schemas.microsoft.com/office/drawing/2014/main" id="{A5B7E847-E4E9-4938-8472-7F77401195E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9439" y="1030981"/>
            <a:ext cx="457200" cy="457200"/>
          </a:xfrm>
          <a:prstGeom prst="rect">
            <a:avLst/>
          </a:prstGeom>
        </p:spPr>
      </p:pic>
      <p:pic>
        <p:nvPicPr>
          <p:cNvPr id="12" name="Graphic 11" descr="Research">
            <a:extLst>
              <a:ext uri="{FF2B5EF4-FFF2-40B4-BE49-F238E27FC236}">
                <a16:creationId xmlns:a16="http://schemas.microsoft.com/office/drawing/2014/main" id="{CE25A822-F4E8-4AC5-B8B5-5C1C1405CB9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09439" y="2032054"/>
            <a:ext cx="457200" cy="457200"/>
          </a:xfrm>
          <a:prstGeom prst="rect">
            <a:avLst/>
          </a:prstGeom>
        </p:spPr>
      </p:pic>
      <p:sp>
        <p:nvSpPr>
          <p:cNvPr id="15" name="TextBox 14">
            <a:extLst>
              <a:ext uri="{FF2B5EF4-FFF2-40B4-BE49-F238E27FC236}">
                <a16:creationId xmlns:a16="http://schemas.microsoft.com/office/drawing/2014/main" id="{5ABCE5C3-5659-460D-921E-BB49A1FBC8AE}"/>
              </a:ext>
            </a:extLst>
          </p:cNvPr>
          <p:cNvSpPr txBox="1"/>
          <p:nvPr/>
        </p:nvSpPr>
        <p:spPr>
          <a:xfrm>
            <a:off x="6307709" y="1223317"/>
            <a:ext cx="3940257" cy="401444"/>
          </a:xfrm>
          <a:prstGeom prst="rect">
            <a:avLst/>
          </a:prstGeom>
          <a:noFill/>
        </p:spPr>
        <p:txBody>
          <a:bodyPr wrap="square" lIns="0" tIns="0" rIns="0" bIns="0" rtlCol="0">
            <a:noAutofit/>
          </a:bodyPr>
          <a:lstStyle/>
          <a:p>
            <a:pPr marL="457200">
              <a:lnSpc>
                <a:spcPct val="90000"/>
              </a:lnSpc>
            </a:pPr>
            <a:r>
              <a:rPr lang="en-US" b="1" dirty="0">
                <a:solidFill>
                  <a:schemeClr val="accent1"/>
                </a:solidFill>
              </a:rPr>
              <a:t>Financial</a:t>
            </a:r>
          </a:p>
        </p:txBody>
      </p:sp>
      <p:pic>
        <p:nvPicPr>
          <p:cNvPr id="16" name="Graphic 15" descr="Bar graph with upward trend">
            <a:extLst>
              <a:ext uri="{FF2B5EF4-FFF2-40B4-BE49-F238E27FC236}">
                <a16:creationId xmlns:a16="http://schemas.microsoft.com/office/drawing/2014/main" id="{099553C0-97DC-4C24-A1D0-1E7734E6ED24}"/>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6146348" y="1039321"/>
            <a:ext cx="457200" cy="457200"/>
          </a:xfrm>
          <a:prstGeom prst="rect">
            <a:avLst/>
          </a:prstGeom>
        </p:spPr>
      </p:pic>
      <p:sp>
        <p:nvSpPr>
          <p:cNvPr id="18" name="TextBox 17">
            <a:extLst>
              <a:ext uri="{FF2B5EF4-FFF2-40B4-BE49-F238E27FC236}">
                <a16:creationId xmlns:a16="http://schemas.microsoft.com/office/drawing/2014/main" id="{92447606-83A8-414F-9E6B-F0D983D443F4}"/>
              </a:ext>
            </a:extLst>
          </p:cNvPr>
          <p:cNvSpPr txBox="1"/>
          <p:nvPr/>
        </p:nvSpPr>
        <p:spPr>
          <a:xfrm>
            <a:off x="609441" y="3220486"/>
            <a:ext cx="4069780" cy="401444"/>
          </a:xfrm>
          <a:prstGeom prst="rect">
            <a:avLst/>
          </a:prstGeom>
          <a:noFill/>
        </p:spPr>
        <p:txBody>
          <a:bodyPr wrap="square" lIns="0" tIns="0" rIns="0" bIns="0" rtlCol="0">
            <a:noAutofit/>
          </a:bodyPr>
          <a:lstStyle/>
          <a:p>
            <a:pPr indent="457200">
              <a:lnSpc>
                <a:spcPct val="90000"/>
              </a:lnSpc>
            </a:pPr>
            <a:r>
              <a:rPr lang="en-US" b="1" dirty="0">
                <a:solidFill>
                  <a:schemeClr val="accent1"/>
                </a:solidFill>
              </a:rPr>
              <a:t>Benefits</a:t>
            </a:r>
          </a:p>
        </p:txBody>
      </p:sp>
      <p:pic>
        <p:nvPicPr>
          <p:cNvPr id="19" name="Graphic 18" descr="Gauge">
            <a:extLst>
              <a:ext uri="{FF2B5EF4-FFF2-40B4-BE49-F238E27FC236}">
                <a16:creationId xmlns:a16="http://schemas.microsoft.com/office/drawing/2014/main" id="{86AB78A9-5855-4BFD-B3D1-776A0AE8F46B}"/>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616952" y="3043103"/>
            <a:ext cx="457200" cy="457200"/>
          </a:xfrm>
          <a:prstGeom prst="rect">
            <a:avLst/>
          </a:prstGeom>
        </p:spPr>
      </p:pic>
      <p:sp>
        <p:nvSpPr>
          <p:cNvPr id="20" name="Rectangle 19">
            <a:extLst>
              <a:ext uri="{FF2B5EF4-FFF2-40B4-BE49-F238E27FC236}">
                <a16:creationId xmlns:a16="http://schemas.microsoft.com/office/drawing/2014/main" id="{44F90FC3-718C-4272-A6FC-6E135AA6AC92}"/>
              </a:ext>
            </a:extLst>
          </p:cNvPr>
          <p:cNvSpPr/>
          <p:nvPr/>
        </p:nvSpPr>
        <p:spPr>
          <a:xfrm>
            <a:off x="486851" y="3477388"/>
            <a:ext cx="4888111" cy="2308324"/>
          </a:xfrm>
          <a:prstGeom prst="rect">
            <a:avLst/>
          </a:prstGeom>
        </p:spPr>
        <p:txBody>
          <a:bodyPr wrap="square">
            <a:spAutoFit/>
          </a:bodyPr>
          <a:lstStyle/>
          <a:p>
            <a:pPr marL="285750" lvl="1" indent="-285750">
              <a:buFont typeface="Arial" panose="020B0604020202020204" pitchFamily="34" charset="0"/>
              <a:buChar char="•"/>
            </a:pPr>
            <a:r>
              <a:rPr lang="en-US" sz="1600" dirty="0"/>
              <a:t>Cross-correlation with email threat intelligence</a:t>
            </a:r>
          </a:p>
          <a:p>
            <a:pPr marL="285750" lvl="1" indent="-285750">
              <a:buFont typeface="Arial" panose="020B0604020202020204" pitchFamily="34" charset="0"/>
              <a:buChar char="•"/>
            </a:pPr>
            <a:r>
              <a:rPr lang="en-US" sz="1600" dirty="0"/>
              <a:t>Risk-based application classifications</a:t>
            </a:r>
          </a:p>
          <a:p>
            <a:pPr marL="285750" lvl="1" indent="-285750">
              <a:buFont typeface="Arial" panose="020B0604020202020204" pitchFamily="34" charset="0"/>
              <a:buChar char="•"/>
            </a:pPr>
            <a:r>
              <a:rPr lang="en-US" sz="1600" dirty="0"/>
              <a:t>Integrates policy and enforcement using a Unified DLP platform</a:t>
            </a:r>
          </a:p>
          <a:p>
            <a:pPr marL="285750" lvl="1" indent="-285750">
              <a:buFont typeface="Arial" panose="020B0604020202020204" pitchFamily="34" charset="0"/>
              <a:buChar char="•"/>
            </a:pPr>
            <a:r>
              <a:rPr lang="en-US" sz="1600" dirty="0"/>
              <a:t>Isolated Browser Session to enforce stringent real time control for O365 and Google</a:t>
            </a:r>
          </a:p>
          <a:p>
            <a:pPr marL="285750" lvl="1" indent="-285750">
              <a:buFont typeface="Arial" panose="020B0604020202020204" pitchFamily="34" charset="0"/>
              <a:buChar char="•"/>
            </a:pPr>
            <a:r>
              <a:rPr lang="en-US" sz="1600" dirty="0"/>
              <a:t>Exact Data Match for large datasets, including support for more than 80 predefined policies and over 300 file types</a:t>
            </a:r>
          </a:p>
        </p:txBody>
      </p:sp>
      <p:sp>
        <p:nvSpPr>
          <p:cNvPr id="21" name="Rectangle 20">
            <a:extLst>
              <a:ext uri="{FF2B5EF4-FFF2-40B4-BE49-F238E27FC236}">
                <a16:creationId xmlns:a16="http://schemas.microsoft.com/office/drawing/2014/main" id="{9400204F-E297-42AE-94F7-C21A9D778E2E}"/>
              </a:ext>
            </a:extLst>
          </p:cNvPr>
          <p:cNvSpPr/>
          <p:nvPr/>
        </p:nvSpPr>
        <p:spPr>
          <a:xfrm>
            <a:off x="6146348" y="1424039"/>
            <a:ext cx="5575687" cy="646331"/>
          </a:xfrm>
          <a:prstGeom prst="rect">
            <a:avLst/>
          </a:prstGeom>
        </p:spPr>
        <p:txBody>
          <a:bodyPr wrap="square">
            <a:spAutoFit/>
          </a:bodyPr>
          <a:lstStyle/>
          <a:p>
            <a:pPr marL="0" lvl="1" algn="ctr"/>
            <a:r>
              <a:rPr lang="en-US" b="1" dirty="0"/>
              <a:t>Total Cost of Ownership for Security Investment:</a:t>
            </a:r>
          </a:p>
          <a:p>
            <a:pPr marL="0" lvl="1" algn="ctr"/>
            <a:r>
              <a:rPr lang="en-US" b="1" dirty="0">
                <a:solidFill>
                  <a:schemeClr val="accent1"/>
                </a:solidFill>
              </a:rPr>
              <a:t>Option 1 </a:t>
            </a:r>
            <a:r>
              <a:rPr lang="en-US" b="1" dirty="0"/>
              <a:t>vs. </a:t>
            </a:r>
            <a:r>
              <a:rPr lang="en-US" b="1" dirty="0">
                <a:solidFill>
                  <a:schemeClr val="accent1"/>
                </a:solidFill>
              </a:rPr>
              <a:t>Option 2</a:t>
            </a:r>
          </a:p>
        </p:txBody>
      </p:sp>
      <p:graphicFrame>
        <p:nvGraphicFramePr>
          <p:cNvPr id="27" name="Chart 26">
            <a:extLst>
              <a:ext uri="{FF2B5EF4-FFF2-40B4-BE49-F238E27FC236}">
                <a16:creationId xmlns:a16="http://schemas.microsoft.com/office/drawing/2014/main" id="{7BF63918-3B1D-457C-BDCA-8267F97C1051}"/>
              </a:ext>
            </a:extLst>
          </p:cNvPr>
          <p:cNvGraphicFramePr/>
          <p:nvPr/>
        </p:nvGraphicFramePr>
        <p:xfrm>
          <a:off x="6094412" y="3849556"/>
          <a:ext cx="5959821" cy="2743891"/>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7" name="Table 36">
            <a:extLst>
              <a:ext uri="{FF2B5EF4-FFF2-40B4-BE49-F238E27FC236}">
                <a16:creationId xmlns:a16="http://schemas.microsoft.com/office/drawing/2014/main" id="{F7268579-70CE-4F5E-B6E5-4F8C26F5A5C2}"/>
              </a:ext>
            </a:extLst>
          </p:cNvPr>
          <p:cNvGraphicFramePr>
            <a:graphicFrameLocks noGrp="1"/>
          </p:cNvGraphicFramePr>
          <p:nvPr/>
        </p:nvGraphicFramePr>
        <p:xfrm>
          <a:off x="5909733" y="2083888"/>
          <a:ext cx="6077814" cy="1580904"/>
        </p:xfrm>
        <a:graphic>
          <a:graphicData uri="http://schemas.openxmlformats.org/drawingml/2006/table">
            <a:tbl>
              <a:tblPr firstRow="1" firstCol="1" lastRow="1" bandRow="1">
                <a:tableStyleId>{6E25E649-3F16-4E02-A733-19D2CDBF48F0}</a:tableStyleId>
              </a:tblPr>
              <a:tblGrid>
                <a:gridCol w="2223027">
                  <a:extLst>
                    <a:ext uri="{9D8B030D-6E8A-4147-A177-3AD203B41FA5}">
                      <a16:colId xmlns:a16="http://schemas.microsoft.com/office/drawing/2014/main" val="4068862471"/>
                    </a:ext>
                  </a:extLst>
                </a:gridCol>
                <a:gridCol w="1284929">
                  <a:extLst>
                    <a:ext uri="{9D8B030D-6E8A-4147-A177-3AD203B41FA5}">
                      <a16:colId xmlns:a16="http://schemas.microsoft.com/office/drawing/2014/main" val="2714780996"/>
                    </a:ext>
                  </a:extLst>
                </a:gridCol>
                <a:gridCol w="1284929">
                  <a:extLst>
                    <a:ext uri="{9D8B030D-6E8A-4147-A177-3AD203B41FA5}">
                      <a16:colId xmlns:a16="http://schemas.microsoft.com/office/drawing/2014/main" val="228135068"/>
                    </a:ext>
                  </a:extLst>
                </a:gridCol>
                <a:gridCol w="1284929">
                  <a:extLst>
                    <a:ext uri="{9D8B030D-6E8A-4147-A177-3AD203B41FA5}">
                      <a16:colId xmlns:a16="http://schemas.microsoft.com/office/drawing/2014/main" val="499039134"/>
                    </a:ext>
                  </a:extLst>
                </a:gridCol>
              </a:tblGrid>
              <a:tr h="132927">
                <a:tc>
                  <a:txBody>
                    <a:bodyPr/>
                    <a:lstStyle/>
                    <a:p>
                      <a:r>
                        <a:rPr lang="en-US" sz="1400" dirty="0"/>
                        <a:t>Category</a:t>
                      </a:r>
                    </a:p>
                  </a:txBody>
                  <a:tcPr/>
                </a:tc>
                <a:tc>
                  <a:txBody>
                    <a:bodyPr/>
                    <a:lstStyle/>
                    <a:p>
                      <a:pPr algn="ctr"/>
                      <a:r>
                        <a:rPr lang="en-US" sz="1400"/>
                        <a:t>PFPT P1 </a:t>
                      </a:r>
                      <a:endParaRPr lang="en-US" sz="1400" dirty="0"/>
                    </a:p>
                  </a:txBody>
                  <a:tcPr/>
                </a:tc>
                <a:tc>
                  <a:txBody>
                    <a:bodyPr/>
                    <a:lstStyle/>
                    <a:p>
                      <a:pPr algn="ctr"/>
                      <a:r>
                        <a:rPr lang="en-US" sz="1400"/>
                        <a:t>PFPT TPS </a:t>
                      </a:r>
                      <a:endParaRPr lang="en-US" sz="1400" dirty="0"/>
                    </a:p>
                  </a:txBody>
                  <a:tcPr/>
                </a:tc>
                <a:tc>
                  <a:txBody>
                    <a:bodyPr/>
                    <a:lstStyle/>
                    <a:p>
                      <a:pPr algn="ctr"/>
                      <a:r>
                        <a:rPr lang="en-US" sz="1400" dirty="0"/>
                        <a:t>Difference</a:t>
                      </a:r>
                    </a:p>
                  </a:txBody>
                  <a:tcPr/>
                </a:tc>
                <a:extLst>
                  <a:ext uri="{0D108BD9-81ED-4DB2-BD59-A6C34878D82A}">
                    <a16:rowId xmlns:a16="http://schemas.microsoft.com/office/drawing/2014/main" val="10000"/>
                  </a:ext>
                </a:extLst>
              </a:tr>
              <a:tr h="319026">
                <a:tc>
                  <a:txBody>
                    <a:bodyPr/>
                    <a:lstStyle/>
                    <a:p>
                      <a:r>
                        <a:rPr lang="en-US" sz="1400"/>
                        <a:t>Acquisition Costs</a:t>
                      </a:r>
                    </a:p>
                  </a:txBody>
                  <a:tcPr/>
                </a:tc>
                <a:tc>
                  <a:txBody>
                    <a:bodyPr/>
                    <a:lstStyle/>
                    <a:p>
                      <a:pPr algn="r"/>
                      <a:r>
                        <a:rPr lang="en-US" sz="1400"/>
                        <a:t>-$1,722,792</a:t>
                      </a:r>
                    </a:p>
                  </a:txBody>
                  <a:tcPr/>
                </a:tc>
                <a:tc>
                  <a:txBody>
                    <a:bodyPr/>
                    <a:lstStyle/>
                    <a:p>
                      <a:pPr algn="r"/>
                      <a:r>
                        <a:rPr lang="en-US" sz="1400"/>
                        <a:t>-$1,245,000</a:t>
                      </a:r>
                    </a:p>
                  </a:txBody>
                  <a:tcPr/>
                </a:tc>
                <a:tc>
                  <a:txBody>
                    <a:bodyPr/>
                    <a:lstStyle/>
                    <a:p>
                      <a:pPr algn="r"/>
                      <a:r>
                        <a:rPr lang="en-US" sz="1400" dirty="0"/>
                        <a:t>-$477,792</a:t>
                      </a:r>
                    </a:p>
                  </a:txBody>
                  <a:tcPr/>
                </a:tc>
                <a:extLst>
                  <a:ext uri="{0D108BD9-81ED-4DB2-BD59-A6C34878D82A}">
                    <a16:rowId xmlns:a16="http://schemas.microsoft.com/office/drawing/2014/main" val="10001"/>
                  </a:ext>
                </a:extLst>
              </a:tr>
              <a:tr h="319026">
                <a:tc>
                  <a:txBody>
                    <a:bodyPr/>
                    <a:lstStyle/>
                    <a:p>
                      <a:r>
                        <a:rPr lang="en-US" sz="1400"/>
                        <a:t>Risk Resistance</a:t>
                      </a:r>
                    </a:p>
                  </a:txBody>
                  <a:tcPr/>
                </a:tc>
                <a:tc>
                  <a:txBody>
                    <a:bodyPr/>
                    <a:lstStyle/>
                    <a:p>
                      <a:pPr algn="r"/>
                      <a:r>
                        <a:rPr lang="en-US" sz="1400" dirty="0"/>
                        <a:t>$15,172,500</a:t>
                      </a:r>
                    </a:p>
                  </a:txBody>
                  <a:tcPr/>
                </a:tc>
                <a:tc>
                  <a:txBody>
                    <a:bodyPr/>
                    <a:lstStyle/>
                    <a:p>
                      <a:pPr algn="r"/>
                      <a:r>
                        <a:rPr lang="en-US" sz="1400"/>
                        <a:t>$11,126,500</a:t>
                      </a:r>
                    </a:p>
                  </a:txBody>
                  <a:tcPr/>
                </a:tc>
                <a:tc>
                  <a:txBody>
                    <a:bodyPr/>
                    <a:lstStyle/>
                    <a:p>
                      <a:pPr algn="r"/>
                      <a:r>
                        <a:rPr lang="en-US" sz="1400" dirty="0"/>
                        <a:t>$4,046,000</a:t>
                      </a:r>
                    </a:p>
                  </a:txBody>
                  <a:tcPr/>
                </a:tc>
                <a:extLst>
                  <a:ext uri="{0D108BD9-81ED-4DB2-BD59-A6C34878D82A}">
                    <a16:rowId xmlns:a16="http://schemas.microsoft.com/office/drawing/2014/main" val="10002"/>
                  </a:ext>
                </a:extLst>
              </a:tr>
              <a:tr h="319026">
                <a:tc>
                  <a:txBody>
                    <a:bodyPr/>
                    <a:lstStyle/>
                    <a:p>
                      <a:r>
                        <a:rPr lang="en-US" sz="1400"/>
                        <a:t>Workforce Efficiency</a:t>
                      </a:r>
                    </a:p>
                  </a:txBody>
                  <a:tcPr/>
                </a:tc>
                <a:tc>
                  <a:txBody>
                    <a:bodyPr/>
                    <a:lstStyle/>
                    <a:p>
                      <a:pPr algn="r"/>
                      <a:r>
                        <a:rPr lang="en-US" sz="1400"/>
                        <a:t>$7,518,090</a:t>
                      </a:r>
                    </a:p>
                  </a:txBody>
                  <a:tcPr/>
                </a:tc>
                <a:tc>
                  <a:txBody>
                    <a:bodyPr/>
                    <a:lstStyle/>
                    <a:p>
                      <a:pPr algn="r"/>
                      <a:r>
                        <a:rPr lang="en-US" sz="1400"/>
                        <a:t>$6,383,585</a:t>
                      </a:r>
                    </a:p>
                  </a:txBody>
                  <a:tcPr/>
                </a:tc>
                <a:tc>
                  <a:txBody>
                    <a:bodyPr/>
                    <a:lstStyle/>
                    <a:p>
                      <a:pPr algn="r"/>
                      <a:r>
                        <a:rPr lang="en-US" sz="1400" dirty="0"/>
                        <a:t>$1,134,504</a:t>
                      </a:r>
                    </a:p>
                  </a:txBody>
                  <a:tcPr/>
                </a:tc>
                <a:extLst>
                  <a:ext uri="{0D108BD9-81ED-4DB2-BD59-A6C34878D82A}">
                    <a16:rowId xmlns:a16="http://schemas.microsoft.com/office/drawing/2014/main" val="10003"/>
                  </a:ext>
                </a:extLst>
              </a:tr>
              <a:tr h="319026">
                <a:tc>
                  <a:txBody>
                    <a:bodyPr/>
                    <a:lstStyle/>
                    <a:p>
                      <a:r>
                        <a:rPr lang="en-US" sz="1400"/>
                        <a:t>Total</a:t>
                      </a:r>
                    </a:p>
                  </a:txBody>
                  <a:tcPr/>
                </a:tc>
                <a:tc>
                  <a:txBody>
                    <a:bodyPr/>
                    <a:lstStyle/>
                    <a:p>
                      <a:pPr algn="r"/>
                      <a:r>
                        <a:rPr lang="en-US" sz="1400" dirty="0"/>
                        <a:t>$20,967,798</a:t>
                      </a:r>
                    </a:p>
                  </a:txBody>
                  <a:tcPr/>
                </a:tc>
                <a:tc>
                  <a:txBody>
                    <a:bodyPr/>
                    <a:lstStyle/>
                    <a:p>
                      <a:pPr algn="r"/>
                      <a:r>
                        <a:rPr lang="en-US" sz="1400"/>
                        <a:t>$16,265,085</a:t>
                      </a:r>
                    </a:p>
                  </a:txBody>
                  <a:tcPr/>
                </a:tc>
                <a:tc>
                  <a:txBody>
                    <a:bodyPr/>
                    <a:lstStyle/>
                    <a:p>
                      <a:pPr algn="r"/>
                      <a:r>
                        <a:rPr lang="en-US" sz="1400" dirty="0"/>
                        <a:t>$4,702,712</a:t>
                      </a:r>
                    </a:p>
                  </a:txBody>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147538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D1B95-3658-DF41-B6A9-1A0F464937D1}"/>
              </a:ext>
            </a:extLst>
          </p:cNvPr>
          <p:cNvSpPr>
            <a:spLocks noGrp="1"/>
          </p:cNvSpPr>
          <p:nvPr>
            <p:ph type="title"/>
          </p:nvPr>
        </p:nvSpPr>
        <p:spPr>
          <a:xfrm>
            <a:off x="609441" y="0"/>
            <a:ext cx="6185253" cy="1219200"/>
          </a:xfrm>
        </p:spPr>
        <p:txBody>
          <a:bodyPr/>
          <a:lstStyle/>
          <a:p>
            <a:r>
              <a:rPr lang="en-US" dirty="0"/>
              <a:t>Learn more</a:t>
            </a:r>
          </a:p>
        </p:txBody>
      </p:sp>
      <p:sp>
        <p:nvSpPr>
          <p:cNvPr id="3" name="Content Placeholder 2">
            <a:extLst>
              <a:ext uri="{FF2B5EF4-FFF2-40B4-BE49-F238E27FC236}">
                <a16:creationId xmlns:a16="http://schemas.microsoft.com/office/drawing/2014/main" id="{914C3AD3-EE58-C440-A20B-E1BA34F8881B}"/>
              </a:ext>
            </a:extLst>
          </p:cNvPr>
          <p:cNvSpPr>
            <a:spLocks noGrp="1"/>
          </p:cNvSpPr>
          <p:nvPr>
            <p:ph idx="1"/>
          </p:nvPr>
        </p:nvSpPr>
        <p:spPr>
          <a:xfrm>
            <a:off x="609441" y="2412610"/>
            <a:ext cx="6185253" cy="1219200"/>
          </a:xfrm>
        </p:spPr>
        <p:txBody>
          <a:bodyPr/>
          <a:lstStyle/>
          <a:p>
            <a:pPr marL="0" indent="0">
              <a:buNone/>
            </a:pPr>
            <a:r>
              <a:rPr lang="en-US" dirty="0"/>
              <a:t>For more CISO-focused research, insights and resources, visit the Proofpoint CISO Hub at </a:t>
            </a:r>
            <a:r>
              <a:rPr lang="en-US" dirty="0">
                <a:hlinkClick r:id="rId2"/>
              </a:rPr>
              <a:t>https://www.proofpoint.com/us/ciso-hub</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CD96D7E3-4B3D-2243-B0E2-B4849F01489D}"/>
              </a:ext>
            </a:extLst>
          </p:cNvPr>
          <p:cNvSpPr>
            <a:spLocks noGrp="1"/>
          </p:cNvSpPr>
          <p:nvPr>
            <p:ph type="sldNum" sz="quarter" idx="12"/>
          </p:nvPr>
        </p:nvSpPr>
        <p:spPr/>
        <p:txBody>
          <a:bodyPr/>
          <a:lstStyle/>
          <a:p>
            <a:fld id="{00DE720E-C72B-42F0-AD69-52D60E3C605E}" type="slidenum">
              <a:rPr lang="en-US" smtClean="0"/>
              <a:t>15</a:t>
            </a:fld>
            <a:endParaRPr lang="en-US"/>
          </a:p>
        </p:txBody>
      </p:sp>
      <p:pic>
        <p:nvPicPr>
          <p:cNvPr id="7" name="Picture 6">
            <a:extLst>
              <a:ext uri="{FF2B5EF4-FFF2-40B4-BE49-F238E27FC236}">
                <a16:creationId xmlns:a16="http://schemas.microsoft.com/office/drawing/2014/main" id="{CA6A8C85-43EE-D9EF-A0DE-0A66A099851B}"/>
              </a:ext>
            </a:extLst>
          </p:cNvPr>
          <p:cNvPicPr>
            <a:picLocks noChangeAspect="1"/>
          </p:cNvPicPr>
          <p:nvPr/>
        </p:nvPicPr>
        <p:blipFill rotWithShape="1">
          <a:blip r:embed="rId3"/>
          <a:srcRect t="1714" b="65744"/>
          <a:stretch/>
        </p:blipFill>
        <p:spPr>
          <a:xfrm>
            <a:off x="7484011" y="233172"/>
            <a:ext cx="3559128" cy="6158247"/>
          </a:xfrm>
          <a:prstGeom prst="rect">
            <a:avLst/>
          </a:prstGeom>
          <a:ln>
            <a:solidFill>
              <a:schemeClr val="tx1"/>
            </a:solidFill>
          </a:ln>
        </p:spPr>
      </p:pic>
    </p:spTree>
    <p:extLst>
      <p:ext uri="{BB962C8B-B14F-4D97-AF65-F5344CB8AC3E}">
        <p14:creationId xmlns:p14="http://schemas.microsoft.com/office/powerpoint/2010/main" val="225070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344747" y="762501"/>
            <a:ext cx="9906158" cy="5000625"/>
          </a:xfrm>
        </p:spPr>
        <p:txBody>
          <a:bodyPr anchor="t"/>
          <a:lstStyle/>
          <a:p>
            <a:r>
              <a:rPr lang="en-US" sz="4400" dirty="0"/>
              <a:t>Great storytelling is engaging, persuasive and true. </a:t>
            </a:r>
            <a:br>
              <a:rPr lang="en-US" sz="4400" dirty="0"/>
            </a:br>
            <a:br>
              <a:rPr lang="en-US" sz="4400" dirty="0"/>
            </a:br>
            <a:r>
              <a:rPr lang="en-US" sz="4400" dirty="0"/>
              <a:t>And it’s an essential skill</a:t>
            </a:r>
            <a:br>
              <a:rPr lang="en-US" sz="4400" dirty="0"/>
            </a:br>
            <a:r>
              <a:rPr lang="en-US" sz="4400" dirty="0"/>
              <a:t>for the modern CISO.</a:t>
            </a:r>
            <a:br>
              <a:rPr lang="en-US" sz="4400" dirty="0"/>
            </a:br>
            <a:br>
              <a:rPr lang="en-US" sz="4400" dirty="0"/>
            </a:br>
            <a:br>
              <a:rPr lang="en-US" sz="2000" dirty="0"/>
            </a:br>
            <a:r>
              <a:rPr lang="en-US" sz="2000" dirty="0"/>
              <a:t>Every organization has a unique cybersecurity story. Use these slides to help tell yours.</a:t>
            </a:r>
          </a:p>
        </p:txBody>
      </p:sp>
    </p:spTree>
    <p:extLst>
      <p:ext uri="{BB962C8B-B14F-4D97-AF65-F5344CB8AC3E}">
        <p14:creationId xmlns:p14="http://schemas.microsoft.com/office/powerpoint/2010/main" val="143983445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5B3B-7AC8-423E-BE53-4A07358F6DB7}"/>
              </a:ext>
            </a:extLst>
          </p:cNvPr>
          <p:cNvSpPr>
            <a:spLocks noGrp="1"/>
          </p:cNvSpPr>
          <p:nvPr>
            <p:ph type="title"/>
          </p:nvPr>
        </p:nvSpPr>
        <p:spPr/>
        <p:txBody>
          <a:bodyPr/>
          <a:lstStyle/>
          <a:p>
            <a:r>
              <a:rPr lang="en-US" dirty="0"/>
              <a:t>Why Build a Business Case?</a:t>
            </a:r>
            <a:br>
              <a:rPr lang="en-US" dirty="0"/>
            </a:br>
            <a:endParaRPr lang="en-US" dirty="0"/>
          </a:p>
        </p:txBody>
      </p:sp>
      <p:sp>
        <p:nvSpPr>
          <p:cNvPr id="4" name="Slide Number Placeholder 3">
            <a:extLst>
              <a:ext uri="{FF2B5EF4-FFF2-40B4-BE49-F238E27FC236}">
                <a16:creationId xmlns:a16="http://schemas.microsoft.com/office/drawing/2014/main" id="{9C11FDB8-7AC7-42BB-ADAC-0271E81A5F1B}"/>
              </a:ext>
            </a:extLst>
          </p:cNvPr>
          <p:cNvSpPr>
            <a:spLocks noGrp="1"/>
          </p:cNvSpPr>
          <p:nvPr>
            <p:ph type="sldNum" sz="quarter" idx="12"/>
          </p:nvPr>
        </p:nvSpPr>
        <p:spPr/>
        <p:txBody>
          <a:bodyPr/>
          <a:lstStyle/>
          <a:p>
            <a:fld id="{00DE720E-C72B-42F0-AD69-52D60E3C605E}" type="slidenum">
              <a:rPr lang="en-US" smtClean="0"/>
              <a:pPr/>
              <a:t>3</a:t>
            </a:fld>
            <a:endParaRPr lang="en-US"/>
          </a:p>
        </p:txBody>
      </p:sp>
      <p:graphicFrame>
        <p:nvGraphicFramePr>
          <p:cNvPr id="5" name="Diagram 4">
            <a:extLst>
              <a:ext uri="{FF2B5EF4-FFF2-40B4-BE49-F238E27FC236}">
                <a16:creationId xmlns:a16="http://schemas.microsoft.com/office/drawing/2014/main" id="{138E18BE-9090-4588-A8A3-61D5092E2186}"/>
              </a:ext>
            </a:extLst>
          </p:cNvPr>
          <p:cNvGraphicFramePr/>
          <p:nvPr/>
        </p:nvGraphicFramePr>
        <p:xfrm>
          <a:off x="6094412" y="1227116"/>
          <a:ext cx="5484972" cy="4546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D60A480A-C192-4537-9A5C-DB0CB38CFAD9}"/>
              </a:ext>
            </a:extLst>
          </p:cNvPr>
          <p:cNvSpPr txBox="1"/>
          <p:nvPr/>
        </p:nvSpPr>
        <p:spPr>
          <a:xfrm>
            <a:off x="609441" y="1227116"/>
            <a:ext cx="5267484" cy="4546600"/>
          </a:xfrm>
          <a:prstGeom prst="rect">
            <a:avLst/>
          </a:prstGeom>
          <a:noFill/>
        </p:spPr>
        <p:txBody>
          <a:bodyPr wrap="square" lIns="0" tIns="0" rIns="0" bIns="0" rtlCol="0">
            <a:noAutofit/>
          </a:bodyPr>
          <a:lstStyle/>
          <a:p>
            <a:pPr>
              <a:lnSpc>
                <a:spcPct val="90000"/>
              </a:lnSpc>
            </a:pPr>
            <a:r>
              <a:rPr lang="en-US" sz="2000" b="1" dirty="0">
                <a:solidFill>
                  <a:schemeClr val="accent1"/>
                </a:solidFill>
              </a:rPr>
              <a:t>Business Case as a Clarification Tool</a:t>
            </a:r>
          </a:p>
          <a:p>
            <a:pPr marL="285750" indent="-285750">
              <a:lnSpc>
                <a:spcPct val="90000"/>
              </a:lnSpc>
              <a:buFont typeface="Arial" panose="020B0604020202020204" pitchFamily="34" charset="0"/>
              <a:buChar char="•"/>
            </a:pPr>
            <a:r>
              <a:rPr lang="en-US" sz="2000" i="1" dirty="0"/>
              <a:t>What will you be able to do that you cannot do now?</a:t>
            </a:r>
          </a:p>
          <a:p>
            <a:pPr marL="285750" indent="-285750">
              <a:lnSpc>
                <a:spcPct val="90000"/>
              </a:lnSpc>
              <a:buFont typeface="Arial" panose="020B0604020202020204" pitchFamily="34" charset="0"/>
              <a:buChar char="•"/>
            </a:pPr>
            <a:r>
              <a:rPr lang="en-US" sz="2000" i="1" dirty="0"/>
              <a:t>How will risk be impacted?</a:t>
            </a:r>
          </a:p>
          <a:p>
            <a:pPr marL="285750" indent="-285750">
              <a:lnSpc>
                <a:spcPct val="90000"/>
              </a:lnSpc>
              <a:buFont typeface="Arial" panose="020B0604020202020204" pitchFamily="34" charset="0"/>
              <a:buChar char="•"/>
            </a:pPr>
            <a:r>
              <a:rPr lang="en-US" sz="2000" i="1" dirty="0"/>
              <a:t>What additional resources are required?</a:t>
            </a:r>
          </a:p>
          <a:p>
            <a:pPr marL="285750" indent="-285750">
              <a:lnSpc>
                <a:spcPct val="90000"/>
              </a:lnSpc>
              <a:buFont typeface="Arial" panose="020B0604020202020204" pitchFamily="34" charset="0"/>
              <a:buChar char="•"/>
            </a:pPr>
            <a:r>
              <a:rPr lang="en-US" sz="2000" i="1" dirty="0"/>
              <a:t>Is this information quantifiable?</a:t>
            </a:r>
          </a:p>
          <a:p>
            <a:pPr>
              <a:lnSpc>
                <a:spcPct val="90000"/>
              </a:lnSpc>
            </a:pPr>
            <a:endParaRPr lang="en-US" sz="2000" b="1" dirty="0">
              <a:solidFill>
                <a:schemeClr val="accent1"/>
              </a:solidFill>
            </a:endParaRPr>
          </a:p>
          <a:p>
            <a:pPr>
              <a:lnSpc>
                <a:spcPct val="90000"/>
              </a:lnSpc>
            </a:pPr>
            <a:r>
              <a:rPr lang="en-US" sz="2000" b="1" dirty="0">
                <a:solidFill>
                  <a:schemeClr val="accent1"/>
                </a:solidFill>
              </a:rPr>
              <a:t>Business Case as a Cost-Justification Tool</a:t>
            </a:r>
          </a:p>
          <a:p>
            <a:pPr marL="285750" indent="-285750">
              <a:lnSpc>
                <a:spcPct val="90000"/>
              </a:lnSpc>
              <a:buFont typeface="Arial" panose="020B0604020202020204" pitchFamily="34" charset="0"/>
              <a:buChar char="•"/>
            </a:pPr>
            <a:r>
              <a:rPr lang="en-US" sz="2000" i="1" dirty="0"/>
              <a:t>What are the deployment costs?</a:t>
            </a:r>
          </a:p>
          <a:p>
            <a:pPr marL="285750" indent="-285750">
              <a:lnSpc>
                <a:spcPct val="90000"/>
              </a:lnSpc>
              <a:buFont typeface="Arial" panose="020B0604020202020204" pitchFamily="34" charset="0"/>
              <a:buChar char="•"/>
            </a:pPr>
            <a:r>
              <a:rPr lang="en-US" sz="2000" i="1" dirty="0"/>
              <a:t>What are the ongoing maintenance costs?</a:t>
            </a:r>
          </a:p>
          <a:p>
            <a:pPr marL="285750" indent="-285750">
              <a:lnSpc>
                <a:spcPct val="90000"/>
              </a:lnSpc>
              <a:buFont typeface="Arial" panose="020B0604020202020204" pitchFamily="34" charset="0"/>
              <a:buChar char="•"/>
            </a:pPr>
            <a:r>
              <a:rPr lang="en-US" sz="2000" i="1" dirty="0"/>
              <a:t>Are the costs quantifiable?</a:t>
            </a:r>
          </a:p>
          <a:p>
            <a:pPr>
              <a:lnSpc>
                <a:spcPct val="90000"/>
              </a:lnSpc>
            </a:pPr>
            <a:endParaRPr lang="en-US" sz="2000" b="1" dirty="0">
              <a:solidFill>
                <a:schemeClr val="accent1"/>
              </a:solidFill>
            </a:endParaRPr>
          </a:p>
          <a:p>
            <a:pPr>
              <a:lnSpc>
                <a:spcPct val="90000"/>
              </a:lnSpc>
            </a:pPr>
            <a:r>
              <a:rPr lang="en-US" sz="2000" b="1" dirty="0">
                <a:solidFill>
                  <a:schemeClr val="accent1"/>
                </a:solidFill>
              </a:rPr>
              <a:t>Business Case as a Selection Tool</a:t>
            </a:r>
          </a:p>
          <a:p>
            <a:pPr marL="285750" indent="-285750">
              <a:lnSpc>
                <a:spcPct val="90000"/>
              </a:lnSpc>
              <a:buFont typeface="Arial" panose="020B0604020202020204" pitchFamily="34" charset="0"/>
              <a:buChar char="•"/>
            </a:pPr>
            <a:r>
              <a:rPr lang="en-US" sz="2000" i="1" dirty="0"/>
              <a:t>What is the difference between the options we are considering (hidden costs, risk strength, workforce efficiency)?</a:t>
            </a:r>
          </a:p>
          <a:p>
            <a:pPr marL="285750" indent="-285750">
              <a:lnSpc>
                <a:spcPct val="90000"/>
              </a:lnSpc>
              <a:buFont typeface="Arial" panose="020B0604020202020204" pitchFamily="34" charset="0"/>
              <a:buChar char="•"/>
            </a:pPr>
            <a:r>
              <a:rPr lang="en-US" sz="2000" i="1" dirty="0"/>
              <a:t>Can we measure the differences quantifiably?</a:t>
            </a:r>
          </a:p>
          <a:p>
            <a:pPr>
              <a:lnSpc>
                <a:spcPct val="90000"/>
              </a:lnSpc>
            </a:pPr>
            <a:endParaRPr lang="en-US" sz="2000" b="1" dirty="0">
              <a:solidFill>
                <a:schemeClr val="accent1"/>
              </a:solidFill>
            </a:endParaRPr>
          </a:p>
        </p:txBody>
      </p:sp>
    </p:spTree>
    <p:custDataLst>
      <p:tags r:id="rId1"/>
    </p:custDataLst>
    <p:extLst>
      <p:ext uri="{BB962C8B-B14F-4D97-AF65-F5344CB8AC3E}">
        <p14:creationId xmlns:p14="http://schemas.microsoft.com/office/powerpoint/2010/main" val="380748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23B12-DEC9-4401-B6C8-BAB937B45FAD}"/>
              </a:ext>
            </a:extLst>
          </p:cNvPr>
          <p:cNvSpPr>
            <a:spLocks noGrp="1"/>
          </p:cNvSpPr>
          <p:nvPr>
            <p:ph type="title"/>
          </p:nvPr>
        </p:nvSpPr>
        <p:spPr/>
        <p:txBody>
          <a:bodyPr/>
          <a:lstStyle/>
          <a:p>
            <a:r>
              <a:rPr lang="en-US" dirty="0"/>
              <a:t>Elements of a Strong Business Case</a:t>
            </a:r>
          </a:p>
        </p:txBody>
      </p:sp>
      <p:sp>
        <p:nvSpPr>
          <p:cNvPr id="3" name="Content Placeholder 2">
            <a:extLst>
              <a:ext uri="{FF2B5EF4-FFF2-40B4-BE49-F238E27FC236}">
                <a16:creationId xmlns:a16="http://schemas.microsoft.com/office/drawing/2014/main" id="{E38D07A3-A6C4-4A27-B9BB-A2C67F6D1318}"/>
              </a:ext>
            </a:extLst>
          </p:cNvPr>
          <p:cNvSpPr>
            <a:spLocks noGrp="1"/>
          </p:cNvSpPr>
          <p:nvPr>
            <p:ph idx="1"/>
          </p:nvPr>
        </p:nvSpPr>
        <p:spPr>
          <a:xfrm>
            <a:off x="609441" y="1295401"/>
            <a:ext cx="8725945" cy="4800600"/>
          </a:xfrm>
        </p:spPr>
        <p:txBody>
          <a:bodyPr/>
          <a:lstStyle/>
          <a:p>
            <a:pPr marL="0" indent="0">
              <a:buNone/>
            </a:pPr>
            <a:r>
              <a:rPr lang="en-US" sz="2800" dirty="0"/>
              <a:t>A strong business case provides decision makers and stakeholders with a management tool for </a:t>
            </a:r>
            <a:r>
              <a:rPr lang="en-US" sz="2800" b="1" i="1" dirty="0"/>
              <a:t>evidence based </a:t>
            </a:r>
            <a:r>
              <a:rPr lang="en-US" sz="2800" dirty="0"/>
              <a:t>and </a:t>
            </a:r>
            <a:r>
              <a:rPr lang="en-US" sz="2800" b="1" i="1" dirty="0"/>
              <a:t>transparent</a:t>
            </a:r>
            <a:r>
              <a:rPr lang="en-US" sz="2800" dirty="0"/>
              <a:t> decision making. </a:t>
            </a:r>
          </a:p>
          <a:p>
            <a:pPr marL="0" indent="0">
              <a:buNone/>
            </a:pPr>
            <a:r>
              <a:rPr lang="en-US" sz="2800" dirty="0"/>
              <a:t>Your business case should include a clear focus after detailed consideration of the associated risks, including:</a:t>
            </a:r>
          </a:p>
          <a:p>
            <a:r>
              <a:rPr lang="en-US" sz="2800" b="1" dirty="0">
                <a:solidFill>
                  <a:schemeClr val="accent1"/>
                </a:solidFill>
              </a:rPr>
              <a:t>Objective</a:t>
            </a:r>
            <a:r>
              <a:rPr lang="en-US" sz="2800" dirty="0"/>
              <a:t> – What is it and why it is important</a:t>
            </a:r>
          </a:p>
          <a:p>
            <a:r>
              <a:rPr lang="en-US" sz="2800" b="1" dirty="0">
                <a:solidFill>
                  <a:schemeClr val="accent1"/>
                </a:solidFill>
              </a:rPr>
              <a:t>Financial</a:t>
            </a:r>
            <a:r>
              <a:rPr lang="en-US" sz="2800" dirty="0"/>
              <a:t> – Costs, Risk Reduction, Workforce Impact</a:t>
            </a:r>
          </a:p>
          <a:p>
            <a:r>
              <a:rPr lang="en-US" sz="2800" b="1" dirty="0">
                <a:solidFill>
                  <a:schemeClr val="accent1"/>
                </a:solidFill>
              </a:rPr>
              <a:t>Risks</a:t>
            </a:r>
            <a:r>
              <a:rPr lang="en-US" sz="2800" dirty="0"/>
              <a:t> – What risks does this address</a:t>
            </a:r>
          </a:p>
          <a:p>
            <a:r>
              <a:rPr lang="en-US" sz="2800" b="1" dirty="0">
                <a:solidFill>
                  <a:schemeClr val="accent1"/>
                </a:solidFill>
              </a:rPr>
              <a:t>Benefits</a:t>
            </a:r>
            <a:r>
              <a:rPr lang="en-US" sz="2800" dirty="0"/>
              <a:t> – What benefits does this provide</a:t>
            </a:r>
          </a:p>
          <a:p>
            <a:pPr marL="0" indent="0">
              <a:buNone/>
            </a:pPr>
            <a:endParaRPr lang="en-US" dirty="0"/>
          </a:p>
        </p:txBody>
      </p:sp>
      <p:sp>
        <p:nvSpPr>
          <p:cNvPr id="5" name="Slide Number Placeholder 4">
            <a:extLst>
              <a:ext uri="{FF2B5EF4-FFF2-40B4-BE49-F238E27FC236}">
                <a16:creationId xmlns:a16="http://schemas.microsoft.com/office/drawing/2014/main" id="{2003FAF5-0D3A-4CF8-8E48-11A67E8F243E}"/>
              </a:ext>
            </a:extLst>
          </p:cNvPr>
          <p:cNvSpPr>
            <a:spLocks noGrp="1"/>
          </p:cNvSpPr>
          <p:nvPr>
            <p:ph type="sldNum" sz="quarter" idx="12"/>
          </p:nvPr>
        </p:nvSpPr>
        <p:spPr/>
        <p:txBody>
          <a:bodyPr/>
          <a:lstStyle/>
          <a:p>
            <a:fld id="{00DE720E-C72B-42F0-AD69-52D60E3C605E}" type="slidenum">
              <a:rPr lang="en-US" smtClean="0"/>
              <a:pPr/>
              <a:t>4</a:t>
            </a:fld>
            <a:endParaRPr lang="en-US"/>
          </a:p>
        </p:txBody>
      </p:sp>
      <p:graphicFrame>
        <p:nvGraphicFramePr>
          <p:cNvPr id="6" name="Content Placeholder 5">
            <a:extLst>
              <a:ext uri="{FF2B5EF4-FFF2-40B4-BE49-F238E27FC236}">
                <a16:creationId xmlns:a16="http://schemas.microsoft.com/office/drawing/2014/main" id="{2B1A1073-F076-412B-BFB3-C5C022296857}"/>
              </a:ext>
            </a:extLst>
          </p:cNvPr>
          <p:cNvGraphicFramePr>
            <a:graphicFrameLocks/>
          </p:cNvGraphicFramePr>
          <p:nvPr/>
        </p:nvGraphicFramePr>
        <p:xfrm>
          <a:off x="9020953" y="489099"/>
          <a:ext cx="2844981" cy="56069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8444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B1EDB-9DDE-450D-AB6D-2641FA21A9A2}"/>
              </a:ext>
            </a:extLst>
          </p:cNvPr>
          <p:cNvSpPr>
            <a:spLocks noGrp="1"/>
          </p:cNvSpPr>
          <p:nvPr>
            <p:ph type="title"/>
          </p:nvPr>
        </p:nvSpPr>
        <p:spPr>
          <a:xfrm>
            <a:off x="609442" y="0"/>
            <a:ext cx="4813164" cy="1219200"/>
          </a:xfrm>
        </p:spPr>
        <p:txBody>
          <a:bodyPr/>
          <a:lstStyle/>
          <a:p>
            <a:r>
              <a:rPr lang="en-US" sz="2800" dirty="0"/>
              <a:t>Defining the challenge: </a:t>
            </a:r>
            <a:br>
              <a:rPr lang="en-US" sz="2800" dirty="0"/>
            </a:br>
            <a:r>
              <a:rPr lang="en-US" sz="2800" dirty="0"/>
              <a:t>How to make the risks clear</a:t>
            </a:r>
          </a:p>
        </p:txBody>
      </p:sp>
      <p:sp>
        <p:nvSpPr>
          <p:cNvPr id="5" name="Slide Number Placeholder 4">
            <a:extLst>
              <a:ext uri="{FF2B5EF4-FFF2-40B4-BE49-F238E27FC236}">
                <a16:creationId xmlns:a16="http://schemas.microsoft.com/office/drawing/2014/main" id="{5C37789B-EB54-4709-B991-24572C26E03B}"/>
              </a:ext>
            </a:extLst>
          </p:cNvPr>
          <p:cNvSpPr>
            <a:spLocks noGrp="1"/>
          </p:cNvSpPr>
          <p:nvPr>
            <p:ph type="sldNum" sz="quarter" idx="12"/>
          </p:nvPr>
        </p:nvSpPr>
        <p:spPr/>
        <p:txBody>
          <a:bodyPr/>
          <a:lstStyle/>
          <a:p>
            <a:fld id="{00DE720E-C72B-42F0-AD69-52D60E3C605E}" type="slidenum">
              <a:rPr lang="en-US" smtClean="0"/>
              <a:pPr/>
              <a:t>5</a:t>
            </a:fld>
            <a:endParaRPr lang="en-US"/>
          </a:p>
        </p:txBody>
      </p:sp>
      <p:sp>
        <p:nvSpPr>
          <p:cNvPr id="9" name="Content Placeholder 9">
            <a:extLst>
              <a:ext uri="{FF2B5EF4-FFF2-40B4-BE49-F238E27FC236}">
                <a16:creationId xmlns:a16="http://schemas.microsoft.com/office/drawing/2014/main" id="{244C1B12-1CC9-481F-8BE5-AD7E7CE8DDBA}"/>
              </a:ext>
            </a:extLst>
          </p:cNvPr>
          <p:cNvSpPr txBox="1">
            <a:spLocks/>
          </p:cNvSpPr>
          <p:nvPr/>
        </p:nvSpPr>
        <p:spPr>
          <a:xfrm>
            <a:off x="5759929" y="3285610"/>
            <a:ext cx="6340156" cy="3088381"/>
          </a:xfrm>
          <a:prstGeom prst="rect">
            <a:avLst/>
          </a:prstGeom>
          <a:ln>
            <a:solidFill>
              <a:schemeClr val="accent3"/>
            </a:solidFill>
          </a:ln>
        </p:spPr>
        <p:txBody>
          <a:bodyPr/>
          <a:lstStyle>
            <a:lvl1pPr marL="182880" indent="-182880" algn="l" defTabSz="914400" rtl="0" eaLnBrk="1" latinLnBrk="0" hangingPunct="1">
              <a:lnSpc>
                <a:spcPct val="90000"/>
              </a:lnSpc>
              <a:spcBef>
                <a:spcPts val="1200"/>
              </a:spcBef>
              <a:buClr>
                <a:schemeClr val="tx1"/>
              </a:buClr>
              <a:buFont typeface="HP Simplified" panose="020B0604020204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Clr>
                <a:schemeClr val="tx1"/>
              </a:buClr>
              <a:buSzPct val="80000"/>
              <a:buFont typeface="HP Simplified" panose="020B0604020204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Clr>
                <a:schemeClr val="tx1"/>
              </a:buClr>
              <a:buFont typeface="HP Simplified" panose="020B0604020204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9pPr>
          </a:lstStyle>
          <a:p>
            <a:pPr marL="0" indent="0" algn="ctr">
              <a:lnSpc>
                <a:spcPct val="100000"/>
              </a:lnSpc>
              <a:spcBef>
                <a:spcPts val="0"/>
              </a:spcBef>
              <a:buFont typeface="HP Simplified" panose="020B0604020204020204" pitchFamily="34" charset="0"/>
              <a:buNone/>
            </a:pPr>
            <a:r>
              <a:rPr lang="en-US" b="1">
                <a:solidFill>
                  <a:schemeClr val="accent3"/>
                </a:solidFill>
              </a:rPr>
              <a:t> </a:t>
            </a:r>
            <a:endParaRPr lang="en-US" b="1"/>
          </a:p>
          <a:p>
            <a:pPr marL="0" indent="0" algn="ctr">
              <a:lnSpc>
                <a:spcPct val="100000"/>
              </a:lnSpc>
              <a:spcBef>
                <a:spcPts val="0"/>
              </a:spcBef>
              <a:buFont typeface="HP Simplified" panose="020B0604020204020204" pitchFamily="34" charset="0"/>
              <a:buNone/>
            </a:pPr>
            <a:endParaRPr lang="en-US" sz="700" b="1"/>
          </a:p>
          <a:p>
            <a:pPr marL="0" indent="0" algn="ctr">
              <a:lnSpc>
                <a:spcPct val="100000"/>
              </a:lnSpc>
              <a:spcBef>
                <a:spcPts val="0"/>
              </a:spcBef>
              <a:buFont typeface="HP Simplified" panose="020B0604020204020204" pitchFamily="34" charset="0"/>
              <a:buNone/>
            </a:pPr>
            <a:endParaRPr lang="en-US" dirty="0"/>
          </a:p>
        </p:txBody>
      </p:sp>
      <p:graphicFrame>
        <p:nvGraphicFramePr>
          <p:cNvPr id="10" name="Diagram 9">
            <a:extLst>
              <a:ext uri="{FF2B5EF4-FFF2-40B4-BE49-F238E27FC236}">
                <a16:creationId xmlns:a16="http://schemas.microsoft.com/office/drawing/2014/main" id="{3EBFD200-0FC6-4262-B245-8C505A3FDCDE}"/>
              </a:ext>
            </a:extLst>
          </p:cNvPr>
          <p:cNvGraphicFramePr/>
          <p:nvPr/>
        </p:nvGraphicFramePr>
        <p:xfrm>
          <a:off x="5814737" y="3068320"/>
          <a:ext cx="6244707" cy="37896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id="{6648ADA8-8CC7-470B-800B-CA0E3FF03790}"/>
              </a:ext>
            </a:extLst>
          </p:cNvPr>
          <p:cNvSpPr txBox="1"/>
          <p:nvPr/>
        </p:nvSpPr>
        <p:spPr>
          <a:xfrm>
            <a:off x="609441" y="1363025"/>
            <a:ext cx="5070675" cy="5481128"/>
          </a:xfrm>
          <a:prstGeom prst="rect">
            <a:avLst/>
          </a:prstGeom>
          <a:noFill/>
        </p:spPr>
        <p:txBody>
          <a:bodyPr wrap="square" lIns="0" tIns="0" rIns="0" bIns="0" rtlCol="0">
            <a:noAutofit/>
          </a:bodyPr>
          <a:lstStyle/>
          <a:p>
            <a:pPr>
              <a:spcAft>
                <a:spcPts val="300"/>
              </a:spcAft>
            </a:pPr>
            <a:r>
              <a:rPr lang="en-US" sz="2000" b="1" dirty="0">
                <a:solidFill>
                  <a:schemeClr val="accent3"/>
                </a:solidFill>
              </a:rPr>
              <a:t>Loss Event Frequency</a:t>
            </a:r>
          </a:p>
          <a:p>
            <a:pPr>
              <a:spcAft>
                <a:spcPts val="300"/>
              </a:spcAft>
            </a:pPr>
            <a:r>
              <a:rPr lang="en-US" sz="2000" b="1" dirty="0"/>
              <a:t>Threat Capability</a:t>
            </a:r>
          </a:p>
          <a:p>
            <a:pPr marL="342900" indent="-342900">
              <a:spcAft>
                <a:spcPts val="300"/>
              </a:spcAft>
              <a:buFont typeface="Arial" panose="020B0604020202020204" pitchFamily="34" charset="0"/>
              <a:buChar char="•"/>
            </a:pPr>
            <a:r>
              <a:rPr lang="en-US" sz="1600" dirty="0"/>
              <a:t>URLs: Click Rate * # Malicious URLs </a:t>
            </a:r>
          </a:p>
          <a:p>
            <a:pPr marL="342900" indent="-342900">
              <a:spcAft>
                <a:spcPts val="300"/>
              </a:spcAft>
              <a:buFont typeface="Arial" panose="020B0604020202020204" pitchFamily="34" charset="0"/>
              <a:buChar char="•"/>
            </a:pPr>
            <a:r>
              <a:rPr lang="en-US" sz="1600" dirty="0"/>
              <a:t>Attachments: Open Rate * # Malicious URLs </a:t>
            </a:r>
          </a:p>
          <a:p>
            <a:pPr>
              <a:spcAft>
                <a:spcPts val="300"/>
              </a:spcAft>
            </a:pPr>
            <a:r>
              <a:rPr lang="en-US" sz="2000" b="1" dirty="0"/>
              <a:t>Vulnerability</a:t>
            </a:r>
          </a:p>
          <a:p>
            <a:pPr marL="342900" indent="-342900">
              <a:spcAft>
                <a:spcPts val="300"/>
              </a:spcAft>
              <a:buFont typeface="Arial" panose="020B0604020202020204" pitchFamily="34" charset="0"/>
              <a:buChar char="•"/>
            </a:pPr>
            <a:r>
              <a:rPr lang="en-US" dirty="0"/>
              <a:t>No protection: 100%</a:t>
            </a:r>
          </a:p>
          <a:p>
            <a:pPr marL="342900" indent="-342900">
              <a:spcAft>
                <a:spcPts val="300"/>
              </a:spcAft>
              <a:buFont typeface="Arial" panose="020B0604020202020204" pitchFamily="34" charset="0"/>
              <a:buChar char="•"/>
            </a:pPr>
            <a:r>
              <a:rPr lang="en-US" dirty="0"/>
              <a:t>Reduced With PFPT: </a:t>
            </a:r>
            <a:r>
              <a:rPr lang="en-US" i="1" dirty="0"/>
              <a:t>Capability Resistance (Feature Based)</a:t>
            </a:r>
          </a:p>
          <a:p>
            <a:pPr>
              <a:spcAft>
                <a:spcPts val="300"/>
              </a:spcAft>
            </a:pPr>
            <a:r>
              <a:rPr lang="en-US" sz="2000" b="1" dirty="0">
                <a:solidFill>
                  <a:schemeClr val="accent3"/>
                </a:solidFill>
              </a:rPr>
              <a:t>Loss Magnitude</a:t>
            </a:r>
            <a:endParaRPr lang="en-US" sz="2000" dirty="0">
              <a:solidFill>
                <a:schemeClr val="accent3"/>
              </a:solidFill>
            </a:endParaRPr>
          </a:p>
          <a:p>
            <a:pPr>
              <a:spcAft>
                <a:spcPts val="300"/>
              </a:spcAft>
            </a:pPr>
            <a:r>
              <a:rPr lang="en-US" dirty="0"/>
              <a:t>$5M+ depending on size, industry, region</a:t>
            </a:r>
          </a:p>
          <a:p>
            <a:pPr>
              <a:spcAft>
                <a:spcPts val="300"/>
              </a:spcAft>
            </a:pPr>
            <a:r>
              <a:rPr lang="en-US" sz="1100" dirty="0"/>
              <a:t> </a:t>
            </a:r>
          </a:p>
          <a:p>
            <a:pPr>
              <a:spcAft>
                <a:spcPts val="300"/>
              </a:spcAft>
            </a:pPr>
            <a:r>
              <a:rPr lang="en-US" sz="2000" b="1" dirty="0">
                <a:solidFill>
                  <a:schemeClr val="accent3"/>
                </a:solidFill>
              </a:rPr>
              <a:t>PFPT Risk Strength</a:t>
            </a:r>
          </a:p>
          <a:p>
            <a:pPr>
              <a:spcAft>
                <a:spcPts val="300"/>
              </a:spcAft>
            </a:pPr>
            <a:r>
              <a:rPr lang="en-US" sz="2000" dirty="0"/>
              <a:t>98.5% * $5M = </a:t>
            </a:r>
            <a:r>
              <a:rPr lang="en-US" sz="2000" b="1" dirty="0"/>
              <a:t>$4.93M</a:t>
            </a:r>
          </a:p>
          <a:p>
            <a:pPr>
              <a:spcAft>
                <a:spcPts val="300"/>
              </a:spcAft>
            </a:pPr>
            <a:r>
              <a:rPr lang="en-US" sz="2000" i="1" dirty="0"/>
              <a:t>LEF = 1.5% or $70k</a:t>
            </a:r>
            <a:endParaRPr lang="en-US" sz="2000" dirty="0"/>
          </a:p>
          <a:p>
            <a:pPr>
              <a:spcAft>
                <a:spcPts val="300"/>
              </a:spcAft>
            </a:pPr>
            <a:endParaRPr lang="en-US" sz="2000" dirty="0"/>
          </a:p>
          <a:p>
            <a:pPr>
              <a:spcAft>
                <a:spcPts val="300"/>
              </a:spcAft>
            </a:pPr>
            <a:endParaRPr lang="en-US" sz="2000" dirty="0" err="1"/>
          </a:p>
        </p:txBody>
      </p:sp>
      <p:pic>
        <p:nvPicPr>
          <p:cNvPr id="29" name="Picture 28">
            <a:extLst>
              <a:ext uri="{FF2B5EF4-FFF2-40B4-BE49-F238E27FC236}">
                <a16:creationId xmlns:a16="http://schemas.microsoft.com/office/drawing/2014/main" id="{266561FD-9188-4727-BC84-D4C7AE7081A1}"/>
              </a:ext>
            </a:extLst>
          </p:cNvPr>
          <p:cNvPicPr>
            <a:picLocks noChangeAspect="1"/>
          </p:cNvPicPr>
          <p:nvPr/>
        </p:nvPicPr>
        <p:blipFill>
          <a:blip r:embed="rId9"/>
          <a:stretch>
            <a:fillRect/>
          </a:stretch>
        </p:blipFill>
        <p:spPr>
          <a:xfrm>
            <a:off x="5814738" y="562234"/>
            <a:ext cx="6244706" cy="1601583"/>
          </a:xfrm>
          <a:prstGeom prst="rect">
            <a:avLst/>
          </a:prstGeom>
          <a:ln>
            <a:solidFill>
              <a:schemeClr val="bg2"/>
            </a:solidFill>
          </a:ln>
        </p:spPr>
      </p:pic>
      <p:cxnSp>
        <p:nvCxnSpPr>
          <p:cNvPr id="17" name="Straight Arrow Connector 16">
            <a:extLst>
              <a:ext uri="{FF2B5EF4-FFF2-40B4-BE49-F238E27FC236}">
                <a16:creationId xmlns:a16="http://schemas.microsoft.com/office/drawing/2014/main" id="{5B1D86F4-86EF-4FD2-B8AC-056923A73B89}"/>
              </a:ext>
            </a:extLst>
          </p:cNvPr>
          <p:cNvCxnSpPr>
            <a:cxnSpLocks/>
          </p:cNvCxnSpPr>
          <p:nvPr/>
        </p:nvCxnSpPr>
        <p:spPr>
          <a:xfrm flipV="1">
            <a:off x="5059680" y="1547994"/>
            <a:ext cx="914400" cy="382406"/>
          </a:xfrm>
          <a:prstGeom prst="straightConnector1">
            <a:avLst/>
          </a:prstGeom>
          <a:ln w="1905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8" name="Text Placeholder 8">
            <a:extLst>
              <a:ext uri="{FF2B5EF4-FFF2-40B4-BE49-F238E27FC236}">
                <a16:creationId xmlns:a16="http://schemas.microsoft.com/office/drawing/2014/main" id="{F78DA6A2-5C1C-484E-829C-4E6318FE5861}"/>
              </a:ext>
            </a:extLst>
          </p:cNvPr>
          <p:cNvSpPr txBox="1">
            <a:spLocks/>
          </p:cNvSpPr>
          <p:nvPr/>
        </p:nvSpPr>
        <p:spPr>
          <a:xfrm>
            <a:off x="5759927" y="2956816"/>
            <a:ext cx="6340157" cy="548640"/>
          </a:xfrm>
          <a:prstGeom prst="rect">
            <a:avLst/>
          </a:prstGeom>
          <a:solidFill>
            <a:schemeClr val="accent3"/>
          </a:solidFill>
        </p:spPr>
        <p:txBody>
          <a:bodyPr anchor="ctr">
            <a:normAutofit/>
          </a:bodyPr>
          <a:lstStyle>
            <a:lvl1pPr marL="182880" indent="-182880" algn="l" defTabSz="914400" rtl="0" eaLnBrk="1" latinLnBrk="0" hangingPunct="1">
              <a:lnSpc>
                <a:spcPct val="90000"/>
              </a:lnSpc>
              <a:spcBef>
                <a:spcPts val="1200"/>
              </a:spcBef>
              <a:buClr>
                <a:schemeClr val="tx1"/>
              </a:buClr>
              <a:buFont typeface="HP Simplified" panose="020B0604020204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Clr>
                <a:schemeClr val="tx1"/>
              </a:buClr>
              <a:buSzPct val="80000"/>
              <a:buFont typeface="HP Simplified" panose="020B0604020204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Clr>
                <a:schemeClr val="tx1"/>
              </a:buClr>
              <a:buFont typeface="HP Simplified" panose="020B0604020204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9pPr>
          </a:lstStyle>
          <a:p>
            <a:pPr marL="0" indent="0" algn="ctr">
              <a:lnSpc>
                <a:spcPct val="100000"/>
              </a:lnSpc>
              <a:spcBef>
                <a:spcPts val="0"/>
              </a:spcBef>
              <a:buNone/>
            </a:pPr>
            <a:r>
              <a:rPr lang="en-US" sz="2800" b="1" dirty="0">
                <a:solidFill>
                  <a:schemeClr val="bg1"/>
                </a:solidFill>
              </a:rPr>
              <a:t>Risk Resistance</a:t>
            </a:r>
            <a:endParaRPr lang="en-US" sz="2400" i="1" dirty="0">
              <a:solidFill>
                <a:schemeClr val="bg1"/>
              </a:solidFill>
            </a:endParaRPr>
          </a:p>
        </p:txBody>
      </p:sp>
    </p:spTree>
    <p:custDataLst>
      <p:tags r:id="rId1"/>
    </p:custDataLst>
    <p:extLst>
      <p:ext uri="{BB962C8B-B14F-4D97-AF65-F5344CB8AC3E}">
        <p14:creationId xmlns:p14="http://schemas.microsoft.com/office/powerpoint/2010/main" val="217203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Table 32">
            <a:extLst>
              <a:ext uri="{FF2B5EF4-FFF2-40B4-BE49-F238E27FC236}">
                <a16:creationId xmlns:a16="http://schemas.microsoft.com/office/drawing/2014/main" id="{CD8D2A06-5D69-4DD2-A723-4ADF127B4C4B}"/>
              </a:ext>
            </a:extLst>
          </p:cNvPr>
          <p:cNvGraphicFramePr>
            <a:graphicFrameLocks noGrp="1"/>
          </p:cNvGraphicFramePr>
          <p:nvPr>
            <p:extLst>
              <p:ext uri="{D42A27DB-BD31-4B8C-83A1-F6EECF244321}">
                <p14:modId xmlns:p14="http://schemas.microsoft.com/office/powerpoint/2010/main" val="2037886343"/>
              </p:ext>
            </p:extLst>
          </p:nvPr>
        </p:nvGraphicFramePr>
        <p:xfrm>
          <a:off x="512424" y="1710642"/>
          <a:ext cx="3774995" cy="2339988"/>
        </p:xfrm>
        <a:graphic>
          <a:graphicData uri="http://schemas.openxmlformats.org/drawingml/2006/table">
            <a:tbl>
              <a:tblPr bandRow="1">
                <a:tableStyleId>{5C22544A-7EE6-4342-B048-85BDC9FD1C3A}</a:tableStyleId>
              </a:tblPr>
              <a:tblGrid>
                <a:gridCol w="1416457">
                  <a:extLst>
                    <a:ext uri="{9D8B030D-6E8A-4147-A177-3AD203B41FA5}">
                      <a16:colId xmlns:a16="http://schemas.microsoft.com/office/drawing/2014/main" val="85852486"/>
                    </a:ext>
                  </a:extLst>
                </a:gridCol>
                <a:gridCol w="2358538">
                  <a:extLst>
                    <a:ext uri="{9D8B030D-6E8A-4147-A177-3AD203B41FA5}">
                      <a16:colId xmlns:a16="http://schemas.microsoft.com/office/drawing/2014/main" val="1602969491"/>
                    </a:ext>
                  </a:extLst>
                </a:gridCol>
              </a:tblGrid>
              <a:tr h="1169994">
                <a:tc>
                  <a:txBody>
                    <a:bodyPr/>
                    <a:lstStyle/>
                    <a:p>
                      <a:endParaRPr lang="en-US" sz="1800" dirty="0"/>
                    </a:p>
                  </a:txBody>
                  <a:tcPr marL="91416" marR="91416" marT="45708" marB="45708"/>
                </a:tc>
                <a:tc>
                  <a:txBody>
                    <a:bodyPr/>
                    <a:lstStyle/>
                    <a:p>
                      <a:r>
                        <a:rPr lang="en-US" sz="1400" dirty="0"/>
                        <a:t>Level of risk </a:t>
                      </a:r>
                      <a:r>
                        <a:rPr lang="en-US" sz="1400" i="1" dirty="0"/>
                        <a:t>before</a:t>
                      </a:r>
                      <a:r>
                        <a:rPr lang="en-US" sz="1400" dirty="0"/>
                        <a:t> application of controls</a:t>
                      </a:r>
                    </a:p>
                  </a:txBody>
                  <a:tcPr marL="91416" marR="91416" marT="45708" marB="45708" anchor="ctr" anchorCtr="1"/>
                </a:tc>
                <a:extLst>
                  <a:ext uri="{0D108BD9-81ED-4DB2-BD59-A6C34878D82A}">
                    <a16:rowId xmlns:a16="http://schemas.microsoft.com/office/drawing/2014/main" val="893798769"/>
                  </a:ext>
                </a:extLst>
              </a:tr>
              <a:tr h="1169994">
                <a:tc>
                  <a:txBody>
                    <a:bodyPr/>
                    <a:lstStyle/>
                    <a:p>
                      <a:endParaRPr lang="en-US" sz="1800"/>
                    </a:p>
                  </a:txBody>
                  <a:tcPr marL="91416" marR="91416" marT="45708" marB="4570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Level of residual risk </a:t>
                      </a:r>
                      <a:r>
                        <a:rPr lang="en-US" sz="1400" i="1" dirty="0"/>
                        <a:t>after</a:t>
                      </a:r>
                      <a:r>
                        <a:rPr lang="en-US" sz="1400" dirty="0"/>
                        <a:t> people-centric controls</a:t>
                      </a:r>
                    </a:p>
                  </a:txBody>
                  <a:tcPr marL="91416" marR="91416" marT="45708" marB="45708" anchor="ctr" anchorCtr="1"/>
                </a:tc>
                <a:extLst>
                  <a:ext uri="{0D108BD9-81ED-4DB2-BD59-A6C34878D82A}">
                    <a16:rowId xmlns:a16="http://schemas.microsoft.com/office/drawing/2014/main" val="2060603445"/>
                  </a:ext>
                </a:extLst>
              </a:tr>
            </a:tbl>
          </a:graphicData>
        </a:graphic>
      </p:graphicFrame>
      <p:sp>
        <p:nvSpPr>
          <p:cNvPr id="2" name="Title 1">
            <a:extLst>
              <a:ext uri="{FF2B5EF4-FFF2-40B4-BE49-F238E27FC236}">
                <a16:creationId xmlns:a16="http://schemas.microsoft.com/office/drawing/2014/main" id="{BC36BFA8-6F61-42C0-949C-3AC3EF7CA3EB}"/>
              </a:ext>
            </a:extLst>
          </p:cNvPr>
          <p:cNvSpPr>
            <a:spLocks noGrp="1"/>
          </p:cNvSpPr>
          <p:nvPr>
            <p:ph type="title"/>
          </p:nvPr>
        </p:nvSpPr>
        <p:spPr/>
        <p:txBody>
          <a:bodyPr/>
          <a:lstStyle/>
          <a:p>
            <a:r>
              <a:rPr lang="en-US" sz="2800" dirty="0"/>
              <a:t>Exploring solutions: exposure before and after</a:t>
            </a:r>
          </a:p>
        </p:txBody>
      </p:sp>
      <p:sp>
        <p:nvSpPr>
          <p:cNvPr id="5" name="Slide Number Placeholder 4">
            <a:extLst>
              <a:ext uri="{FF2B5EF4-FFF2-40B4-BE49-F238E27FC236}">
                <a16:creationId xmlns:a16="http://schemas.microsoft.com/office/drawing/2014/main" id="{7D1F36BC-A3B3-4117-A4A9-0F7C82FAA133}"/>
              </a:ext>
            </a:extLst>
          </p:cNvPr>
          <p:cNvSpPr>
            <a:spLocks noGrp="1"/>
          </p:cNvSpPr>
          <p:nvPr>
            <p:ph type="sldNum" sz="quarter" idx="4"/>
          </p:nvPr>
        </p:nvSpPr>
        <p:spPr>
          <a:xfrm>
            <a:off x="11581908" y="6415988"/>
            <a:ext cx="304800" cy="219456"/>
          </a:xfrm>
          <a:prstGeom prst="rect">
            <a:avLst/>
          </a:prstGeom>
        </p:spPr>
        <p:txBody>
          <a:bodyPr vert="horz" wrap="none" lIns="0" tIns="0" rIns="0" bIns="0" rtlCol="0" anchor="ctr" anchorCtr="0"/>
          <a:lstStyle>
            <a:defPPr>
              <a:defRPr lang="en-US"/>
            </a:defPPr>
            <a:lvl1pPr marL="0" algn="r" defTabSz="914400" rtl="0" eaLnBrk="1" latinLnBrk="0" hangingPunct="1">
              <a:defRPr sz="7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DE720E-C72B-42F0-AD69-52D60E3C605E}" type="slidenum">
              <a:rPr lang="en-US" smtClean="0"/>
              <a:pPr/>
              <a:t>6</a:t>
            </a:fld>
            <a:endParaRPr lang="en-US"/>
          </a:p>
        </p:txBody>
      </p:sp>
      <p:graphicFrame>
        <p:nvGraphicFramePr>
          <p:cNvPr id="8" name="Table 7">
            <a:extLst>
              <a:ext uri="{FF2B5EF4-FFF2-40B4-BE49-F238E27FC236}">
                <a16:creationId xmlns:a16="http://schemas.microsoft.com/office/drawing/2014/main" id="{AC783277-B397-4D75-937F-981C059D1705}"/>
              </a:ext>
            </a:extLst>
          </p:cNvPr>
          <p:cNvGraphicFramePr>
            <a:graphicFrameLocks noGrp="1"/>
          </p:cNvGraphicFramePr>
          <p:nvPr/>
        </p:nvGraphicFramePr>
        <p:xfrm>
          <a:off x="5116259" y="1219775"/>
          <a:ext cx="5823710" cy="5079995"/>
        </p:xfrm>
        <a:graphic>
          <a:graphicData uri="http://schemas.openxmlformats.org/drawingml/2006/table">
            <a:tbl>
              <a:tblPr>
                <a:tableStyleId>{5C22544A-7EE6-4342-B048-85BDC9FD1C3A}</a:tableStyleId>
              </a:tblPr>
              <a:tblGrid>
                <a:gridCol w="1164742">
                  <a:extLst>
                    <a:ext uri="{9D8B030D-6E8A-4147-A177-3AD203B41FA5}">
                      <a16:colId xmlns:a16="http://schemas.microsoft.com/office/drawing/2014/main" val="4093504871"/>
                    </a:ext>
                  </a:extLst>
                </a:gridCol>
                <a:gridCol w="1164742">
                  <a:extLst>
                    <a:ext uri="{9D8B030D-6E8A-4147-A177-3AD203B41FA5}">
                      <a16:colId xmlns:a16="http://schemas.microsoft.com/office/drawing/2014/main" val="3772130300"/>
                    </a:ext>
                  </a:extLst>
                </a:gridCol>
                <a:gridCol w="1164742">
                  <a:extLst>
                    <a:ext uri="{9D8B030D-6E8A-4147-A177-3AD203B41FA5}">
                      <a16:colId xmlns:a16="http://schemas.microsoft.com/office/drawing/2014/main" val="3419820386"/>
                    </a:ext>
                  </a:extLst>
                </a:gridCol>
                <a:gridCol w="1164742">
                  <a:extLst>
                    <a:ext uri="{9D8B030D-6E8A-4147-A177-3AD203B41FA5}">
                      <a16:colId xmlns:a16="http://schemas.microsoft.com/office/drawing/2014/main" val="3790305455"/>
                    </a:ext>
                  </a:extLst>
                </a:gridCol>
                <a:gridCol w="1164742">
                  <a:extLst>
                    <a:ext uri="{9D8B030D-6E8A-4147-A177-3AD203B41FA5}">
                      <a16:colId xmlns:a16="http://schemas.microsoft.com/office/drawing/2014/main" val="3303934513"/>
                    </a:ext>
                  </a:extLst>
                </a:gridCol>
              </a:tblGrid>
              <a:tr h="1015999">
                <a:tc>
                  <a:txBody>
                    <a:bodyPr/>
                    <a:lstStyle/>
                    <a:p>
                      <a:endParaRPr lang="en-US" sz="1800" dirty="0"/>
                    </a:p>
                  </a:txBody>
                  <a:tcPr marL="91416" marR="91416" marT="45708" marB="45708">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CCCC"/>
                    </a:solidFill>
                  </a:tcPr>
                </a:tc>
                <a:tc>
                  <a:txBody>
                    <a:bodyPr/>
                    <a:lstStyle/>
                    <a:p>
                      <a:endParaRPr lang="en-US" sz="1800" dirty="0"/>
                    </a:p>
                  </a:txBody>
                  <a:tcPr marL="91416" marR="91416" marT="45708" marB="45708">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9999"/>
                    </a:solidFill>
                  </a:tcPr>
                </a:tc>
                <a:tc>
                  <a:txBody>
                    <a:bodyPr/>
                    <a:lstStyle/>
                    <a:p>
                      <a:endParaRPr lang="en-US" sz="1800" dirty="0"/>
                    </a:p>
                  </a:txBody>
                  <a:tcPr marL="91416" marR="91416" marT="45708" marB="45708">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3C3C"/>
                    </a:solidFill>
                  </a:tcPr>
                </a:tc>
                <a:tc>
                  <a:txBody>
                    <a:bodyPr/>
                    <a:lstStyle/>
                    <a:p>
                      <a:endParaRPr lang="en-US" sz="1800" dirty="0"/>
                    </a:p>
                  </a:txBody>
                  <a:tcPr marL="91416" marR="91416" marT="45708" marB="45708">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C0000"/>
                    </a:solidFill>
                  </a:tcPr>
                </a:tc>
                <a:tc>
                  <a:txBody>
                    <a:bodyPr/>
                    <a:lstStyle/>
                    <a:p>
                      <a:endParaRPr lang="en-US" sz="1800" dirty="0"/>
                    </a:p>
                  </a:txBody>
                  <a:tcPr marL="91416" marR="91416" marT="45708" marB="45708">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B0003B"/>
                    </a:solidFill>
                  </a:tcPr>
                </a:tc>
                <a:extLst>
                  <a:ext uri="{0D108BD9-81ED-4DB2-BD59-A6C34878D82A}">
                    <a16:rowId xmlns:a16="http://schemas.microsoft.com/office/drawing/2014/main" val="3226484943"/>
                  </a:ext>
                </a:extLst>
              </a:tr>
              <a:tr h="1015999">
                <a:tc>
                  <a:txBody>
                    <a:bodyPr/>
                    <a:lstStyle/>
                    <a:p>
                      <a:endParaRPr lang="en-US" sz="1800" dirty="0"/>
                    </a:p>
                  </a:txBody>
                  <a:tcPr marL="91416" marR="91416" marT="45708" marB="45708">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EAEA"/>
                    </a:solidFill>
                  </a:tcPr>
                </a:tc>
                <a:tc>
                  <a:txBody>
                    <a:bodyPr/>
                    <a:lstStyle/>
                    <a:p>
                      <a:endParaRPr lang="en-US" sz="1800" dirty="0"/>
                    </a:p>
                  </a:txBody>
                  <a:tcPr marL="91416" marR="91416" marT="45708" marB="45708">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CCCC"/>
                    </a:solidFill>
                  </a:tcPr>
                </a:tc>
                <a:tc>
                  <a:txBody>
                    <a:bodyPr/>
                    <a:lstStyle/>
                    <a:p>
                      <a:endParaRPr lang="en-US" sz="1800" dirty="0"/>
                    </a:p>
                  </a:txBody>
                  <a:tcPr marL="91416" marR="91416" marT="45708" marB="45708">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9999"/>
                    </a:solidFill>
                  </a:tcPr>
                </a:tc>
                <a:tc>
                  <a:txBody>
                    <a:bodyPr/>
                    <a:lstStyle/>
                    <a:p>
                      <a:endParaRPr lang="en-US" sz="1800" dirty="0"/>
                    </a:p>
                  </a:txBody>
                  <a:tcPr marL="91416" marR="91416" marT="45708" marB="45708">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3C3C"/>
                    </a:solidFill>
                  </a:tcPr>
                </a:tc>
                <a:tc>
                  <a:txBody>
                    <a:bodyPr/>
                    <a:lstStyle/>
                    <a:p>
                      <a:endParaRPr lang="en-US" sz="1800" dirty="0"/>
                    </a:p>
                  </a:txBody>
                  <a:tcPr marL="91416" marR="91416" marT="45708" marB="45708">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C0000"/>
                    </a:solidFill>
                  </a:tcPr>
                </a:tc>
                <a:extLst>
                  <a:ext uri="{0D108BD9-81ED-4DB2-BD59-A6C34878D82A}">
                    <a16:rowId xmlns:a16="http://schemas.microsoft.com/office/drawing/2014/main" val="3781208243"/>
                  </a:ext>
                </a:extLst>
              </a:tr>
              <a:tr h="1015999">
                <a:tc>
                  <a:txBody>
                    <a:bodyPr/>
                    <a:lstStyle/>
                    <a:p>
                      <a:endParaRPr lang="en-US" sz="1800" dirty="0"/>
                    </a:p>
                  </a:txBody>
                  <a:tcPr marL="91416" marR="91416" marT="45708" marB="45708">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4F4"/>
                    </a:solidFill>
                  </a:tcPr>
                </a:tc>
                <a:tc>
                  <a:txBody>
                    <a:bodyPr/>
                    <a:lstStyle/>
                    <a:p>
                      <a:endParaRPr lang="en-US" sz="1800" dirty="0"/>
                    </a:p>
                  </a:txBody>
                  <a:tcPr marL="91416" marR="91416" marT="45708" marB="45708">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EAEA"/>
                    </a:solidFill>
                  </a:tcPr>
                </a:tc>
                <a:tc>
                  <a:txBody>
                    <a:bodyPr/>
                    <a:lstStyle/>
                    <a:p>
                      <a:endParaRPr lang="en-US" sz="1800" dirty="0"/>
                    </a:p>
                  </a:txBody>
                  <a:tcPr marL="91416" marR="91416" marT="45708" marB="45708">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CCCC"/>
                    </a:solidFill>
                  </a:tcPr>
                </a:tc>
                <a:tc>
                  <a:txBody>
                    <a:bodyPr/>
                    <a:lstStyle/>
                    <a:p>
                      <a:endParaRPr lang="en-US" sz="1800" dirty="0"/>
                    </a:p>
                  </a:txBody>
                  <a:tcPr marL="91416" marR="91416" marT="45708" marB="45708">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7C80"/>
                    </a:solidFill>
                  </a:tcPr>
                </a:tc>
                <a:tc>
                  <a:txBody>
                    <a:bodyPr/>
                    <a:lstStyle/>
                    <a:p>
                      <a:endParaRPr lang="en-US" sz="1800" dirty="0"/>
                    </a:p>
                  </a:txBody>
                  <a:tcPr marL="91416" marR="91416" marT="45708" marB="45708">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3C3C"/>
                    </a:solidFill>
                  </a:tcPr>
                </a:tc>
                <a:extLst>
                  <a:ext uri="{0D108BD9-81ED-4DB2-BD59-A6C34878D82A}">
                    <a16:rowId xmlns:a16="http://schemas.microsoft.com/office/drawing/2014/main" val="2055783432"/>
                  </a:ext>
                </a:extLst>
              </a:tr>
              <a:tr h="1015999">
                <a:tc>
                  <a:txBody>
                    <a:bodyPr/>
                    <a:lstStyle/>
                    <a:p>
                      <a:endParaRPr lang="en-US" sz="1800" dirty="0"/>
                    </a:p>
                  </a:txBody>
                  <a:tcPr marL="91416" marR="91416" marT="45708" marB="45708">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FF"/>
                    </a:solidFill>
                  </a:tcPr>
                </a:tc>
                <a:tc>
                  <a:txBody>
                    <a:bodyPr/>
                    <a:lstStyle/>
                    <a:p>
                      <a:endParaRPr lang="en-US" sz="1800" dirty="0"/>
                    </a:p>
                  </a:txBody>
                  <a:tcPr marL="91416" marR="91416" marT="45708" marB="45708">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4F4"/>
                    </a:solidFill>
                  </a:tcPr>
                </a:tc>
                <a:tc>
                  <a:txBody>
                    <a:bodyPr/>
                    <a:lstStyle/>
                    <a:p>
                      <a:endParaRPr lang="en-US" sz="1800" dirty="0"/>
                    </a:p>
                  </a:txBody>
                  <a:tcPr marL="91416" marR="91416" marT="45708" marB="45708">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EAEA"/>
                    </a:solidFill>
                  </a:tcPr>
                </a:tc>
                <a:tc>
                  <a:txBody>
                    <a:bodyPr/>
                    <a:lstStyle/>
                    <a:p>
                      <a:endParaRPr lang="en-US" sz="1800" dirty="0"/>
                    </a:p>
                  </a:txBody>
                  <a:tcPr marL="91416" marR="91416" marT="45708" marB="45708">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CCCC"/>
                    </a:solidFill>
                  </a:tcPr>
                </a:tc>
                <a:tc>
                  <a:txBody>
                    <a:bodyPr/>
                    <a:lstStyle/>
                    <a:p>
                      <a:endParaRPr lang="en-US" sz="1800" dirty="0"/>
                    </a:p>
                  </a:txBody>
                  <a:tcPr marL="91416" marR="91416" marT="45708" marB="45708">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7C80"/>
                    </a:solidFill>
                  </a:tcPr>
                </a:tc>
                <a:extLst>
                  <a:ext uri="{0D108BD9-81ED-4DB2-BD59-A6C34878D82A}">
                    <a16:rowId xmlns:a16="http://schemas.microsoft.com/office/drawing/2014/main" val="1912801021"/>
                  </a:ext>
                </a:extLst>
              </a:tr>
              <a:tr h="1015999">
                <a:tc>
                  <a:txBody>
                    <a:bodyPr/>
                    <a:lstStyle/>
                    <a:p>
                      <a:endParaRPr lang="en-US" sz="1800" dirty="0"/>
                    </a:p>
                  </a:txBody>
                  <a:tcPr marL="91416" marR="91416" marT="45708" marB="45708">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FF"/>
                    </a:solidFill>
                  </a:tcPr>
                </a:tc>
                <a:tc>
                  <a:txBody>
                    <a:bodyPr/>
                    <a:lstStyle/>
                    <a:p>
                      <a:endParaRPr lang="en-US" sz="1800" dirty="0"/>
                    </a:p>
                  </a:txBody>
                  <a:tcPr marL="91416" marR="91416" marT="45708" marB="45708">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FF"/>
                    </a:solidFill>
                  </a:tcPr>
                </a:tc>
                <a:tc>
                  <a:txBody>
                    <a:bodyPr/>
                    <a:lstStyle/>
                    <a:p>
                      <a:endParaRPr lang="en-US" sz="1800" dirty="0"/>
                    </a:p>
                  </a:txBody>
                  <a:tcPr marL="91416" marR="91416" marT="45708" marB="45708">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4F4"/>
                    </a:solidFill>
                  </a:tcPr>
                </a:tc>
                <a:tc>
                  <a:txBody>
                    <a:bodyPr/>
                    <a:lstStyle/>
                    <a:p>
                      <a:endParaRPr lang="en-US" sz="1800" dirty="0"/>
                    </a:p>
                  </a:txBody>
                  <a:tcPr marL="91416" marR="91416" marT="45708" marB="45708">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EAEA"/>
                    </a:solidFill>
                  </a:tcPr>
                </a:tc>
                <a:tc>
                  <a:txBody>
                    <a:bodyPr/>
                    <a:lstStyle/>
                    <a:p>
                      <a:endParaRPr lang="en-US" sz="1800" dirty="0"/>
                    </a:p>
                  </a:txBody>
                  <a:tcPr marL="91416" marR="91416" marT="45708" marB="45708">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CCCC"/>
                    </a:solidFill>
                  </a:tcPr>
                </a:tc>
                <a:extLst>
                  <a:ext uri="{0D108BD9-81ED-4DB2-BD59-A6C34878D82A}">
                    <a16:rowId xmlns:a16="http://schemas.microsoft.com/office/drawing/2014/main" val="400240366"/>
                  </a:ext>
                </a:extLst>
              </a:tr>
            </a:tbl>
          </a:graphicData>
        </a:graphic>
      </p:graphicFrame>
      <p:grpSp>
        <p:nvGrpSpPr>
          <p:cNvPr id="11" name="Group 10">
            <a:extLst>
              <a:ext uri="{FF2B5EF4-FFF2-40B4-BE49-F238E27FC236}">
                <a16:creationId xmlns:a16="http://schemas.microsoft.com/office/drawing/2014/main" id="{AD663445-1B69-475E-BBA6-88A2CB38F1BE}"/>
              </a:ext>
            </a:extLst>
          </p:cNvPr>
          <p:cNvGrpSpPr/>
          <p:nvPr/>
        </p:nvGrpSpPr>
        <p:grpSpPr>
          <a:xfrm>
            <a:off x="5305507" y="5947773"/>
            <a:ext cx="5561953" cy="182832"/>
            <a:chOff x="798897" y="6015787"/>
            <a:chExt cx="5563402" cy="182880"/>
          </a:xfrm>
        </p:grpSpPr>
        <p:sp>
          <p:nvSpPr>
            <p:cNvPr id="9" name="Arrow: Right 8">
              <a:extLst>
                <a:ext uri="{FF2B5EF4-FFF2-40B4-BE49-F238E27FC236}">
                  <a16:creationId xmlns:a16="http://schemas.microsoft.com/office/drawing/2014/main" id="{400DCB6F-D2F2-482E-A9D0-C182A2AE54D7}"/>
                </a:ext>
              </a:extLst>
            </p:cNvPr>
            <p:cNvSpPr/>
            <p:nvPr/>
          </p:nvSpPr>
          <p:spPr>
            <a:xfrm>
              <a:off x="798897" y="6063916"/>
              <a:ext cx="5563402" cy="105878"/>
            </a:xfrm>
            <a:prstGeom prst="rightArrow">
              <a:avLst>
                <a:gd name="adj1" fmla="val 50000"/>
                <a:gd name="adj2" fmla="val 94981"/>
              </a:avLst>
            </a:prstGeom>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dirty="0"/>
            </a:p>
          </p:txBody>
        </p:sp>
        <p:sp>
          <p:nvSpPr>
            <p:cNvPr id="10" name="TextBox 9">
              <a:extLst>
                <a:ext uri="{FF2B5EF4-FFF2-40B4-BE49-F238E27FC236}">
                  <a16:creationId xmlns:a16="http://schemas.microsoft.com/office/drawing/2014/main" id="{9747677D-8002-4EE2-8559-3E4A1460BA69}"/>
                </a:ext>
              </a:extLst>
            </p:cNvPr>
            <p:cNvSpPr txBox="1"/>
            <p:nvPr/>
          </p:nvSpPr>
          <p:spPr>
            <a:xfrm>
              <a:off x="1905799" y="6015787"/>
              <a:ext cx="914403" cy="182880"/>
            </a:xfrm>
            <a:prstGeom prst="rect">
              <a:avLst/>
            </a:prstGeom>
            <a:solidFill>
              <a:schemeClr val="bg1">
                <a:alpha val="82000"/>
              </a:schemeClr>
            </a:solidFill>
          </p:spPr>
          <p:txBody>
            <a:bodyPr wrap="square" lIns="0" tIns="0" rIns="0" bIns="0" rtlCol="0" anchor="ctr" anchorCtr="1">
              <a:noAutofit/>
            </a:bodyPr>
            <a:lstStyle/>
            <a:p>
              <a:pPr>
                <a:lnSpc>
                  <a:spcPct val="90000"/>
                </a:lnSpc>
              </a:pPr>
              <a:r>
                <a:rPr lang="en-US" sz="1200" b="1" dirty="0"/>
                <a:t>likelihood</a:t>
              </a:r>
            </a:p>
          </p:txBody>
        </p:sp>
      </p:grpSp>
      <p:grpSp>
        <p:nvGrpSpPr>
          <p:cNvPr id="15" name="Group 14">
            <a:extLst>
              <a:ext uri="{FF2B5EF4-FFF2-40B4-BE49-F238E27FC236}">
                <a16:creationId xmlns:a16="http://schemas.microsoft.com/office/drawing/2014/main" id="{1C44634A-B7E7-4D8B-AA7B-38ACCF8CF418}"/>
              </a:ext>
            </a:extLst>
          </p:cNvPr>
          <p:cNvGrpSpPr/>
          <p:nvPr/>
        </p:nvGrpSpPr>
        <p:grpSpPr>
          <a:xfrm>
            <a:off x="5232999" y="1312032"/>
            <a:ext cx="182833" cy="4616517"/>
            <a:chOff x="726370" y="1378838"/>
            <a:chExt cx="182881" cy="4617720"/>
          </a:xfrm>
        </p:grpSpPr>
        <p:sp>
          <p:nvSpPr>
            <p:cNvPr id="13" name="Arrow: Right 12">
              <a:extLst>
                <a:ext uri="{FF2B5EF4-FFF2-40B4-BE49-F238E27FC236}">
                  <a16:creationId xmlns:a16="http://schemas.microsoft.com/office/drawing/2014/main" id="{7EAB2402-4DDB-44E0-BCE7-BAF4475C450D}"/>
                </a:ext>
              </a:extLst>
            </p:cNvPr>
            <p:cNvSpPr/>
            <p:nvPr/>
          </p:nvSpPr>
          <p:spPr>
            <a:xfrm rot="16200000">
              <a:off x="-1481421" y="3634758"/>
              <a:ext cx="4617720" cy="105879"/>
            </a:xfrm>
            <a:prstGeom prst="rightArrow">
              <a:avLst>
                <a:gd name="adj1" fmla="val 50000"/>
                <a:gd name="adj2" fmla="val 94981"/>
              </a:avLst>
            </a:prstGeom>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dirty="0"/>
            </a:p>
          </p:txBody>
        </p:sp>
        <p:sp>
          <p:nvSpPr>
            <p:cNvPr id="14" name="TextBox 13">
              <a:extLst>
                <a:ext uri="{FF2B5EF4-FFF2-40B4-BE49-F238E27FC236}">
                  <a16:creationId xmlns:a16="http://schemas.microsoft.com/office/drawing/2014/main" id="{D59DF93D-E34E-4074-8AFA-4394C53DFF07}"/>
                </a:ext>
              </a:extLst>
            </p:cNvPr>
            <p:cNvSpPr txBox="1"/>
            <p:nvPr/>
          </p:nvSpPr>
          <p:spPr>
            <a:xfrm rot="16200000">
              <a:off x="438326" y="4751259"/>
              <a:ext cx="758970" cy="182881"/>
            </a:xfrm>
            <a:prstGeom prst="rect">
              <a:avLst/>
            </a:prstGeom>
            <a:solidFill>
              <a:schemeClr val="bg1">
                <a:alpha val="82000"/>
              </a:schemeClr>
            </a:solidFill>
          </p:spPr>
          <p:txBody>
            <a:bodyPr wrap="square" lIns="0" tIns="0" rIns="0" bIns="0" rtlCol="0" anchor="ctr" anchorCtr="1">
              <a:noAutofit/>
            </a:bodyPr>
            <a:lstStyle/>
            <a:p>
              <a:pPr>
                <a:lnSpc>
                  <a:spcPct val="90000"/>
                </a:lnSpc>
              </a:pPr>
              <a:r>
                <a:rPr lang="en-US" sz="1200" b="1" dirty="0"/>
                <a:t>impact</a:t>
              </a:r>
            </a:p>
          </p:txBody>
        </p:sp>
      </p:grpSp>
      <p:grpSp>
        <p:nvGrpSpPr>
          <p:cNvPr id="23" name="Group 22">
            <a:extLst>
              <a:ext uri="{FF2B5EF4-FFF2-40B4-BE49-F238E27FC236}">
                <a16:creationId xmlns:a16="http://schemas.microsoft.com/office/drawing/2014/main" id="{6BDD9019-960B-420B-AC0C-E5E7940B6292}"/>
              </a:ext>
            </a:extLst>
          </p:cNvPr>
          <p:cNvGrpSpPr/>
          <p:nvPr/>
        </p:nvGrpSpPr>
        <p:grpSpPr>
          <a:xfrm>
            <a:off x="9114193" y="1433258"/>
            <a:ext cx="1074142" cy="481637"/>
            <a:chOff x="9098280" y="2807208"/>
            <a:chExt cx="1508760" cy="481762"/>
          </a:xfrm>
        </p:grpSpPr>
        <p:sp>
          <p:nvSpPr>
            <p:cNvPr id="20" name="Oval 19">
              <a:extLst>
                <a:ext uri="{FF2B5EF4-FFF2-40B4-BE49-F238E27FC236}">
                  <a16:creationId xmlns:a16="http://schemas.microsoft.com/office/drawing/2014/main" id="{EBA2EFEC-3E44-4398-944D-CB0A4ECCFCF0}"/>
                </a:ext>
              </a:extLst>
            </p:cNvPr>
            <p:cNvSpPr/>
            <p:nvPr/>
          </p:nvSpPr>
          <p:spPr>
            <a:xfrm>
              <a:off x="9098280" y="2807208"/>
              <a:ext cx="1508760" cy="481762"/>
            </a:xfrm>
            <a:prstGeom prst="ellipse">
              <a:avLst/>
            </a:prstGeom>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dirty="0"/>
            </a:p>
          </p:txBody>
        </p:sp>
        <p:sp>
          <p:nvSpPr>
            <p:cNvPr id="21" name="TextBox 20">
              <a:extLst>
                <a:ext uri="{FF2B5EF4-FFF2-40B4-BE49-F238E27FC236}">
                  <a16:creationId xmlns:a16="http://schemas.microsoft.com/office/drawing/2014/main" id="{B6930F6A-49BE-451F-BF89-E42A19F50303}"/>
                </a:ext>
              </a:extLst>
            </p:cNvPr>
            <p:cNvSpPr txBox="1"/>
            <p:nvPr/>
          </p:nvSpPr>
          <p:spPr>
            <a:xfrm>
              <a:off x="9098280" y="2807208"/>
              <a:ext cx="1508760" cy="481762"/>
            </a:xfrm>
            <a:prstGeom prst="rect">
              <a:avLst/>
            </a:prstGeom>
            <a:noFill/>
          </p:spPr>
          <p:txBody>
            <a:bodyPr wrap="square" lIns="0" tIns="0" rIns="0" bIns="0" rtlCol="0" anchor="ctr" anchorCtr="1">
              <a:noAutofit/>
            </a:bodyPr>
            <a:lstStyle/>
            <a:p>
              <a:pPr algn="ctr">
                <a:lnSpc>
                  <a:spcPct val="90000"/>
                </a:lnSpc>
              </a:pPr>
              <a:r>
                <a:rPr lang="en-US" sz="1050" b="1" dirty="0">
                  <a:solidFill>
                    <a:schemeClr val="bg1"/>
                  </a:solidFill>
                </a:rPr>
                <a:t>Social </a:t>
              </a:r>
              <a:br>
                <a:rPr lang="en-US" sz="1050" b="1" dirty="0">
                  <a:solidFill>
                    <a:schemeClr val="bg1"/>
                  </a:solidFill>
                </a:rPr>
              </a:br>
              <a:r>
                <a:rPr lang="en-US" sz="1050" b="1" dirty="0">
                  <a:solidFill>
                    <a:schemeClr val="bg1"/>
                  </a:solidFill>
                </a:rPr>
                <a:t>Engineering</a:t>
              </a:r>
            </a:p>
          </p:txBody>
        </p:sp>
      </p:grpSp>
      <p:grpSp>
        <p:nvGrpSpPr>
          <p:cNvPr id="22" name="Group 21">
            <a:extLst>
              <a:ext uri="{FF2B5EF4-FFF2-40B4-BE49-F238E27FC236}">
                <a16:creationId xmlns:a16="http://schemas.microsoft.com/office/drawing/2014/main" id="{70F75C41-BE2B-4985-B606-6A3B5D8C03C9}"/>
              </a:ext>
            </a:extLst>
          </p:cNvPr>
          <p:cNvGrpSpPr/>
          <p:nvPr/>
        </p:nvGrpSpPr>
        <p:grpSpPr>
          <a:xfrm>
            <a:off x="6335141" y="1674076"/>
            <a:ext cx="1074142" cy="481637"/>
            <a:chOff x="9098280" y="1490472"/>
            <a:chExt cx="1508760" cy="481762"/>
          </a:xfrm>
        </p:grpSpPr>
        <p:sp>
          <p:nvSpPr>
            <p:cNvPr id="18" name="Oval 17">
              <a:extLst>
                <a:ext uri="{FF2B5EF4-FFF2-40B4-BE49-F238E27FC236}">
                  <a16:creationId xmlns:a16="http://schemas.microsoft.com/office/drawing/2014/main" id="{01009745-401E-4D53-BF91-027BEB5935D6}"/>
                </a:ext>
              </a:extLst>
            </p:cNvPr>
            <p:cNvSpPr/>
            <p:nvPr/>
          </p:nvSpPr>
          <p:spPr>
            <a:xfrm>
              <a:off x="9098280" y="1490472"/>
              <a:ext cx="1508760" cy="481762"/>
            </a:xfrm>
            <a:prstGeom prst="ellipse">
              <a:avLst/>
            </a:prstGeom>
            <a:solidFill>
              <a:schemeClr val="bg1">
                <a:lumMod val="85000"/>
              </a:schemeClr>
            </a:solidFill>
            <a:ln w="1905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dirty="0"/>
            </a:p>
          </p:txBody>
        </p:sp>
        <p:sp>
          <p:nvSpPr>
            <p:cNvPr id="19" name="TextBox 18">
              <a:extLst>
                <a:ext uri="{FF2B5EF4-FFF2-40B4-BE49-F238E27FC236}">
                  <a16:creationId xmlns:a16="http://schemas.microsoft.com/office/drawing/2014/main" id="{2ED4D280-E201-463F-B163-BB966EC3F386}"/>
                </a:ext>
              </a:extLst>
            </p:cNvPr>
            <p:cNvSpPr txBox="1"/>
            <p:nvPr/>
          </p:nvSpPr>
          <p:spPr>
            <a:xfrm>
              <a:off x="9098280" y="1490472"/>
              <a:ext cx="1508760" cy="481762"/>
            </a:xfrm>
            <a:prstGeom prst="rect">
              <a:avLst/>
            </a:prstGeom>
            <a:noFill/>
          </p:spPr>
          <p:txBody>
            <a:bodyPr wrap="square" lIns="0" tIns="0" rIns="0" bIns="0" rtlCol="0" anchor="ctr" anchorCtr="1">
              <a:noAutofit/>
            </a:bodyPr>
            <a:lstStyle/>
            <a:p>
              <a:pPr algn="ctr">
                <a:lnSpc>
                  <a:spcPct val="90000"/>
                </a:lnSpc>
              </a:pPr>
              <a:r>
                <a:rPr lang="en-US" sz="1050" b="1" dirty="0"/>
                <a:t>Social </a:t>
              </a:r>
              <a:br>
                <a:rPr lang="en-US" sz="1050" b="1" dirty="0"/>
              </a:br>
              <a:r>
                <a:rPr lang="en-US" sz="1050" b="1" dirty="0"/>
                <a:t>Engineering</a:t>
              </a:r>
            </a:p>
          </p:txBody>
        </p:sp>
      </p:grpSp>
      <p:cxnSp>
        <p:nvCxnSpPr>
          <p:cNvPr id="25" name="Straight Arrow Connector 24">
            <a:extLst>
              <a:ext uri="{FF2B5EF4-FFF2-40B4-BE49-F238E27FC236}">
                <a16:creationId xmlns:a16="http://schemas.microsoft.com/office/drawing/2014/main" id="{1EBA87B8-D50C-42D0-9E4B-2577F6DDF144}"/>
              </a:ext>
            </a:extLst>
          </p:cNvPr>
          <p:cNvCxnSpPr>
            <a:endCxn id="19" idx="3"/>
          </p:cNvCxnSpPr>
          <p:nvPr/>
        </p:nvCxnSpPr>
        <p:spPr>
          <a:xfrm flipH="1">
            <a:off x="7409283" y="1674077"/>
            <a:ext cx="1704910" cy="240818"/>
          </a:xfrm>
          <a:prstGeom prst="straightConnector1">
            <a:avLst/>
          </a:prstGeom>
          <a:ln w="19050">
            <a:solidFill>
              <a:schemeClr val="tx1"/>
            </a:solidFill>
            <a:prstDash val="dash"/>
            <a:miter lim="800000"/>
            <a:headEnd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C9A05A75-2737-4E33-9565-A82F9545A73B}"/>
              </a:ext>
            </a:extLst>
          </p:cNvPr>
          <p:cNvGrpSpPr/>
          <p:nvPr/>
        </p:nvGrpSpPr>
        <p:grpSpPr>
          <a:xfrm>
            <a:off x="782931" y="2106921"/>
            <a:ext cx="990838" cy="481637"/>
            <a:chOff x="9098280" y="2807208"/>
            <a:chExt cx="1508760" cy="481762"/>
          </a:xfrm>
        </p:grpSpPr>
        <p:sp>
          <p:nvSpPr>
            <p:cNvPr id="27" name="Oval 26">
              <a:extLst>
                <a:ext uri="{FF2B5EF4-FFF2-40B4-BE49-F238E27FC236}">
                  <a16:creationId xmlns:a16="http://schemas.microsoft.com/office/drawing/2014/main" id="{C1A4D4A8-D79C-4921-80FF-DFF92CB9048A}"/>
                </a:ext>
              </a:extLst>
            </p:cNvPr>
            <p:cNvSpPr/>
            <p:nvPr/>
          </p:nvSpPr>
          <p:spPr>
            <a:xfrm>
              <a:off x="9098280" y="2807208"/>
              <a:ext cx="1508760" cy="481762"/>
            </a:xfrm>
            <a:prstGeom prst="ellipse">
              <a:avLst/>
            </a:prstGeom>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dirty="0"/>
            </a:p>
          </p:txBody>
        </p:sp>
        <p:sp>
          <p:nvSpPr>
            <p:cNvPr id="28" name="TextBox 27">
              <a:extLst>
                <a:ext uri="{FF2B5EF4-FFF2-40B4-BE49-F238E27FC236}">
                  <a16:creationId xmlns:a16="http://schemas.microsoft.com/office/drawing/2014/main" id="{4A49F15F-CF57-43AA-8E6C-C95068BB99A1}"/>
                </a:ext>
              </a:extLst>
            </p:cNvPr>
            <p:cNvSpPr txBox="1"/>
            <p:nvPr/>
          </p:nvSpPr>
          <p:spPr>
            <a:xfrm>
              <a:off x="9098280" y="2807208"/>
              <a:ext cx="1508760" cy="481762"/>
            </a:xfrm>
            <a:prstGeom prst="rect">
              <a:avLst/>
            </a:prstGeom>
            <a:noFill/>
          </p:spPr>
          <p:txBody>
            <a:bodyPr wrap="square" lIns="0" tIns="0" rIns="0" bIns="0" rtlCol="0" anchor="ctr" anchorCtr="1">
              <a:noAutofit/>
            </a:bodyPr>
            <a:lstStyle/>
            <a:p>
              <a:pPr algn="ctr">
                <a:lnSpc>
                  <a:spcPct val="90000"/>
                </a:lnSpc>
              </a:pPr>
              <a:r>
                <a:rPr lang="en-US" sz="1050" b="1" dirty="0">
                  <a:solidFill>
                    <a:schemeClr val="bg1"/>
                  </a:solidFill>
                </a:rPr>
                <a:t>Risk </a:t>
              </a:r>
              <a:br>
                <a:rPr lang="en-US" sz="1050" b="1" dirty="0">
                  <a:solidFill>
                    <a:schemeClr val="bg1"/>
                  </a:solidFill>
                </a:rPr>
              </a:br>
              <a:r>
                <a:rPr lang="en-US" sz="1050" b="1" dirty="0">
                  <a:solidFill>
                    <a:schemeClr val="bg1"/>
                  </a:solidFill>
                </a:rPr>
                <a:t>name</a:t>
              </a:r>
            </a:p>
          </p:txBody>
        </p:sp>
      </p:grpSp>
      <p:grpSp>
        <p:nvGrpSpPr>
          <p:cNvPr id="29" name="Group 28">
            <a:extLst>
              <a:ext uri="{FF2B5EF4-FFF2-40B4-BE49-F238E27FC236}">
                <a16:creationId xmlns:a16="http://schemas.microsoft.com/office/drawing/2014/main" id="{ED8DF29C-02AF-43D1-906D-78BCB56B9C67}"/>
              </a:ext>
            </a:extLst>
          </p:cNvPr>
          <p:cNvGrpSpPr/>
          <p:nvPr/>
        </p:nvGrpSpPr>
        <p:grpSpPr>
          <a:xfrm>
            <a:off x="814618" y="3188181"/>
            <a:ext cx="959151" cy="481637"/>
            <a:chOff x="9098280" y="1490472"/>
            <a:chExt cx="1508760" cy="481762"/>
          </a:xfrm>
        </p:grpSpPr>
        <p:sp>
          <p:nvSpPr>
            <p:cNvPr id="30" name="Oval 29">
              <a:extLst>
                <a:ext uri="{FF2B5EF4-FFF2-40B4-BE49-F238E27FC236}">
                  <a16:creationId xmlns:a16="http://schemas.microsoft.com/office/drawing/2014/main" id="{2D6C1D48-B610-4EED-AFB6-A27BF34B155C}"/>
                </a:ext>
              </a:extLst>
            </p:cNvPr>
            <p:cNvSpPr/>
            <p:nvPr/>
          </p:nvSpPr>
          <p:spPr>
            <a:xfrm>
              <a:off x="9098280" y="1490472"/>
              <a:ext cx="1508760" cy="481762"/>
            </a:xfrm>
            <a:prstGeom prst="ellipse">
              <a:avLst/>
            </a:prstGeom>
            <a:solidFill>
              <a:schemeClr val="bg1">
                <a:lumMod val="85000"/>
              </a:schemeClr>
            </a:solidFill>
            <a:ln w="1905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dirty="0"/>
            </a:p>
          </p:txBody>
        </p:sp>
        <p:sp>
          <p:nvSpPr>
            <p:cNvPr id="31" name="TextBox 30">
              <a:extLst>
                <a:ext uri="{FF2B5EF4-FFF2-40B4-BE49-F238E27FC236}">
                  <a16:creationId xmlns:a16="http://schemas.microsoft.com/office/drawing/2014/main" id="{FBCAF036-8068-4EA8-A62B-267008F5DEE6}"/>
                </a:ext>
              </a:extLst>
            </p:cNvPr>
            <p:cNvSpPr txBox="1"/>
            <p:nvPr/>
          </p:nvSpPr>
          <p:spPr>
            <a:xfrm>
              <a:off x="9098280" y="1490472"/>
              <a:ext cx="1508760" cy="481762"/>
            </a:xfrm>
            <a:prstGeom prst="rect">
              <a:avLst/>
            </a:prstGeom>
            <a:noFill/>
          </p:spPr>
          <p:txBody>
            <a:bodyPr wrap="square" lIns="0" tIns="0" rIns="0" bIns="0" rtlCol="0" anchor="ctr" anchorCtr="1">
              <a:noAutofit/>
            </a:bodyPr>
            <a:lstStyle/>
            <a:p>
              <a:pPr algn="ctr">
                <a:lnSpc>
                  <a:spcPct val="90000"/>
                </a:lnSpc>
              </a:pPr>
              <a:r>
                <a:rPr lang="en-US" sz="1050" b="1" dirty="0"/>
                <a:t>Risk </a:t>
              </a:r>
              <a:br>
                <a:rPr lang="en-US" sz="1050" b="1" dirty="0"/>
              </a:br>
              <a:r>
                <a:rPr lang="en-US" sz="1050" b="1" dirty="0"/>
                <a:t>name</a:t>
              </a:r>
            </a:p>
          </p:txBody>
        </p:sp>
      </p:grpSp>
      <p:grpSp>
        <p:nvGrpSpPr>
          <p:cNvPr id="34" name="Group 33">
            <a:extLst>
              <a:ext uri="{FF2B5EF4-FFF2-40B4-BE49-F238E27FC236}">
                <a16:creationId xmlns:a16="http://schemas.microsoft.com/office/drawing/2014/main" id="{560D6D81-DD0D-45B0-9A93-818E83C5408E}"/>
              </a:ext>
            </a:extLst>
          </p:cNvPr>
          <p:cNvGrpSpPr/>
          <p:nvPr/>
        </p:nvGrpSpPr>
        <p:grpSpPr>
          <a:xfrm>
            <a:off x="8840666" y="2588558"/>
            <a:ext cx="1053119" cy="481637"/>
            <a:chOff x="9098280" y="2807208"/>
            <a:chExt cx="1508760" cy="481762"/>
          </a:xfrm>
        </p:grpSpPr>
        <p:sp>
          <p:nvSpPr>
            <p:cNvPr id="35" name="Oval 34">
              <a:extLst>
                <a:ext uri="{FF2B5EF4-FFF2-40B4-BE49-F238E27FC236}">
                  <a16:creationId xmlns:a16="http://schemas.microsoft.com/office/drawing/2014/main" id="{42F0B5F4-1F2C-4B52-966F-38947367B1AE}"/>
                </a:ext>
              </a:extLst>
            </p:cNvPr>
            <p:cNvSpPr/>
            <p:nvPr/>
          </p:nvSpPr>
          <p:spPr>
            <a:xfrm>
              <a:off x="9098280" y="2807208"/>
              <a:ext cx="1508760" cy="481762"/>
            </a:xfrm>
            <a:prstGeom prst="ellipse">
              <a:avLst/>
            </a:prstGeom>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dirty="0"/>
            </a:p>
          </p:txBody>
        </p:sp>
        <p:sp>
          <p:nvSpPr>
            <p:cNvPr id="36" name="TextBox 35">
              <a:extLst>
                <a:ext uri="{FF2B5EF4-FFF2-40B4-BE49-F238E27FC236}">
                  <a16:creationId xmlns:a16="http://schemas.microsoft.com/office/drawing/2014/main" id="{A5DFDA82-D27C-41F8-804A-7C1511B6C111}"/>
                </a:ext>
              </a:extLst>
            </p:cNvPr>
            <p:cNvSpPr txBox="1"/>
            <p:nvPr/>
          </p:nvSpPr>
          <p:spPr>
            <a:xfrm>
              <a:off x="9098280" y="2807208"/>
              <a:ext cx="1508760" cy="481762"/>
            </a:xfrm>
            <a:prstGeom prst="rect">
              <a:avLst/>
            </a:prstGeom>
            <a:noFill/>
          </p:spPr>
          <p:txBody>
            <a:bodyPr wrap="square" lIns="0" tIns="0" rIns="0" bIns="0" rtlCol="0" anchor="ctr" anchorCtr="1">
              <a:noAutofit/>
            </a:bodyPr>
            <a:lstStyle/>
            <a:p>
              <a:pPr algn="ctr">
                <a:lnSpc>
                  <a:spcPct val="90000"/>
                </a:lnSpc>
              </a:pPr>
              <a:r>
                <a:rPr lang="en-US" sz="1050" b="1" dirty="0">
                  <a:solidFill>
                    <a:schemeClr val="bg1"/>
                  </a:solidFill>
                </a:rPr>
                <a:t>Malicious </a:t>
              </a:r>
              <a:br>
                <a:rPr lang="en-US" sz="1050" b="1" dirty="0">
                  <a:solidFill>
                    <a:schemeClr val="bg1"/>
                  </a:solidFill>
                </a:rPr>
              </a:br>
              <a:r>
                <a:rPr lang="en-US" sz="1050" b="1" dirty="0">
                  <a:solidFill>
                    <a:schemeClr val="bg1"/>
                  </a:solidFill>
                </a:rPr>
                <a:t>Code</a:t>
              </a:r>
            </a:p>
          </p:txBody>
        </p:sp>
      </p:grpSp>
      <p:grpSp>
        <p:nvGrpSpPr>
          <p:cNvPr id="37" name="Group 36">
            <a:extLst>
              <a:ext uri="{FF2B5EF4-FFF2-40B4-BE49-F238E27FC236}">
                <a16:creationId xmlns:a16="http://schemas.microsoft.com/office/drawing/2014/main" id="{5998A3FB-60A9-4DC0-8F55-4286BC51430A}"/>
              </a:ext>
            </a:extLst>
          </p:cNvPr>
          <p:cNvGrpSpPr/>
          <p:nvPr/>
        </p:nvGrpSpPr>
        <p:grpSpPr>
          <a:xfrm>
            <a:off x="7893400" y="3749161"/>
            <a:ext cx="947267" cy="481637"/>
            <a:chOff x="9098280" y="1490472"/>
            <a:chExt cx="1508760" cy="481762"/>
          </a:xfrm>
        </p:grpSpPr>
        <p:sp>
          <p:nvSpPr>
            <p:cNvPr id="38" name="Oval 37">
              <a:extLst>
                <a:ext uri="{FF2B5EF4-FFF2-40B4-BE49-F238E27FC236}">
                  <a16:creationId xmlns:a16="http://schemas.microsoft.com/office/drawing/2014/main" id="{01B11CC5-8811-4B67-90E8-BAF99717C7C6}"/>
                </a:ext>
              </a:extLst>
            </p:cNvPr>
            <p:cNvSpPr/>
            <p:nvPr/>
          </p:nvSpPr>
          <p:spPr>
            <a:xfrm>
              <a:off x="9098280" y="1490472"/>
              <a:ext cx="1508760" cy="481762"/>
            </a:xfrm>
            <a:prstGeom prst="ellipse">
              <a:avLst/>
            </a:prstGeom>
            <a:solidFill>
              <a:schemeClr val="bg1">
                <a:lumMod val="85000"/>
              </a:schemeClr>
            </a:solidFill>
            <a:ln w="1905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dirty="0"/>
            </a:p>
          </p:txBody>
        </p:sp>
        <p:sp>
          <p:nvSpPr>
            <p:cNvPr id="39" name="TextBox 38">
              <a:extLst>
                <a:ext uri="{FF2B5EF4-FFF2-40B4-BE49-F238E27FC236}">
                  <a16:creationId xmlns:a16="http://schemas.microsoft.com/office/drawing/2014/main" id="{33B29779-7784-43E9-8111-1034F4649356}"/>
                </a:ext>
              </a:extLst>
            </p:cNvPr>
            <p:cNvSpPr txBox="1"/>
            <p:nvPr/>
          </p:nvSpPr>
          <p:spPr>
            <a:xfrm>
              <a:off x="9098280" y="1490472"/>
              <a:ext cx="1508760" cy="481762"/>
            </a:xfrm>
            <a:prstGeom prst="rect">
              <a:avLst/>
            </a:prstGeom>
            <a:noFill/>
          </p:spPr>
          <p:txBody>
            <a:bodyPr wrap="square" lIns="0" tIns="0" rIns="0" bIns="0" rtlCol="0" anchor="ctr" anchorCtr="1">
              <a:noAutofit/>
            </a:bodyPr>
            <a:lstStyle/>
            <a:p>
              <a:pPr algn="ctr">
                <a:lnSpc>
                  <a:spcPct val="90000"/>
                </a:lnSpc>
              </a:pPr>
              <a:r>
                <a:rPr lang="en-US" sz="1050" b="1" dirty="0"/>
                <a:t>Malicious </a:t>
              </a:r>
              <a:br>
                <a:rPr lang="en-US" sz="1050" b="1" dirty="0"/>
              </a:br>
              <a:r>
                <a:rPr lang="en-US" sz="1050" b="1" dirty="0"/>
                <a:t>Code</a:t>
              </a:r>
            </a:p>
          </p:txBody>
        </p:sp>
      </p:grpSp>
      <p:cxnSp>
        <p:nvCxnSpPr>
          <p:cNvPr id="40" name="Straight Arrow Connector 39">
            <a:extLst>
              <a:ext uri="{FF2B5EF4-FFF2-40B4-BE49-F238E27FC236}">
                <a16:creationId xmlns:a16="http://schemas.microsoft.com/office/drawing/2014/main" id="{1B6C276D-2F63-48CD-90B5-1118E70F4B6C}"/>
              </a:ext>
            </a:extLst>
          </p:cNvPr>
          <p:cNvCxnSpPr>
            <a:cxnSpLocks/>
            <a:stCxn id="35" idx="4"/>
            <a:endCxn id="39" idx="0"/>
          </p:cNvCxnSpPr>
          <p:nvPr/>
        </p:nvCxnSpPr>
        <p:spPr>
          <a:xfrm flipH="1">
            <a:off x="8367034" y="3070195"/>
            <a:ext cx="1000192" cy="678967"/>
          </a:xfrm>
          <a:prstGeom prst="straightConnector1">
            <a:avLst/>
          </a:prstGeom>
          <a:ln w="19050">
            <a:solidFill>
              <a:schemeClr val="tx1"/>
            </a:solidFill>
            <a:prstDash val="dash"/>
            <a:miter lim="800000"/>
            <a:headEnd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60432198-F40F-4333-BC33-B716FC5E5594}"/>
              </a:ext>
            </a:extLst>
          </p:cNvPr>
          <p:cNvGrpSpPr/>
          <p:nvPr/>
        </p:nvGrpSpPr>
        <p:grpSpPr>
          <a:xfrm>
            <a:off x="7089323" y="2588558"/>
            <a:ext cx="1074143" cy="481637"/>
            <a:chOff x="9098280" y="2807208"/>
            <a:chExt cx="1508760" cy="481762"/>
          </a:xfrm>
        </p:grpSpPr>
        <p:sp>
          <p:nvSpPr>
            <p:cNvPr id="46" name="Oval 45">
              <a:extLst>
                <a:ext uri="{FF2B5EF4-FFF2-40B4-BE49-F238E27FC236}">
                  <a16:creationId xmlns:a16="http://schemas.microsoft.com/office/drawing/2014/main" id="{9F8A60B2-4B4B-4103-88C1-A0DF450D000A}"/>
                </a:ext>
              </a:extLst>
            </p:cNvPr>
            <p:cNvSpPr/>
            <p:nvPr/>
          </p:nvSpPr>
          <p:spPr>
            <a:xfrm>
              <a:off x="9098280" y="2807208"/>
              <a:ext cx="1508760" cy="481762"/>
            </a:xfrm>
            <a:prstGeom prst="ellipse">
              <a:avLst/>
            </a:prstGeom>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dirty="0"/>
            </a:p>
          </p:txBody>
        </p:sp>
        <p:sp>
          <p:nvSpPr>
            <p:cNvPr id="47" name="TextBox 46">
              <a:extLst>
                <a:ext uri="{FF2B5EF4-FFF2-40B4-BE49-F238E27FC236}">
                  <a16:creationId xmlns:a16="http://schemas.microsoft.com/office/drawing/2014/main" id="{458E0D55-BC8B-43C8-A8D3-23B25B978EA7}"/>
                </a:ext>
              </a:extLst>
            </p:cNvPr>
            <p:cNvSpPr txBox="1"/>
            <p:nvPr/>
          </p:nvSpPr>
          <p:spPr>
            <a:xfrm>
              <a:off x="9098280" y="2807208"/>
              <a:ext cx="1508760" cy="481762"/>
            </a:xfrm>
            <a:prstGeom prst="rect">
              <a:avLst/>
            </a:prstGeom>
            <a:noFill/>
          </p:spPr>
          <p:txBody>
            <a:bodyPr wrap="square" lIns="0" tIns="0" rIns="0" bIns="0" rtlCol="0" anchor="ctr" anchorCtr="1">
              <a:noAutofit/>
            </a:bodyPr>
            <a:lstStyle/>
            <a:p>
              <a:pPr algn="ctr">
                <a:lnSpc>
                  <a:spcPct val="90000"/>
                </a:lnSpc>
              </a:pPr>
              <a:r>
                <a:rPr lang="en-US" sz="1050" b="1" dirty="0">
                  <a:solidFill>
                    <a:schemeClr val="bg1"/>
                  </a:solidFill>
                </a:rPr>
                <a:t>Information </a:t>
              </a:r>
              <a:br>
                <a:rPr lang="en-US" sz="1050" b="1" dirty="0">
                  <a:solidFill>
                    <a:schemeClr val="bg1"/>
                  </a:solidFill>
                </a:rPr>
              </a:br>
              <a:r>
                <a:rPr lang="en-US" sz="1050" b="1" dirty="0">
                  <a:solidFill>
                    <a:schemeClr val="bg1"/>
                  </a:solidFill>
                </a:rPr>
                <a:t>Leakage</a:t>
              </a:r>
            </a:p>
          </p:txBody>
        </p:sp>
      </p:grpSp>
      <p:grpSp>
        <p:nvGrpSpPr>
          <p:cNvPr id="48" name="Group 47">
            <a:extLst>
              <a:ext uri="{FF2B5EF4-FFF2-40B4-BE49-F238E27FC236}">
                <a16:creationId xmlns:a16="http://schemas.microsoft.com/office/drawing/2014/main" id="{985B512E-7D3D-47F7-AFCB-0203CE10B699}"/>
              </a:ext>
            </a:extLst>
          </p:cNvPr>
          <p:cNvGrpSpPr/>
          <p:nvPr/>
        </p:nvGrpSpPr>
        <p:grpSpPr>
          <a:xfrm>
            <a:off x="6440990" y="4589987"/>
            <a:ext cx="968293" cy="481638"/>
            <a:chOff x="9098279" y="1490472"/>
            <a:chExt cx="1508761" cy="481763"/>
          </a:xfrm>
        </p:grpSpPr>
        <p:sp>
          <p:nvSpPr>
            <p:cNvPr id="49" name="Oval 48">
              <a:extLst>
                <a:ext uri="{FF2B5EF4-FFF2-40B4-BE49-F238E27FC236}">
                  <a16:creationId xmlns:a16="http://schemas.microsoft.com/office/drawing/2014/main" id="{877329C6-4253-4D65-BDF4-483D24C84A65}"/>
                </a:ext>
              </a:extLst>
            </p:cNvPr>
            <p:cNvSpPr/>
            <p:nvPr/>
          </p:nvSpPr>
          <p:spPr>
            <a:xfrm>
              <a:off x="9098280" y="1490472"/>
              <a:ext cx="1508760" cy="481762"/>
            </a:xfrm>
            <a:prstGeom prst="ellipse">
              <a:avLst/>
            </a:prstGeom>
            <a:solidFill>
              <a:schemeClr val="bg1">
                <a:lumMod val="85000"/>
              </a:schemeClr>
            </a:solidFill>
            <a:ln w="1905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dirty="0"/>
            </a:p>
          </p:txBody>
        </p:sp>
        <p:sp>
          <p:nvSpPr>
            <p:cNvPr id="50" name="TextBox 49">
              <a:extLst>
                <a:ext uri="{FF2B5EF4-FFF2-40B4-BE49-F238E27FC236}">
                  <a16:creationId xmlns:a16="http://schemas.microsoft.com/office/drawing/2014/main" id="{56C4AF8D-B600-4E9B-A770-88DF358CF569}"/>
                </a:ext>
              </a:extLst>
            </p:cNvPr>
            <p:cNvSpPr txBox="1"/>
            <p:nvPr/>
          </p:nvSpPr>
          <p:spPr>
            <a:xfrm>
              <a:off x="9098279" y="1490473"/>
              <a:ext cx="1508760" cy="481762"/>
            </a:xfrm>
            <a:prstGeom prst="rect">
              <a:avLst/>
            </a:prstGeom>
            <a:noFill/>
          </p:spPr>
          <p:txBody>
            <a:bodyPr wrap="square" lIns="0" tIns="0" rIns="0" bIns="0" rtlCol="0" anchor="ctr" anchorCtr="1">
              <a:noAutofit/>
            </a:bodyPr>
            <a:lstStyle/>
            <a:p>
              <a:pPr algn="ctr">
                <a:lnSpc>
                  <a:spcPct val="90000"/>
                </a:lnSpc>
              </a:pPr>
              <a:r>
                <a:rPr lang="en-US" sz="1050" b="1" dirty="0"/>
                <a:t>Information</a:t>
              </a:r>
              <a:br>
                <a:rPr lang="en-US" sz="1050" b="1" dirty="0"/>
              </a:br>
              <a:r>
                <a:rPr lang="en-US" sz="1050" b="1" dirty="0"/>
                <a:t> Leakage</a:t>
              </a:r>
            </a:p>
          </p:txBody>
        </p:sp>
      </p:grpSp>
      <p:cxnSp>
        <p:nvCxnSpPr>
          <p:cNvPr id="51" name="Straight Arrow Connector 50">
            <a:extLst>
              <a:ext uri="{FF2B5EF4-FFF2-40B4-BE49-F238E27FC236}">
                <a16:creationId xmlns:a16="http://schemas.microsoft.com/office/drawing/2014/main" id="{88A6988A-C7C7-42E0-946E-52A4817B3217}"/>
              </a:ext>
            </a:extLst>
          </p:cNvPr>
          <p:cNvCxnSpPr>
            <a:cxnSpLocks/>
            <a:stCxn id="46" idx="4"/>
            <a:endCxn id="50" idx="0"/>
          </p:cNvCxnSpPr>
          <p:nvPr/>
        </p:nvCxnSpPr>
        <p:spPr>
          <a:xfrm flipH="1">
            <a:off x="6925136" y="3070195"/>
            <a:ext cx="701259" cy="1519793"/>
          </a:xfrm>
          <a:prstGeom prst="straightConnector1">
            <a:avLst/>
          </a:prstGeom>
          <a:ln w="19050">
            <a:solidFill>
              <a:schemeClr val="tx1"/>
            </a:solidFill>
            <a:prstDash val="dash"/>
            <a:miter lim="800000"/>
            <a:headEnd w="lg" len="lg"/>
            <a:tailEnd type="stealth" w="lg"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045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31594" y="1006593"/>
            <a:ext cx="1160478" cy="1013830"/>
          </a:xfrm>
          <a:custGeom>
            <a:avLst/>
            <a:gdLst/>
            <a:ahLst/>
            <a:cxnLst/>
            <a:rect l="l" t="t" r="r" b="b"/>
            <a:pathLst>
              <a:path w="1160780" h="1014094">
                <a:moveTo>
                  <a:pt x="0" y="0"/>
                </a:moveTo>
                <a:lnTo>
                  <a:pt x="1160400" y="0"/>
                </a:lnTo>
                <a:lnTo>
                  <a:pt x="1160400" y="1013499"/>
                </a:lnTo>
                <a:lnTo>
                  <a:pt x="0" y="1013499"/>
                </a:lnTo>
                <a:lnTo>
                  <a:pt x="0" y="0"/>
                </a:lnTo>
                <a:close/>
              </a:path>
            </a:pathLst>
          </a:custGeom>
          <a:solidFill>
            <a:srgbClr val="F4CCCC"/>
          </a:solidFill>
        </p:spPr>
        <p:txBody>
          <a:bodyPr wrap="square" lIns="0" tIns="0" rIns="0" bIns="0" rtlCol="0"/>
          <a:lstStyle/>
          <a:p>
            <a:endParaRPr sz="1799"/>
          </a:p>
        </p:txBody>
      </p:sp>
      <p:sp>
        <p:nvSpPr>
          <p:cNvPr id="3" name="object 3"/>
          <p:cNvSpPr/>
          <p:nvPr/>
        </p:nvSpPr>
        <p:spPr>
          <a:xfrm>
            <a:off x="2391691" y="1006593"/>
            <a:ext cx="1160478" cy="1013830"/>
          </a:xfrm>
          <a:custGeom>
            <a:avLst/>
            <a:gdLst/>
            <a:ahLst/>
            <a:cxnLst/>
            <a:rect l="l" t="t" r="r" b="b"/>
            <a:pathLst>
              <a:path w="1160779" h="1014094">
                <a:moveTo>
                  <a:pt x="0" y="0"/>
                </a:moveTo>
                <a:lnTo>
                  <a:pt x="1160399" y="0"/>
                </a:lnTo>
                <a:lnTo>
                  <a:pt x="1160399" y="1013499"/>
                </a:lnTo>
                <a:lnTo>
                  <a:pt x="0" y="1013499"/>
                </a:lnTo>
                <a:lnTo>
                  <a:pt x="0" y="0"/>
                </a:lnTo>
                <a:close/>
              </a:path>
            </a:pathLst>
          </a:custGeom>
          <a:solidFill>
            <a:srgbClr val="EA9999"/>
          </a:solidFill>
        </p:spPr>
        <p:txBody>
          <a:bodyPr wrap="square" lIns="0" tIns="0" rIns="0" bIns="0" rtlCol="0"/>
          <a:lstStyle/>
          <a:p>
            <a:endParaRPr sz="1799"/>
          </a:p>
        </p:txBody>
      </p:sp>
      <p:sp>
        <p:nvSpPr>
          <p:cNvPr id="4" name="object 4"/>
          <p:cNvSpPr/>
          <p:nvPr/>
        </p:nvSpPr>
        <p:spPr>
          <a:xfrm>
            <a:off x="3551790" y="1006593"/>
            <a:ext cx="1160478" cy="1013830"/>
          </a:xfrm>
          <a:custGeom>
            <a:avLst/>
            <a:gdLst/>
            <a:ahLst/>
            <a:cxnLst/>
            <a:rect l="l" t="t" r="r" b="b"/>
            <a:pathLst>
              <a:path w="1160779" h="1014094">
                <a:moveTo>
                  <a:pt x="0" y="0"/>
                </a:moveTo>
                <a:lnTo>
                  <a:pt x="1160399" y="0"/>
                </a:lnTo>
                <a:lnTo>
                  <a:pt x="1160399" y="1013499"/>
                </a:lnTo>
                <a:lnTo>
                  <a:pt x="0" y="1013499"/>
                </a:lnTo>
                <a:lnTo>
                  <a:pt x="0" y="0"/>
                </a:lnTo>
                <a:close/>
              </a:path>
            </a:pathLst>
          </a:custGeom>
          <a:solidFill>
            <a:srgbClr val="E06666"/>
          </a:solidFill>
        </p:spPr>
        <p:txBody>
          <a:bodyPr wrap="square" lIns="0" tIns="0" rIns="0" bIns="0" rtlCol="0"/>
          <a:lstStyle/>
          <a:p>
            <a:endParaRPr sz="1799"/>
          </a:p>
        </p:txBody>
      </p:sp>
      <p:sp>
        <p:nvSpPr>
          <p:cNvPr id="5" name="object 5"/>
          <p:cNvSpPr/>
          <p:nvPr/>
        </p:nvSpPr>
        <p:spPr>
          <a:xfrm>
            <a:off x="4711887" y="1006593"/>
            <a:ext cx="1160478" cy="1013830"/>
          </a:xfrm>
          <a:custGeom>
            <a:avLst/>
            <a:gdLst/>
            <a:ahLst/>
            <a:cxnLst/>
            <a:rect l="l" t="t" r="r" b="b"/>
            <a:pathLst>
              <a:path w="1160779" h="1014094">
                <a:moveTo>
                  <a:pt x="0" y="0"/>
                </a:moveTo>
                <a:lnTo>
                  <a:pt x="1160399" y="0"/>
                </a:lnTo>
                <a:lnTo>
                  <a:pt x="1160399" y="1013499"/>
                </a:lnTo>
                <a:lnTo>
                  <a:pt x="0" y="1013499"/>
                </a:lnTo>
                <a:lnTo>
                  <a:pt x="0" y="0"/>
                </a:lnTo>
                <a:close/>
              </a:path>
            </a:pathLst>
          </a:custGeom>
          <a:solidFill>
            <a:srgbClr val="CC0000"/>
          </a:solidFill>
        </p:spPr>
        <p:txBody>
          <a:bodyPr wrap="square" lIns="0" tIns="0" rIns="0" bIns="0" rtlCol="0"/>
          <a:lstStyle/>
          <a:p>
            <a:endParaRPr sz="1799"/>
          </a:p>
        </p:txBody>
      </p:sp>
      <p:sp>
        <p:nvSpPr>
          <p:cNvPr id="6" name="object 6"/>
          <p:cNvSpPr/>
          <p:nvPr/>
        </p:nvSpPr>
        <p:spPr>
          <a:xfrm>
            <a:off x="5871985" y="1006593"/>
            <a:ext cx="1160478" cy="1013830"/>
          </a:xfrm>
          <a:custGeom>
            <a:avLst/>
            <a:gdLst/>
            <a:ahLst/>
            <a:cxnLst/>
            <a:rect l="l" t="t" r="r" b="b"/>
            <a:pathLst>
              <a:path w="1160779" h="1014094">
                <a:moveTo>
                  <a:pt x="0" y="0"/>
                </a:moveTo>
                <a:lnTo>
                  <a:pt x="1160399" y="0"/>
                </a:lnTo>
                <a:lnTo>
                  <a:pt x="1160399" y="1013499"/>
                </a:lnTo>
                <a:lnTo>
                  <a:pt x="0" y="1013499"/>
                </a:lnTo>
                <a:lnTo>
                  <a:pt x="0" y="0"/>
                </a:lnTo>
                <a:close/>
              </a:path>
            </a:pathLst>
          </a:custGeom>
          <a:solidFill>
            <a:srgbClr val="990000"/>
          </a:solidFill>
        </p:spPr>
        <p:txBody>
          <a:bodyPr wrap="square" lIns="0" tIns="0" rIns="0" bIns="0" rtlCol="0"/>
          <a:lstStyle/>
          <a:p>
            <a:endParaRPr sz="1799"/>
          </a:p>
        </p:txBody>
      </p:sp>
      <p:sp>
        <p:nvSpPr>
          <p:cNvPr id="7" name="object 7"/>
          <p:cNvSpPr/>
          <p:nvPr/>
        </p:nvSpPr>
        <p:spPr>
          <a:xfrm>
            <a:off x="1231594" y="2019829"/>
            <a:ext cx="1160478" cy="1013830"/>
          </a:xfrm>
          <a:custGeom>
            <a:avLst/>
            <a:gdLst/>
            <a:ahLst/>
            <a:cxnLst/>
            <a:rect l="l" t="t" r="r" b="b"/>
            <a:pathLst>
              <a:path w="1160780" h="1014094">
                <a:moveTo>
                  <a:pt x="0" y="0"/>
                </a:moveTo>
                <a:lnTo>
                  <a:pt x="1160400" y="0"/>
                </a:lnTo>
                <a:lnTo>
                  <a:pt x="1160400" y="1013499"/>
                </a:lnTo>
                <a:lnTo>
                  <a:pt x="0" y="1013499"/>
                </a:lnTo>
                <a:lnTo>
                  <a:pt x="0" y="0"/>
                </a:lnTo>
                <a:close/>
              </a:path>
            </a:pathLst>
          </a:custGeom>
          <a:solidFill>
            <a:srgbClr val="FCD3D3">
              <a:alpha val="71369"/>
            </a:srgbClr>
          </a:solidFill>
        </p:spPr>
        <p:txBody>
          <a:bodyPr wrap="square" lIns="0" tIns="0" rIns="0" bIns="0" rtlCol="0"/>
          <a:lstStyle/>
          <a:p>
            <a:endParaRPr sz="1799"/>
          </a:p>
        </p:txBody>
      </p:sp>
      <p:sp>
        <p:nvSpPr>
          <p:cNvPr id="8" name="object 8"/>
          <p:cNvSpPr/>
          <p:nvPr/>
        </p:nvSpPr>
        <p:spPr>
          <a:xfrm>
            <a:off x="2391691" y="2019829"/>
            <a:ext cx="1160478" cy="1013830"/>
          </a:xfrm>
          <a:custGeom>
            <a:avLst/>
            <a:gdLst/>
            <a:ahLst/>
            <a:cxnLst/>
            <a:rect l="l" t="t" r="r" b="b"/>
            <a:pathLst>
              <a:path w="1160779" h="1014094">
                <a:moveTo>
                  <a:pt x="0" y="0"/>
                </a:moveTo>
                <a:lnTo>
                  <a:pt x="1160399" y="0"/>
                </a:lnTo>
                <a:lnTo>
                  <a:pt x="1160399" y="1013499"/>
                </a:lnTo>
                <a:lnTo>
                  <a:pt x="0" y="1013499"/>
                </a:lnTo>
                <a:lnTo>
                  <a:pt x="0" y="0"/>
                </a:lnTo>
                <a:close/>
              </a:path>
            </a:pathLst>
          </a:custGeom>
          <a:solidFill>
            <a:srgbClr val="F4CCCC"/>
          </a:solidFill>
        </p:spPr>
        <p:txBody>
          <a:bodyPr wrap="square" lIns="0" tIns="0" rIns="0" bIns="0" rtlCol="0"/>
          <a:lstStyle/>
          <a:p>
            <a:endParaRPr sz="1799"/>
          </a:p>
        </p:txBody>
      </p:sp>
      <p:sp>
        <p:nvSpPr>
          <p:cNvPr id="9" name="object 9"/>
          <p:cNvSpPr/>
          <p:nvPr/>
        </p:nvSpPr>
        <p:spPr>
          <a:xfrm>
            <a:off x="3551790" y="2019829"/>
            <a:ext cx="1160478" cy="1013830"/>
          </a:xfrm>
          <a:custGeom>
            <a:avLst/>
            <a:gdLst/>
            <a:ahLst/>
            <a:cxnLst/>
            <a:rect l="l" t="t" r="r" b="b"/>
            <a:pathLst>
              <a:path w="1160779" h="1014094">
                <a:moveTo>
                  <a:pt x="0" y="0"/>
                </a:moveTo>
                <a:lnTo>
                  <a:pt x="1160399" y="0"/>
                </a:lnTo>
                <a:lnTo>
                  <a:pt x="1160399" y="1013499"/>
                </a:lnTo>
                <a:lnTo>
                  <a:pt x="0" y="1013499"/>
                </a:lnTo>
                <a:lnTo>
                  <a:pt x="0" y="0"/>
                </a:lnTo>
                <a:close/>
              </a:path>
            </a:pathLst>
          </a:custGeom>
          <a:solidFill>
            <a:srgbClr val="EA9999"/>
          </a:solidFill>
        </p:spPr>
        <p:txBody>
          <a:bodyPr wrap="square" lIns="0" tIns="0" rIns="0" bIns="0" rtlCol="0"/>
          <a:lstStyle/>
          <a:p>
            <a:endParaRPr sz="1799"/>
          </a:p>
        </p:txBody>
      </p:sp>
      <p:sp>
        <p:nvSpPr>
          <p:cNvPr id="10" name="object 10"/>
          <p:cNvSpPr/>
          <p:nvPr/>
        </p:nvSpPr>
        <p:spPr>
          <a:xfrm>
            <a:off x="4711887" y="2019829"/>
            <a:ext cx="1160478" cy="1013830"/>
          </a:xfrm>
          <a:custGeom>
            <a:avLst/>
            <a:gdLst/>
            <a:ahLst/>
            <a:cxnLst/>
            <a:rect l="l" t="t" r="r" b="b"/>
            <a:pathLst>
              <a:path w="1160779" h="1014094">
                <a:moveTo>
                  <a:pt x="0" y="0"/>
                </a:moveTo>
                <a:lnTo>
                  <a:pt x="1160399" y="0"/>
                </a:lnTo>
                <a:lnTo>
                  <a:pt x="1160399" y="1013499"/>
                </a:lnTo>
                <a:lnTo>
                  <a:pt x="0" y="1013499"/>
                </a:lnTo>
                <a:lnTo>
                  <a:pt x="0" y="0"/>
                </a:lnTo>
                <a:close/>
              </a:path>
            </a:pathLst>
          </a:custGeom>
          <a:solidFill>
            <a:srgbClr val="E06666"/>
          </a:solidFill>
        </p:spPr>
        <p:txBody>
          <a:bodyPr wrap="square" lIns="0" tIns="0" rIns="0" bIns="0" rtlCol="0"/>
          <a:lstStyle/>
          <a:p>
            <a:endParaRPr sz="1799"/>
          </a:p>
        </p:txBody>
      </p:sp>
      <p:sp>
        <p:nvSpPr>
          <p:cNvPr id="11" name="object 11"/>
          <p:cNvSpPr/>
          <p:nvPr/>
        </p:nvSpPr>
        <p:spPr>
          <a:xfrm>
            <a:off x="5871985" y="2019829"/>
            <a:ext cx="1160478" cy="1013830"/>
          </a:xfrm>
          <a:custGeom>
            <a:avLst/>
            <a:gdLst/>
            <a:ahLst/>
            <a:cxnLst/>
            <a:rect l="l" t="t" r="r" b="b"/>
            <a:pathLst>
              <a:path w="1160779" h="1014094">
                <a:moveTo>
                  <a:pt x="0" y="0"/>
                </a:moveTo>
                <a:lnTo>
                  <a:pt x="1160399" y="0"/>
                </a:lnTo>
                <a:lnTo>
                  <a:pt x="1160399" y="1013499"/>
                </a:lnTo>
                <a:lnTo>
                  <a:pt x="0" y="1013499"/>
                </a:lnTo>
                <a:lnTo>
                  <a:pt x="0" y="0"/>
                </a:lnTo>
                <a:close/>
              </a:path>
            </a:pathLst>
          </a:custGeom>
          <a:solidFill>
            <a:srgbClr val="CC0000"/>
          </a:solidFill>
        </p:spPr>
        <p:txBody>
          <a:bodyPr wrap="square" lIns="0" tIns="0" rIns="0" bIns="0" rtlCol="0"/>
          <a:lstStyle/>
          <a:p>
            <a:endParaRPr sz="1799"/>
          </a:p>
        </p:txBody>
      </p:sp>
      <p:sp>
        <p:nvSpPr>
          <p:cNvPr id="12" name="object 12"/>
          <p:cNvSpPr/>
          <p:nvPr/>
        </p:nvSpPr>
        <p:spPr>
          <a:xfrm>
            <a:off x="1231594" y="3033065"/>
            <a:ext cx="1160478" cy="1013830"/>
          </a:xfrm>
          <a:custGeom>
            <a:avLst/>
            <a:gdLst/>
            <a:ahLst/>
            <a:cxnLst/>
            <a:rect l="l" t="t" r="r" b="b"/>
            <a:pathLst>
              <a:path w="1160780" h="1014095">
                <a:moveTo>
                  <a:pt x="0" y="0"/>
                </a:moveTo>
                <a:lnTo>
                  <a:pt x="1160400" y="0"/>
                </a:lnTo>
                <a:lnTo>
                  <a:pt x="1160400" y="1013499"/>
                </a:lnTo>
                <a:lnTo>
                  <a:pt x="0" y="1013499"/>
                </a:lnTo>
                <a:lnTo>
                  <a:pt x="0" y="0"/>
                </a:lnTo>
                <a:close/>
              </a:path>
            </a:pathLst>
          </a:custGeom>
          <a:solidFill>
            <a:srgbClr val="FCD3D3">
              <a:alpha val="30589"/>
            </a:srgbClr>
          </a:solidFill>
        </p:spPr>
        <p:txBody>
          <a:bodyPr wrap="square" lIns="0" tIns="0" rIns="0" bIns="0" rtlCol="0"/>
          <a:lstStyle/>
          <a:p>
            <a:endParaRPr sz="1799"/>
          </a:p>
        </p:txBody>
      </p:sp>
      <p:sp>
        <p:nvSpPr>
          <p:cNvPr id="13" name="object 13"/>
          <p:cNvSpPr/>
          <p:nvPr/>
        </p:nvSpPr>
        <p:spPr>
          <a:xfrm>
            <a:off x="2391691" y="3033065"/>
            <a:ext cx="1160478" cy="1013830"/>
          </a:xfrm>
          <a:custGeom>
            <a:avLst/>
            <a:gdLst/>
            <a:ahLst/>
            <a:cxnLst/>
            <a:rect l="l" t="t" r="r" b="b"/>
            <a:pathLst>
              <a:path w="1160779" h="1014095">
                <a:moveTo>
                  <a:pt x="0" y="0"/>
                </a:moveTo>
                <a:lnTo>
                  <a:pt x="1160399" y="0"/>
                </a:lnTo>
                <a:lnTo>
                  <a:pt x="1160399" y="1013499"/>
                </a:lnTo>
                <a:lnTo>
                  <a:pt x="0" y="1013499"/>
                </a:lnTo>
                <a:lnTo>
                  <a:pt x="0" y="0"/>
                </a:lnTo>
                <a:close/>
              </a:path>
            </a:pathLst>
          </a:custGeom>
          <a:solidFill>
            <a:srgbClr val="FCD3D3">
              <a:alpha val="71369"/>
            </a:srgbClr>
          </a:solidFill>
        </p:spPr>
        <p:txBody>
          <a:bodyPr wrap="square" lIns="0" tIns="0" rIns="0" bIns="0" rtlCol="0"/>
          <a:lstStyle/>
          <a:p>
            <a:endParaRPr sz="1799"/>
          </a:p>
        </p:txBody>
      </p:sp>
      <p:sp>
        <p:nvSpPr>
          <p:cNvPr id="14" name="object 14"/>
          <p:cNvSpPr/>
          <p:nvPr/>
        </p:nvSpPr>
        <p:spPr>
          <a:xfrm>
            <a:off x="3551790" y="3033065"/>
            <a:ext cx="1160478" cy="1013830"/>
          </a:xfrm>
          <a:custGeom>
            <a:avLst/>
            <a:gdLst/>
            <a:ahLst/>
            <a:cxnLst/>
            <a:rect l="l" t="t" r="r" b="b"/>
            <a:pathLst>
              <a:path w="1160779" h="1014095">
                <a:moveTo>
                  <a:pt x="0" y="0"/>
                </a:moveTo>
                <a:lnTo>
                  <a:pt x="1160399" y="0"/>
                </a:lnTo>
                <a:lnTo>
                  <a:pt x="1160399" y="1013499"/>
                </a:lnTo>
                <a:lnTo>
                  <a:pt x="0" y="1013499"/>
                </a:lnTo>
                <a:lnTo>
                  <a:pt x="0" y="0"/>
                </a:lnTo>
                <a:close/>
              </a:path>
            </a:pathLst>
          </a:custGeom>
          <a:solidFill>
            <a:srgbClr val="F4CCCC"/>
          </a:solidFill>
        </p:spPr>
        <p:txBody>
          <a:bodyPr wrap="square" lIns="0" tIns="0" rIns="0" bIns="0" rtlCol="0"/>
          <a:lstStyle/>
          <a:p>
            <a:endParaRPr sz="1799"/>
          </a:p>
        </p:txBody>
      </p:sp>
      <p:sp>
        <p:nvSpPr>
          <p:cNvPr id="15" name="object 15"/>
          <p:cNvSpPr/>
          <p:nvPr/>
        </p:nvSpPr>
        <p:spPr>
          <a:xfrm>
            <a:off x="4711887" y="3033065"/>
            <a:ext cx="1160478" cy="1013830"/>
          </a:xfrm>
          <a:custGeom>
            <a:avLst/>
            <a:gdLst/>
            <a:ahLst/>
            <a:cxnLst/>
            <a:rect l="l" t="t" r="r" b="b"/>
            <a:pathLst>
              <a:path w="1160779" h="1014095">
                <a:moveTo>
                  <a:pt x="0" y="0"/>
                </a:moveTo>
                <a:lnTo>
                  <a:pt x="1160399" y="0"/>
                </a:lnTo>
                <a:lnTo>
                  <a:pt x="1160399" y="1013499"/>
                </a:lnTo>
                <a:lnTo>
                  <a:pt x="0" y="1013499"/>
                </a:lnTo>
                <a:lnTo>
                  <a:pt x="0" y="0"/>
                </a:lnTo>
                <a:close/>
              </a:path>
            </a:pathLst>
          </a:custGeom>
          <a:solidFill>
            <a:srgbClr val="EA9999"/>
          </a:solidFill>
        </p:spPr>
        <p:txBody>
          <a:bodyPr wrap="square" lIns="0" tIns="0" rIns="0" bIns="0" rtlCol="0"/>
          <a:lstStyle/>
          <a:p>
            <a:endParaRPr sz="1799"/>
          </a:p>
        </p:txBody>
      </p:sp>
      <p:sp>
        <p:nvSpPr>
          <p:cNvPr id="16" name="object 16"/>
          <p:cNvSpPr/>
          <p:nvPr/>
        </p:nvSpPr>
        <p:spPr>
          <a:xfrm>
            <a:off x="5871985" y="3033065"/>
            <a:ext cx="1160478" cy="1013830"/>
          </a:xfrm>
          <a:custGeom>
            <a:avLst/>
            <a:gdLst/>
            <a:ahLst/>
            <a:cxnLst/>
            <a:rect l="l" t="t" r="r" b="b"/>
            <a:pathLst>
              <a:path w="1160779" h="1014095">
                <a:moveTo>
                  <a:pt x="0" y="0"/>
                </a:moveTo>
                <a:lnTo>
                  <a:pt x="1160399" y="0"/>
                </a:lnTo>
                <a:lnTo>
                  <a:pt x="1160399" y="1013499"/>
                </a:lnTo>
                <a:lnTo>
                  <a:pt x="0" y="1013499"/>
                </a:lnTo>
                <a:lnTo>
                  <a:pt x="0" y="0"/>
                </a:lnTo>
                <a:close/>
              </a:path>
            </a:pathLst>
          </a:custGeom>
          <a:solidFill>
            <a:srgbClr val="E06666"/>
          </a:solidFill>
        </p:spPr>
        <p:txBody>
          <a:bodyPr wrap="square" lIns="0" tIns="0" rIns="0" bIns="0" rtlCol="0"/>
          <a:lstStyle/>
          <a:p>
            <a:endParaRPr sz="1799"/>
          </a:p>
        </p:txBody>
      </p:sp>
      <p:sp>
        <p:nvSpPr>
          <p:cNvPr id="17" name="object 17"/>
          <p:cNvSpPr/>
          <p:nvPr/>
        </p:nvSpPr>
        <p:spPr>
          <a:xfrm>
            <a:off x="1231594" y="4046301"/>
            <a:ext cx="1160478" cy="1013830"/>
          </a:xfrm>
          <a:custGeom>
            <a:avLst/>
            <a:gdLst/>
            <a:ahLst/>
            <a:cxnLst/>
            <a:rect l="l" t="t" r="r" b="b"/>
            <a:pathLst>
              <a:path w="1160780" h="1014095">
                <a:moveTo>
                  <a:pt x="0" y="0"/>
                </a:moveTo>
                <a:lnTo>
                  <a:pt x="1160400" y="0"/>
                </a:lnTo>
                <a:lnTo>
                  <a:pt x="1160400" y="1013499"/>
                </a:lnTo>
                <a:lnTo>
                  <a:pt x="0" y="1013499"/>
                </a:lnTo>
                <a:lnTo>
                  <a:pt x="0" y="0"/>
                </a:lnTo>
                <a:close/>
              </a:path>
            </a:pathLst>
          </a:custGeom>
          <a:solidFill>
            <a:srgbClr val="FCD3D3">
              <a:alpha val="9799"/>
            </a:srgbClr>
          </a:solidFill>
        </p:spPr>
        <p:txBody>
          <a:bodyPr wrap="square" lIns="0" tIns="0" rIns="0" bIns="0" rtlCol="0"/>
          <a:lstStyle/>
          <a:p>
            <a:endParaRPr sz="1799"/>
          </a:p>
        </p:txBody>
      </p:sp>
      <p:sp>
        <p:nvSpPr>
          <p:cNvPr id="18" name="object 18"/>
          <p:cNvSpPr/>
          <p:nvPr/>
        </p:nvSpPr>
        <p:spPr>
          <a:xfrm>
            <a:off x="2391691" y="4046301"/>
            <a:ext cx="1160478" cy="1013830"/>
          </a:xfrm>
          <a:custGeom>
            <a:avLst/>
            <a:gdLst/>
            <a:ahLst/>
            <a:cxnLst/>
            <a:rect l="l" t="t" r="r" b="b"/>
            <a:pathLst>
              <a:path w="1160779" h="1014095">
                <a:moveTo>
                  <a:pt x="0" y="0"/>
                </a:moveTo>
                <a:lnTo>
                  <a:pt x="1160399" y="0"/>
                </a:lnTo>
                <a:lnTo>
                  <a:pt x="1160399" y="1013499"/>
                </a:lnTo>
                <a:lnTo>
                  <a:pt x="0" y="1013499"/>
                </a:lnTo>
                <a:lnTo>
                  <a:pt x="0" y="0"/>
                </a:lnTo>
                <a:close/>
              </a:path>
            </a:pathLst>
          </a:custGeom>
          <a:solidFill>
            <a:srgbClr val="FCD3D3">
              <a:alpha val="30589"/>
            </a:srgbClr>
          </a:solidFill>
        </p:spPr>
        <p:txBody>
          <a:bodyPr wrap="square" lIns="0" tIns="0" rIns="0" bIns="0" rtlCol="0"/>
          <a:lstStyle/>
          <a:p>
            <a:endParaRPr sz="1799"/>
          </a:p>
        </p:txBody>
      </p:sp>
      <p:sp>
        <p:nvSpPr>
          <p:cNvPr id="19" name="object 19"/>
          <p:cNvSpPr/>
          <p:nvPr/>
        </p:nvSpPr>
        <p:spPr>
          <a:xfrm>
            <a:off x="3551790" y="4046301"/>
            <a:ext cx="1160478" cy="1013830"/>
          </a:xfrm>
          <a:custGeom>
            <a:avLst/>
            <a:gdLst/>
            <a:ahLst/>
            <a:cxnLst/>
            <a:rect l="l" t="t" r="r" b="b"/>
            <a:pathLst>
              <a:path w="1160779" h="1014095">
                <a:moveTo>
                  <a:pt x="0" y="0"/>
                </a:moveTo>
                <a:lnTo>
                  <a:pt x="1160399" y="0"/>
                </a:lnTo>
                <a:lnTo>
                  <a:pt x="1160399" y="1013499"/>
                </a:lnTo>
                <a:lnTo>
                  <a:pt x="0" y="1013499"/>
                </a:lnTo>
                <a:lnTo>
                  <a:pt x="0" y="0"/>
                </a:lnTo>
                <a:close/>
              </a:path>
            </a:pathLst>
          </a:custGeom>
          <a:solidFill>
            <a:srgbClr val="FCD3D3">
              <a:alpha val="71369"/>
            </a:srgbClr>
          </a:solidFill>
        </p:spPr>
        <p:txBody>
          <a:bodyPr wrap="square" lIns="0" tIns="0" rIns="0" bIns="0" rtlCol="0"/>
          <a:lstStyle/>
          <a:p>
            <a:endParaRPr sz="1799"/>
          </a:p>
        </p:txBody>
      </p:sp>
      <p:sp>
        <p:nvSpPr>
          <p:cNvPr id="20" name="object 20"/>
          <p:cNvSpPr/>
          <p:nvPr/>
        </p:nvSpPr>
        <p:spPr>
          <a:xfrm>
            <a:off x="4711887" y="4046301"/>
            <a:ext cx="1160478" cy="1013830"/>
          </a:xfrm>
          <a:custGeom>
            <a:avLst/>
            <a:gdLst/>
            <a:ahLst/>
            <a:cxnLst/>
            <a:rect l="l" t="t" r="r" b="b"/>
            <a:pathLst>
              <a:path w="1160779" h="1014095">
                <a:moveTo>
                  <a:pt x="0" y="0"/>
                </a:moveTo>
                <a:lnTo>
                  <a:pt x="1160399" y="0"/>
                </a:lnTo>
                <a:lnTo>
                  <a:pt x="1160399" y="1013499"/>
                </a:lnTo>
                <a:lnTo>
                  <a:pt x="0" y="1013499"/>
                </a:lnTo>
                <a:lnTo>
                  <a:pt x="0" y="0"/>
                </a:lnTo>
                <a:close/>
              </a:path>
            </a:pathLst>
          </a:custGeom>
          <a:solidFill>
            <a:srgbClr val="F4CCCC"/>
          </a:solidFill>
        </p:spPr>
        <p:txBody>
          <a:bodyPr wrap="square" lIns="0" tIns="0" rIns="0" bIns="0" rtlCol="0"/>
          <a:lstStyle/>
          <a:p>
            <a:endParaRPr sz="1799"/>
          </a:p>
        </p:txBody>
      </p:sp>
      <p:sp>
        <p:nvSpPr>
          <p:cNvPr id="21" name="object 21"/>
          <p:cNvSpPr/>
          <p:nvPr/>
        </p:nvSpPr>
        <p:spPr>
          <a:xfrm>
            <a:off x="5871985" y="4046301"/>
            <a:ext cx="1160478" cy="1013830"/>
          </a:xfrm>
          <a:custGeom>
            <a:avLst/>
            <a:gdLst/>
            <a:ahLst/>
            <a:cxnLst/>
            <a:rect l="l" t="t" r="r" b="b"/>
            <a:pathLst>
              <a:path w="1160779" h="1014095">
                <a:moveTo>
                  <a:pt x="0" y="0"/>
                </a:moveTo>
                <a:lnTo>
                  <a:pt x="1160399" y="0"/>
                </a:lnTo>
                <a:lnTo>
                  <a:pt x="1160399" y="1013499"/>
                </a:lnTo>
                <a:lnTo>
                  <a:pt x="0" y="1013499"/>
                </a:lnTo>
                <a:lnTo>
                  <a:pt x="0" y="0"/>
                </a:lnTo>
                <a:close/>
              </a:path>
            </a:pathLst>
          </a:custGeom>
          <a:solidFill>
            <a:srgbClr val="EA9999"/>
          </a:solidFill>
        </p:spPr>
        <p:txBody>
          <a:bodyPr wrap="square" lIns="0" tIns="0" rIns="0" bIns="0" rtlCol="0"/>
          <a:lstStyle/>
          <a:p>
            <a:endParaRPr sz="1799"/>
          </a:p>
        </p:txBody>
      </p:sp>
      <p:sp>
        <p:nvSpPr>
          <p:cNvPr id="22" name="object 22"/>
          <p:cNvSpPr/>
          <p:nvPr/>
        </p:nvSpPr>
        <p:spPr>
          <a:xfrm>
            <a:off x="2391691" y="5059537"/>
            <a:ext cx="1160478" cy="1013830"/>
          </a:xfrm>
          <a:custGeom>
            <a:avLst/>
            <a:gdLst/>
            <a:ahLst/>
            <a:cxnLst/>
            <a:rect l="l" t="t" r="r" b="b"/>
            <a:pathLst>
              <a:path w="1160779" h="1014095">
                <a:moveTo>
                  <a:pt x="0" y="0"/>
                </a:moveTo>
                <a:lnTo>
                  <a:pt x="1160399" y="0"/>
                </a:lnTo>
                <a:lnTo>
                  <a:pt x="1160399" y="1013499"/>
                </a:lnTo>
                <a:lnTo>
                  <a:pt x="0" y="1013499"/>
                </a:lnTo>
                <a:lnTo>
                  <a:pt x="0" y="0"/>
                </a:lnTo>
                <a:close/>
              </a:path>
            </a:pathLst>
          </a:custGeom>
          <a:solidFill>
            <a:srgbClr val="FCD3D3">
              <a:alpha val="9799"/>
            </a:srgbClr>
          </a:solidFill>
        </p:spPr>
        <p:txBody>
          <a:bodyPr wrap="square" lIns="0" tIns="0" rIns="0" bIns="0" rtlCol="0"/>
          <a:lstStyle/>
          <a:p>
            <a:endParaRPr sz="1799"/>
          </a:p>
        </p:txBody>
      </p:sp>
      <p:sp>
        <p:nvSpPr>
          <p:cNvPr id="23" name="object 23"/>
          <p:cNvSpPr/>
          <p:nvPr/>
        </p:nvSpPr>
        <p:spPr>
          <a:xfrm>
            <a:off x="3551790" y="5059537"/>
            <a:ext cx="1160478" cy="1013830"/>
          </a:xfrm>
          <a:custGeom>
            <a:avLst/>
            <a:gdLst/>
            <a:ahLst/>
            <a:cxnLst/>
            <a:rect l="l" t="t" r="r" b="b"/>
            <a:pathLst>
              <a:path w="1160779" h="1014095">
                <a:moveTo>
                  <a:pt x="0" y="0"/>
                </a:moveTo>
                <a:lnTo>
                  <a:pt x="1160399" y="0"/>
                </a:lnTo>
                <a:lnTo>
                  <a:pt x="1160399" y="1013499"/>
                </a:lnTo>
                <a:lnTo>
                  <a:pt x="0" y="1013499"/>
                </a:lnTo>
                <a:lnTo>
                  <a:pt x="0" y="0"/>
                </a:lnTo>
                <a:close/>
              </a:path>
            </a:pathLst>
          </a:custGeom>
          <a:solidFill>
            <a:srgbClr val="FCD3D3">
              <a:alpha val="30589"/>
            </a:srgbClr>
          </a:solidFill>
        </p:spPr>
        <p:txBody>
          <a:bodyPr wrap="square" lIns="0" tIns="0" rIns="0" bIns="0" rtlCol="0"/>
          <a:lstStyle/>
          <a:p>
            <a:endParaRPr sz="1799"/>
          </a:p>
        </p:txBody>
      </p:sp>
      <p:sp>
        <p:nvSpPr>
          <p:cNvPr id="24" name="object 24"/>
          <p:cNvSpPr/>
          <p:nvPr/>
        </p:nvSpPr>
        <p:spPr>
          <a:xfrm>
            <a:off x="4711887" y="5059537"/>
            <a:ext cx="1160478" cy="1013830"/>
          </a:xfrm>
          <a:custGeom>
            <a:avLst/>
            <a:gdLst/>
            <a:ahLst/>
            <a:cxnLst/>
            <a:rect l="l" t="t" r="r" b="b"/>
            <a:pathLst>
              <a:path w="1160779" h="1014095">
                <a:moveTo>
                  <a:pt x="0" y="0"/>
                </a:moveTo>
                <a:lnTo>
                  <a:pt x="1160399" y="0"/>
                </a:lnTo>
                <a:lnTo>
                  <a:pt x="1160399" y="1013499"/>
                </a:lnTo>
                <a:lnTo>
                  <a:pt x="0" y="1013499"/>
                </a:lnTo>
                <a:lnTo>
                  <a:pt x="0" y="0"/>
                </a:lnTo>
                <a:close/>
              </a:path>
            </a:pathLst>
          </a:custGeom>
          <a:solidFill>
            <a:srgbClr val="FCD3D3">
              <a:alpha val="71369"/>
            </a:srgbClr>
          </a:solidFill>
        </p:spPr>
        <p:txBody>
          <a:bodyPr wrap="square" lIns="0" tIns="0" rIns="0" bIns="0" rtlCol="0"/>
          <a:lstStyle/>
          <a:p>
            <a:endParaRPr sz="1799"/>
          </a:p>
        </p:txBody>
      </p:sp>
      <p:sp>
        <p:nvSpPr>
          <p:cNvPr id="25" name="object 25"/>
          <p:cNvSpPr/>
          <p:nvPr/>
        </p:nvSpPr>
        <p:spPr>
          <a:xfrm>
            <a:off x="5871985" y="5059537"/>
            <a:ext cx="1160478" cy="1013830"/>
          </a:xfrm>
          <a:custGeom>
            <a:avLst/>
            <a:gdLst/>
            <a:ahLst/>
            <a:cxnLst/>
            <a:rect l="l" t="t" r="r" b="b"/>
            <a:pathLst>
              <a:path w="1160779" h="1014095">
                <a:moveTo>
                  <a:pt x="0" y="0"/>
                </a:moveTo>
                <a:lnTo>
                  <a:pt x="1160399" y="0"/>
                </a:lnTo>
                <a:lnTo>
                  <a:pt x="1160399" y="1013499"/>
                </a:lnTo>
                <a:lnTo>
                  <a:pt x="0" y="1013499"/>
                </a:lnTo>
                <a:lnTo>
                  <a:pt x="0" y="0"/>
                </a:lnTo>
                <a:close/>
              </a:path>
            </a:pathLst>
          </a:custGeom>
          <a:solidFill>
            <a:srgbClr val="F4CCCC"/>
          </a:solidFill>
        </p:spPr>
        <p:txBody>
          <a:bodyPr wrap="square" lIns="0" tIns="0" rIns="0" bIns="0" rtlCol="0"/>
          <a:lstStyle/>
          <a:p>
            <a:endParaRPr sz="1799"/>
          </a:p>
        </p:txBody>
      </p:sp>
      <p:sp>
        <p:nvSpPr>
          <p:cNvPr id="26" name="object 26"/>
          <p:cNvSpPr/>
          <p:nvPr/>
        </p:nvSpPr>
        <p:spPr>
          <a:xfrm>
            <a:off x="1231594" y="1001844"/>
            <a:ext cx="0" cy="5076138"/>
          </a:xfrm>
          <a:custGeom>
            <a:avLst/>
            <a:gdLst/>
            <a:ahLst/>
            <a:cxnLst/>
            <a:rect l="l" t="t" r="r" b="b"/>
            <a:pathLst>
              <a:path h="5077460">
                <a:moveTo>
                  <a:pt x="0" y="0"/>
                </a:moveTo>
                <a:lnTo>
                  <a:pt x="0" y="5076999"/>
                </a:lnTo>
              </a:path>
            </a:pathLst>
          </a:custGeom>
          <a:ln w="9524">
            <a:solidFill>
              <a:srgbClr val="9E9E9E"/>
            </a:solidFill>
          </a:ln>
        </p:spPr>
        <p:txBody>
          <a:bodyPr wrap="square" lIns="0" tIns="0" rIns="0" bIns="0" rtlCol="0"/>
          <a:lstStyle/>
          <a:p>
            <a:endParaRPr sz="1799"/>
          </a:p>
        </p:txBody>
      </p:sp>
      <p:sp>
        <p:nvSpPr>
          <p:cNvPr id="27" name="object 27"/>
          <p:cNvSpPr/>
          <p:nvPr/>
        </p:nvSpPr>
        <p:spPr>
          <a:xfrm>
            <a:off x="2391692" y="1001844"/>
            <a:ext cx="0" cy="5076138"/>
          </a:xfrm>
          <a:custGeom>
            <a:avLst/>
            <a:gdLst/>
            <a:ahLst/>
            <a:cxnLst/>
            <a:rect l="l" t="t" r="r" b="b"/>
            <a:pathLst>
              <a:path h="5077460">
                <a:moveTo>
                  <a:pt x="0" y="0"/>
                </a:moveTo>
                <a:lnTo>
                  <a:pt x="0" y="5076999"/>
                </a:lnTo>
              </a:path>
            </a:pathLst>
          </a:custGeom>
          <a:ln w="9524">
            <a:solidFill>
              <a:srgbClr val="9E9E9E"/>
            </a:solidFill>
          </a:ln>
        </p:spPr>
        <p:txBody>
          <a:bodyPr wrap="square" lIns="0" tIns="0" rIns="0" bIns="0" rtlCol="0"/>
          <a:lstStyle/>
          <a:p>
            <a:endParaRPr sz="1799"/>
          </a:p>
        </p:txBody>
      </p:sp>
      <p:sp>
        <p:nvSpPr>
          <p:cNvPr id="28" name="object 28"/>
          <p:cNvSpPr/>
          <p:nvPr/>
        </p:nvSpPr>
        <p:spPr>
          <a:xfrm>
            <a:off x="3551790" y="1001844"/>
            <a:ext cx="0" cy="5076138"/>
          </a:xfrm>
          <a:custGeom>
            <a:avLst/>
            <a:gdLst/>
            <a:ahLst/>
            <a:cxnLst/>
            <a:rect l="l" t="t" r="r" b="b"/>
            <a:pathLst>
              <a:path h="5077460">
                <a:moveTo>
                  <a:pt x="0" y="0"/>
                </a:moveTo>
                <a:lnTo>
                  <a:pt x="0" y="5076999"/>
                </a:lnTo>
              </a:path>
            </a:pathLst>
          </a:custGeom>
          <a:ln w="9524">
            <a:solidFill>
              <a:srgbClr val="9E9E9E"/>
            </a:solidFill>
          </a:ln>
        </p:spPr>
        <p:txBody>
          <a:bodyPr wrap="square" lIns="0" tIns="0" rIns="0" bIns="0" rtlCol="0"/>
          <a:lstStyle/>
          <a:p>
            <a:endParaRPr sz="1799"/>
          </a:p>
        </p:txBody>
      </p:sp>
      <p:sp>
        <p:nvSpPr>
          <p:cNvPr id="29" name="object 29"/>
          <p:cNvSpPr/>
          <p:nvPr/>
        </p:nvSpPr>
        <p:spPr>
          <a:xfrm>
            <a:off x="4711887" y="1001844"/>
            <a:ext cx="0" cy="5076138"/>
          </a:xfrm>
          <a:custGeom>
            <a:avLst/>
            <a:gdLst/>
            <a:ahLst/>
            <a:cxnLst/>
            <a:rect l="l" t="t" r="r" b="b"/>
            <a:pathLst>
              <a:path h="5077460">
                <a:moveTo>
                  <a:pt x="0" y="0"/>
                </a:moveTo>
                <a:lnTo>
                  <a:pt x="0" y="5076999"/>
                </a:lnTo>
              </a:path>
            </a:pathLst>
          </a:custGeom>
          <a:ln w="9524">
            <a:solidFill>
              <a:srgbClr val="9E9E9E"/>
            </a:solidFill>
          </a:ln>
        </p:spPr>
        <p:txBody>
          <a:bodyPr wrap="square" lIns="0" tIns="0" rIns="0" bIns="0" rtlCol="0"/>
          <a:lstStyle/>
          <a:p>
            <a:endParaRPr sz="1799"/>
          </a:p>
        </p:txBody>
      </p:sp>
      <p:sp>
        <p:nvSpPr>
          <p:cNvPr id="30" name="object 30"/>
          <p:cNvSpPr/>
          <p:nvPr/>
        </p:nvSpPr>
        <p:spPr>
          <a:xfrm>
            <a:off x="5871985" y="1001844"/>
            <a:ext cx="0" cy="5076138"/>
          </a:xfrm>
          <a:custGeom>
            <a:avLst/>
            <a:gdLst/>
            <a:ahLst/>
            <a:cxnLst/>
            <a:rect l="l" t="t" r="r" b="b"/>
            <a:pathLst>
              <a:path h="5077460">
                <a:moveTo>
                  <a:pt x="0" y="0"/>
                </a:moveTo>
                <a:lnTo>
                  <a:pt x="0" y="5076999"/>
                </a:lnTo>
              </a:path>
            </a:pathLst>
          </a:custGeom>
          <a:ln w="9524">
            <a:solidFill>
              <a:srgbClr val="9E9E9E"/>
            </a:solidFill>
          </a:ln>
        </p:spPr>
        <p:txBody>
          <a:bodyPr wrap="square" lIns="0" tIns="0" rIns="0" bIns="0" rtlCol="0"/>
          <a:lstStyle/>
          <a:p>
            <a:endParaRPr sz="1799"/>
          </a:p>
        </p:txBody>
      </p:sp>
      <p:sp>
        <p:nvSpPr>
          <p:cNvPr id="31" name="object 31"/>
          <p:cNvSpPr/>
          <p:nvPr/>
        </p:nvSpPr>
        <p:spPr>
          <a:xfrm>
            <a:off x="7032083" y="1001844"/>
            <a:ext cx="0" cy="5076138"/>
          </a:xfrm>
          <a:custGeom>
            <a:avLst/>
            <a:gdLst/>
            <a:ahLst/>
            <a:cxnLst/>
            <a:rect l="l" t="t" r="r" b="b"/>
            <a:pathLst>
              <a:path h="5077460">
                <a:moveTo>
                  <a:pt x="0" y="0"/>
                </a:moveTo>
                <a:lnTo>
                  <a:pt x="0" y="5076999"/>
                </a:lnTo>
              </a:path>
            </a:pathLst>
          </a:custGeom>
          <a:ln w="9524">
            <a:solidFill>
              <a:srgbClr val="9E9E9E"/>
            </a:solidFill>
          </a:ln>
        </p:spPr>
        <p:txBody>
          <a:bodyPr wrap="square" lIns="0" tIns="0" rIns="0" bIns="0" rtlCol="0"/>
          <a:lstStyle/>
          <a:p>
            <a:endParaRPr sz="1799"/>
          </a:p>
        </p:txBody>
      </p:sp>
      <p:sp>
        <p:nvSpPr>
          <p:cNvPr id="32" name="object 32"/>
          <p:cNvSpPr/>
          <p:nvPr/>
        </p:nvSpPr>
        <p:spPr>
          <a:xfrm>
            <a:off x="1226845" y="1006593"/>
            <a:ext cx="5810007" cy="0"/>
          </a:xfrm>
          <a:custGeom>
            <a:avLst/>
            <a:gdLst/>
            <a:ahLst/>
            <a:cxnLst/>
            <a:rect l="l" t="t" r="r" b="b"/>
            <a:pathLst>
              <a:path w="5811520">
                <a:moveTo>
                  <a:pt x="0" y="0"/>
                </a:moveTo>
                <a:lnTo>
                  <a:pt x="5811499" y="0"/>
                </a:lnTo>
              </a:path>
            </a:pathLst>
          </a:custGeom>
          <a:ln w="9524">
            <a:solidFill>
              <a:srgbClr val="9E9E9E"/>
            </a:solidFill>
          </a:ln>
        </p:spPr>
        <p:txBody>
          <a:bodyPr wrap="square" lIns="0" tIns="0" rIns="0" bIns="0" rtlCol="0"/>
          <a:lstStyle/>
          <a:p>
            <a:endParaRPr sz="1799"/>
          </a:p>
        </p:txBody>
      </p:sp>
      <p:sp>
        <p:nvSpPr>
          <p:cNvPr id="33" name="object 33"/>
          <p:cNvSpPr/>
          <p:nvPr/>
        </p:nvSpPr>
        <p:spPr>
          <a:xfrm>
            <a:off x="1226845" y="2019829"/>
            <a:ext cx="5810007" cy="0"/>
          </a:xfrm>
          <a:custGeom>
            <a:avLst/>
            <a:gdLst/>
            <a:ahLst/>
            <a:cxnLst/>
            <a:rect l="l" t="t" r="r" b="b"/>
            <a:pathLst>
              <a:path w="5811520">
                <a:moveTo>
                  <a:pt x="0" y="0"/>
                </a:moveTo>
                <a:lnTo>
                  <a:pt x="5811499" y="0"/>
                </a:lnTo>
              </a:path>
            </a:pathLst>
          </a:custGeom>
          <a:ln w="9524">
            <a:solidFill>
              <a:srgbClr val="9E9E9E"/>
            </a:solidFill>
          </a:ln>
        </p:spPr>
        <p:txBody>
          <a:bodyPr wrap="square" lIns="0" tIns="0" rIns="0" bIns="0" rtlCol="0"/>
          <a:lstStyle/>
          <a:p>
            <a:endParaRPr sz="1799"/>
          </a:p>
        </p:txBody>
      </p:sp>
      <p:sp>
        <p:nvSpPr>
          <p:cNvPr id="34" name="object 34"/>
          <p:cNvSpPr/>
          <p:nvPr/>
        </p:nvSpPr>
        <p:spPr>
          <a:xfrm>
            <a:off x="1226845" y="3033065"/>
            <a:ext cx="5810007" cy="0"/>
          </a:xfrm>
          <a:custGeom>
            <a:avLst/>
            <a:gdLst/>
            <a:ahLst/>
            <a:cxnLst/>
            <a:rect l="l" t="t" r="r" b="b"/>
            <a:pathLst>
              <a:path w="5811520">
                <a:moveTo>
                  <a:pt x="0" y="0"/>
                </a:moveTo>
                <a:lnTo>
                  <a:pt x="5811499" y="0"/>
                </a:lnTo>
              </a:path>
            </a:pathLst>
          </a:custGeom>
          <a:ln w="9524">
            <a:solidFill>
              <a:srgbClr val="9E9E9E"/>
            </a:solidFill>
          </a:ln>
        </p:spPr>
        <p:txBody>
          <a:bodyPr wrap="square" lIns="0" tIns="0" rIns="0" bIns="0" rtlCol="0"/>
          <a:lstStyle/>
          <a:p>
            <a:endParaRPr sz="1799"/>
          </a:p>
        </p:txBody>
      </p:sp>
      <p:sp>
        <p:nvSpPr>
          <p:cNvPr id="35" name="object 35"/>
          <p:cNvSpPr/>
          <p:nvPr/>
        </p:nvSpPr>
        <p:spPr>
          <a:xfrm>
            <a:off x="1226845" y="4046301"/>
            <a:ext cx="5810007" cy="0"/>
          </a:xfrm>
          <a:custGeom>
            <a:avLst/>
            <a:gdLst/>
            <a:ahLst/>
            <a:cxnLst/>
            <a:rect l="l" t="t" r="r" b="b"/>
            <a:pathLst>
              <a:path w="5811520">
                <a:moveTo>
                  <a:pt x="0" y="0"/>
                </a:moveTo>
                <a:lnTo>
                  <a:pt x="5811499" y="0"/>
                </a:lnTo>
              </a:path>
            </a:pathLst>
          </a:custGeom>
          <a:ln w="9524">
            <a:solidFill>
              <a:srgbClr val="9E9E9E"/>
            </a:solidFill>
          </a:ln>
        </p:spPr>
        <p:txBody>
          <a:bodyPr wrap="square" lIns="0" tIns="0" rIns="0" bIns="0" rtlCol="0"/>
          <a:lstStyle/>
          <a:p>
            <a:endParaRPr sz="1799"/>
          </a:p>
        </p:txBody>
      </p:sp>
      <p:sp>
        <p:nvSpPr>
          <p:cNvPr id="36" name="object 36"/>
          <p:cNvSpPr/>
          <p:nvPr/>
        </p:nvSpPr>
        <p:spPr>
          <a:xfrm>
            <a:off x="1226845" y="5059537"/>
            <a:ext cx="5810007" cy="0"/>
          </a:xfrm>
          <a:custGeom>
            <a:avLst/>
            <a:gdLst/>
            <a:ahLst/>
            <a:cxnLst/>
            <a:rect l="l" t="t" r="r" b="b"/>
            <a:pathLst>
              <a:path w="5811520">
                <a:moveTo>
                  <a:pt x="0" y="0"/>
                </a:moveTo>
                <a:lnTo>
                  <a:pt x="5811499" y="0"/>
                </a:lnTo>
              </a:path>
            </a:pathLst>
          </a:custGeom>
          <a:ln w="9524">
            <a:solidFill>
              <a:srgbClr val="9E9E9E"/>
            </a:solidFill>
          </a:ln>
        </p:spPr>
        <p:txBody>
          <a:bodyPr wrap="square" lIns="0" tIns="0" rIns="0" bIns="0" rtlCol="0"/>
          <a:lstStyle/>
          <a:p>
            <a:endParaRPr sz="1799"/>
          </a:p>
        </p:txBody>
      </p:sp>
      <p:sp>
        <p:nvSpPr>
          <p:cNvPr id="37" name="object 37"/>
          <p:cNvSpPr/>
          <p:nvPr/>
        </p:nvSpPr>
        <p:spPr>
          <a:xfrm>
            <a:off x="1226845" y="6072773"/>
            <a:ext cx="5810007" cy="0"/>
          </a:xfrm>
          <a:custGeom>
            <a:avLst/>
            <a:gdLst/>
            <a:ahLst/>
            <a:cxnLst/>
            <a:rect l="l" t="t" r="r" b="b"/>
            <a:pathLst>
              <a:path w="5811520">
                <a:moveTo>
                  <a:pt x="0" y="0"/>
                </a:moveTo>
                <a:lnTo>
                  <a:pt x="5811499" y="0"/>
                </a:lnTo>
              </a:path>
            </a:pathLst>
          </a:custGeom>
          <a:ln w="9524">
            <a:solidFill>
              <a:srgbClr val="9E9E9E"/>
            </a:solidFill>
          </a:ln>
        </p:spPr>
        <p:txBody>
          <a:bodyPr wrap="square" lIns="0" tIns="0" rIns="0" bIns="0" rtlCol="0"/>
          <a:lstStyle/>
          <a:p>
            <a:endParaRPr sz="1799"/>
          </a:p>
        </p:txBody>
      </p:sp>
      <p:sp>
        <p:nvSpPr>
          <p:cNvPr id="38" name="object 38"/>
          <p:cNvSpPr txBox="1"/>
          <p:nvPr/>
        </p:nvSpPr>
        <p:spPr>
          <a:xfrm>
            <a:off x="3579678" y="6153320"/>
            <a:ext cx="794813" cy="212824"/>
          </a:xfrm>
          <a:prstGeom prst="rect">
            <a:avLst/>
          </a:prstGeom>
        </p:spPr>
        <p:txBody>
          <a:bodyPr vert="horz" wrap="square" lIns="0" tIns="12697" rIns="0" bIns="0" rtlCol="0">
            <a:spAutoFit/>
          </a:bodyPr>
          <a:lstStyle/>
          <a:p>
            <a:pPr marL="12696">
              <a:spcBef>
                <a:spcPts val="100"/>
              </a:spcBef>
            </a:pPr>
            <a:r>
              <a:rPr sz="1300" b="1" spc="-5" dirty="0">
                <a:latin typeface="Arial"/>
                <a:cs typeface="Arial"/>
              </a:rPr>
              <a:t>likelihood</a:t>
            </a:r>
            <a:endParaRPr sz="1300">
              <a:latin typeface="Arial"/>
              <a:cs typeface="Arial"/>
            </a:endParaRPr>
          </a:p>
        </p:txBody>
      </p:sp>
      <p:sp>
        <p:nvSpPr>
          <p:cNvPr id="39" name="object 39"/>
          <p:cNvSpPr txBox="1"/>
          <p:nvPr/>
        </p:nvSpPr>
        <p:spPr>
          <a:xfrm>
            <a:off x="900513" y="3261742"/>
            <a:ext cx="192360" cy="556750"/>
          </a:xfrm>
          <a:prstGeom prst="rect">
            <a:avLst/>
          </a:prstGeom>
        </p:spPr>
        <p:txBody>
          <a:bodyPr vert="vert270" wrap="square" lIns="0" tIns="0" rIns="0" bIns="0" rtlCol="0">
            <a:spAutoFit/>
          </a:bodyPr>
          <a:lstStyle/>
          <a:p>
            <a:pPr marL="12696">
              <a:lnSpc>
                <a:spcPts val="1535"/>
              </a:lnSpc>
            </a:pPr>
            <a:r>
              <a:rPr sz="1300" b="1" spc="-5" dirty="0">
                <a:latin typeface="Arial"/>
                <a:cs typeface="Arial"/>
              </a:rPr>
              <a:t>impact</a:t>
            </a:r>
            <a:endParaRPr sz="1300">
              <a:latin typeface="Arial"/>
              <a:cs typeface="Arial"/>
            </a:endParaRPr>
          </a:p>
        </p:txBody>
      </p:sp>
      <p:sp>
        <p:nvSpPr>
          <p:cNvPr id="40" name="object 40"/>
          <p:cNvSpPr/>
          <p:nvPr/>
        </p:nvSpPr>
        <p:spPr>
          <a:xfrm>
            <a:off x="1337859" y="5774620"/>
            <a:ext cx="262187" cy="229810"/>
          </a:xfrm>
          <a:custGeom>
            <a:avLst/>
            <a:gdLst/>
            <a:ahLst/>
            <a:cxnLst/>
            <a:rect l="l" t="t" r="r" b="b"/>
            <a:pathLst>
              <a:path w="262255" h="229870">
                <a:moveTo>
                  <a:pt x="131099" y="229799"/>
                </a:moveTo>
                <a:lnTo>
                  <a:pt x="80069" y="220770"/>
                </a:lnTo>
                <a:lnTo>
                  <a:pt x="38398" y="196146"/>
                </a:lnTo>
                <a:lnTo>
                  <a:pt x="10302" y="159624"/>
                </a:lnTo>
                <a:lnTo>
                  <a:pt x="0" y="114899"/>
                </a:lnTo>
                <a:lnTo>
                  <a:pt x="10302" y="70175"/>
                </a:lnTo>
                <a:lnTo>
                  <a:pt x="38398" y="33653"/>
                </a:lnTo>
                <a:lnTo>
                  <a:pt x="80069" y="9029"/>
                </a:lnTo>
                <a:lnTo>
                  <a:pt x="131099" y="0"/>
                </a:lnTo>
                <a:lnTo>
                  <a:pt x="182130" y="9029"/>
                </a:lnTo>
                <a:lnTo>
                  <a:pt x="223801" y="33653"/>
                </a:lnTo>
                <a:lnTo>
                  <a:pt x="251897" y="70175"/>
                </a:lnTo>
                <a:lnTo>
                  <a:pt x="262199" y="114899"/>
                </a:lnTo>
                <a:lnTo>
                  <a:pt x="251897" y="159624"/>
                </a:lnTo>
                <a:lnTo>
                  <a:pt x="223801" y="196146"/>
                </a:lnTo>
                <a:lnTo>
                  <a:pt x="182130" y="220770"/>
                </a:lnTo>
                <a:lnTo>
                  <a:pt x="131099" y="229799"/>
                </a:lnTo>
                <a:close/>
              </a:path>
            </a:pathLst>
          </a:custGeom>
          <a:solidFill>
            <a:srgbClr val="000000"/>
          </a:solidFill>
        </p:spPr>
        <p:txBody>
          <a:bodyPr wrap="square" lIns="0" tIns="0" rIns="0" bIns="0" rtlCol="0"/>
          <a:lstStyle/>
          <a:p>
            <a:endParaRPr sz="1799"/>
          </a:p>
        </p:txBody>
      </p:sp>
      <p:sp>
        <p:nvSpPr>
          <p:cNvPr id="41" name="object 41"/>
          <p:cNvSpPr/>
          <p:nvPr/>
        </p:nvSpPr>
        <p:spPr>
          <a:xfrm>
            <a:off x="1337859" y="5774620"/>
            <a:ext cx="262187" cy="229810"/>
          </a:xfrm>
          <a:custGeom>
            <a:avLst/>
            <a:gdLst/>
            <a:ahLst/>
            <a:cxnLst/>
            <a:rect l="l" t="t" r="r" b="b"/>
            <a:pathLst>
              <a:path w="262255" h="229870">
                <a:moveTo>
                  <a:pt x="0" y="114899"/>
                </a:moveTo>
                <a:lnTo>
                  <a:pt x="10302" y="70175"/>
                </a:lnTo>
                <a:lnTo>
                  <a:pt x="38398" y="33653"/>
                </a:lnTo>
                <a:lnTo>
                  <a:pt x="80069" y="9029"/>
                </a:lnTo>
                <a:lnTo>
                  <a:pt x="131099" y="0"/>
                </a:lnTo>
                <a:lnTo>
                  <a:pt x="182130" y="9029"/>
                </a:lnTo>
                <a:lnTo>
                  <a:pt x="223801" y="33653"/>
                </a:lnTo>
                <a:lnTo>
                  <a:pt x="251897" y="70175"/>
                </a:lnTo>
                <a:lnTo>
                  <a:pt x="262199" y="114899"/>
                </a:lnTo>
                <a:lnTo>
                  <a:pt x="251897" y="159624"/>
                </a:lnTo>
                <a:lnTo>
                  <a:pt x="223801" y="196146"/>
                </a:lnTo>
                <a:lnTo>
                  <a:pt x="182130" y="220770"/>
                </a:lnTo>
                <a:lnTo>
                  <a:pt x="131099" y="229799"/>
                </a:lnTo>
                <a:lnTo>
                  <a:pt x="80069" y="220770"/>
                </a:lnTo>
                <a:lnTo>
                  <a:pt x="38398" y="196146"/>
                </a:lnTo>
                <a:lnTo>
                  <a:pt x="10302" y="159624"/>
                </a:lnTo>
                <a:lnTo>
                  <a:pt x="0" y="114899"/>
                </a:lnTo>
                <a:close/>
              </a:path>
            </a:pathLst>
          </a:custGeom>
          <a:ln w="9524">
            <a:solidFill>
              <a:srgbClr val="005392"/>
            </a:solidFill>
          </a:ln>
        </p:spPr>
        <p:txBody>
          <a:bodyPr wrap="square" lIns="0" tIns="0" rIns="0" bIns="0" rtlCol="0"/>
          <a:lstStyle/>
          <a:p>
            <a:endParaRPr sz="1799"/>
          </a:p>
        </p:txBody>
      </p:sp>
      <p:sp>
        <p:nvSpPr>
          <p:cNvPr id="42" name="object 42"/>
          <p:cNvSpPr txBox="1"/>
          <p:nvPr/>
        </p:nvSpPr>
        <p:spPr>
          <a:xfrm>
            <a:off x="1669531" y="5797671"/>
            <a:ext cx="757993" cy="182054"/>
          </a:xfrm>
          <a:prstGeom prst="rect">
            <a:avLst/>
          </a:prstGeom>
        </p:spPr>
        <p:txBody>
          <a:bodyPr vert="horz" wrap="square" lIns="0" tIns="12697" rIns="0" bIns="0" rtlCol="0">
            <a:spAutoFit/>
          </a:bodyPr>
          <a:lstStyle/>
          <a:p>
            <a:pPr>
              <a:spcBef>
                <a:spcPts val="100"/>
              </a:spcBef>
            </a:pPr>
            <a:r>
              <a:rPr sz="1100" dirty="0">
                <a:latin typeface="Arial"/>
                <a:cs typeface="Arial"/>
              </a:rPr>
              <a:t>residual</a:t>
            </a:r>
            <a:r>
              <a:rPr sz="1100" spc="-80" dirty="0">
                <a:latin typeface="Arial"/>
                <a:cs typeface="Arial"/>
              </a:rPr>
              <a:t> </a:t>
            </a:r>
            <a:r>
              <a:rPr sz="1100" dirty="0">
                <a:latin typeface="Arial"/>
                <a:cs typeface="Arial"/>
              </a:rPr>
              <a:t>risk</a:t>
            </a:r>
            <a:endParaRPr sz="1100">
              <a:latin typeface="Arial"/>
              <a:cs typeface="Arial"/>
            </a:endParaRPr>
          </a:p>
        </p:txBody>
      </p:sp>
      <p:sp>
        <p:nvSpPr>
          <p:cNvPr id="43" name="object 43"/>
          <p:cNvSpPr txBox="1"/>
          <p:nvPr/>
        </p:nvSpPr>
        <p:spPr>
          <a:xfrm>
            <a:off x="1409382" y="5668912"/>
            <a:ext cx="114270" cy="269170"/>
          </a:xfrm>
          <a:prstGeom prst="rect">
            <a:avLst/>
          </a:prstGeom>
        </p:spPr>
        <p:txBody>
          <a:bodyPr vert="horz" wrap="square" lIns="0" tIns="12697" rIns="0" bIns="0" rtlCol="0">
            <a:spAutoFit/>
          </a:bodyPr>
          <a:lstStyle/>
          <a:p>
            <a:pPr>
              <a:spcBef>
                <a:spcPts val="100"/>
              </a:spcBef>
            </a:pPr>
            <a:r>
              <a:rPr sz="1600" dirty="0">
                <a:solidFill>
                  <a:srgbClr val="FFFFFF"/>
                </a:solidFill>
                <a:latin typeface="Arial"/>
                <a:cs typeface="Arial"/>
              </a:rPr>
              <a:t>x</a:t>
            </a:r>
            <a:endParaRPr sz="1600">
              <a:latin typeface="Arial"/>
              <a:cs typeface="Arial"/>
            </a:endParaRPr>
          </a:p>
        </p:txBody>
      </p:sp>
      <p:sp>
        <p:nvSpPr>
          <p:cNvPr id="44" name="object 44"/>
          <p:cNvSpPr/>
          <p:nvPr/>
        </p:nvSpPr>
        <p:spPr>
          <a:xfrm>
            <a:off x="2475332" y="5774620"/>
            <a:ext cx="262187" cy="229810"/>
          </a:xfrm>
          <a:custGeom>
            <a:avLst/>
            <a:gdLst/>
            <a:ahLst/>
            <a:cxnLst/>
            <a:rect l="l" t="t" r="r" b="b"/>
            <a:pathLst>
              <a:path w="262255" h="229870">
                <a:moveTo>
                  <a:pt x="131099" y="229799"/>
                </a:moveTo>
                <a:lnTo>
                  <a:pt x="80070" y="220770"/>
                </a:lnTo>
                <a:lnTo>
                  <a:pt x="38398" y="196146"/>
                </a:lnTo>
                <a:lnTo>
                  <a:pt x="10302" y="159624"/>
                </a:lnTo>
                <a:lnTo>
                  <a:pt x="0" y="114899"/>
                </a:lnTo>
                <a:lnTo>
                  <a:pt x="10302" y="70175"/>
                </a:lnTo>
                <a:lnTo>
                  <a:pt x="38398" y="33653"/>
                </a:lnTo>
                <a:lnTo>
                  <a:pt x="80070" y="9029"/>
                </a:lnTo>
                <a:lnTo>
                  <a:pt x="131099" y="0"/>
                </a:lnTo>
                <a:lnTo>
                  <a:pt x="182130" y="9029"/>
                </a:lnTo>
                <a:lnTo>
                  <a:pt x="223801" y="33653"/>
                </a:lnTo>
                <a:lnTo>
                  <a:pt x="251897" y="70175"/>
                </a:lnTo>
                <a:lnTo>
                  <a:pt x="262199" y="114899"/>
                </a:lnTo>
                <a:lnTo>
                  <a:pt x="251897" y="159624"/>
                </a:lnTo>
                <a:lnTo>
                  <a:pt x="223801" y="196146"/>
                </a:lnTo>
                <a:lnTo>
                  <a:pt x="182130" y="220770"/>
                </a:lnTo>
                <a:lnTo>
                  <a:pt x="131099" y="229799"/>
                </a:lnTo>
                <a:close/>
              </a:path>
            </a:pathLst>
          </a:custGeom>
          <a:solidFill>
            <a:srgbClr val="CCCCCC"/>
          </a:solidFill>
        </p:spPr>
        <p:txBody>
          <a:bodyPr wrap="square" lIns="0" tIns="0" rIns="0" bIns="0" rtlCol="0"/>
          <a:lstStyle/>
          <a:p>
            <a:endParaRPr sz="1799"/>
          </a:p>
        </p:txBody>
      </p:sp>
      <p:sp>
        <p:nvSpPr>
          <p:cNvPr id="45" name="object 45"/>
          <p:cNvSpPr/>
          <p:nvPr/>
        </p:nvSpPr>
        <p:spPr>
          <a:xfrm>
            <a:off x="2475332" y="5774620"/>
            <a:ext cx="262187" cy="229810"/>
          </a:xfrm>
          <a:custGeom>
            <a:avLst/>
            <a:gdLst/>
            <a:ahLst/>
            <a:cxnLst/>
            <a:rect l="l" t="t" r="r" b="b"/>
            <a:pathLst>
              <a:path w="262255" h="229870">
                <a:moveTo>
                  <a:pt x="0" y="114899"/>
                </a:moveTo>
                <a:lnTo>
                  <a:pt x="10302" y="70175"/>
                </a:lnTo>
                <a:lnTo>
                  <a:pt x="38398" y="33653"/>
                </a:lnTo>
                <a:lnTo>
                  <a:pt x="80070" y="9029"/>
                </a:lnTo>
                <a:lnTo>
                  <a:pt x="131099" y="0"/>
                </a:lnTo>
                <a:lnTo>
                  <a:pt x="182130" y="9029"/>
                </a:lnTo>
                <a:lnTo>
                  <a:pt x="223801" y="33653"/>
                </a:lnTo>
                <a:lnTo>
                  <a:pt x="251897" y="70175"/>
                </a:lnTo>
                <a:lnTo>
                  <a:pt x="262199" y="114899"/>
                </a:lnTo>
                <a:lnTo>
                  <a:pt x="251897" y="159624"/>
                </a:lnTo>
                <a:lnTo>
                  <a:pt x="223801" y="196146"/>
                </a:lnTo>
                <a:lnTo>
                  <a:pt x="182130" y="220770"/>
                </a:lnTo>
                <a:lnTo>
                  <a:pt x="131099" y="229799"/>
                </a:lnTo>
                <a:lnTo>
                  <a:pt x="80070" y="220770"/>
                </a:lnTo>
                <a:lnTo>
                  <a:pt x="38398" y="196146"/>
                </a:lnTo>
                <a:lnTo>
                  <a:pt x="10302" y="159624"/>
                </a:lnTo>
                <a:lnTo>
                  <a:pt x="0" y="114899"/>
                </a:lnTo>
                <a:close/>
              </a:path>
            </a:pathLst>
          </a:custGeom>
          <a:ln w="9524">
            <a:solidFill>
              <a:srgbClr val="005392"/>
            </a:solidFill>
          </a:ln>
        </p:spPr>
        <p:txBody>
          <a:bodyPr wrap="square" lIns="0" tIns="0" rIns="0" bIns="0" rtlCol="0"/>
          <a:lstStyle/>
          <a:p>
            <a:endParaRPr sz="1799"/>
          </a:p>
        </p:txBody>
      </p:sp>
      <p:sp>
        <p:nvSpPr>
          <p:cNvPr id="46" name="object 46"/>
          <p:cNvSpPr txBox="1"/>
          <p:nvPr/>
        </p:nvSpPr>
        <p:spPr>
          <a:xfrm>
            <a:off x="2794296" y="5797671"/>
            <a:ext cx="792274" cy="182054"/>
          </a:xfrm>
          <a:prstGeom prst="rect">
            <a:avLst/>
          </a:prstGeom>
        </p:spPr>
        <p:txBody>
          <a:bodyPr vert="horz" wrap="square" lIns="0" tIns="12697" rIns="0" bIns="0" rtlCol="0">
            <a:spAutoFit/>
          </a:bodyPr>
          <a:lstStyle/>
          <a:p>
            <a:pPr marL="12696">
              <a:spcBef>
                <a:spcPts val="100"/>
              </a:spcBef>
            </a:pPr>
            <a:r>
              <a:rPr sz="1100" spc="-5" dirty="0">
                <a:latin typeface="Arial"/>
                <a:cs typeface="Arial"/>
              </a:rPr>
              <a:t>Inherent</a:t>
            </a:r>
            <a:r>
              <a:rPr sz="1100" spc="-75" dirty="0">
                <a:latin typeface="Arial"/>
                <a:cs typeface="Arial"/>
              </a:rPr>
              <a:t> </a:t>
            </a:r>
            <a:r>
              <a:rPr sz="1100" dirty="0">
                <a:latin typeface="Arial"/>
                <a:cs typeface="Arial"/>
              </a:rPr>
              <a:t>risk</a:t>
            </a:r>
            <a:endParaRPr sz="1100">
              <a:latin typeface="Arial"/>
              <a:cs typeface="Arial"/>
            </a:endParaRPr>
          </a:p>
        </p:txBody>
      </p:sp>
      <p:sp>
        <p:nvSpPr>
          <p:cNvPr id="47" name="object 47"/>
          <p:cNvSpPr txBox="1"/>
          <p:nvPr/>
        </p:nvSpPr>
        <p:spPr>
          <a:xfrm>
            <a:off x="2534157" y="5668912"/>
            <a:ext cx="126967" cy="269170"/>
          </a:xfrm>
          <a:prstGeom prst="rect">
            <a:avLst/>
          </a:prstGeom>
        </p:spPr>
        <p:txBody>
          <a:bodyPr vert="horz" wrap="square" lIns="0" tIns="12697" rIns="0" bIns="0" rtlCol="0">
            <a:spAutoFit/>
          </a:bodyPr>
          <a:lstStyle/>
          <a:p>
            <a:pPr marL="12696">
              <a:spcBef>
                <a:spcPts val="100"/>
              </a:spcBef>
            </a:pPr>
            <a:r>
              <a:rPr sz="1600" dirty="0">
                <a:latin typeface="Arial"/>
                <a:cs typeface="Arial"/>
              </a:rPr>
              <a:t>x</a:t>
            </a:r>
            <a:endParaRPr sz="1600">
              <a:latin typeface="Arial"/>
              <a:cs typeface="Arial"/>
            </a:endParaRPr>
          </a:p>
        </p:txBody>
      </p:sp>
      <p:sp>
        <p:nvSpPr>
          <p:cNvPr id="48" name="object 48"/>
          <p:cNvSpPr/>
          <p:nvPr/>
        </p:nvSpPr>
        <p:spPr>
          <a:xfrm>
            <a:off x="7438410" y="5264324"/>
            <a:ext cx="392963" cy="375187"/>
          </a:xfrm>
          <a:custGeom>
            <a:avLst/>
            <a:gdLst/>
            <a:ahLst/>
            <a:cxnLst/>
            <a:rect l="l" t="t" r="r" b="b"/>
            <a:pathLst>
              <a:path w="393065" h="375285">
                <a:moveTo>
                  <a:pt x="196349" y="374699"/>
                </a:moveTo>
                <a:lnTo>
                  <a:pt x="151328" y="369751"/>
                </a:lnTo>
                <a:lnTo>
                  <a:pt x="110000" y="355657"/>
                </a:lnTo>
                <a:lnTo>
                  <a:pt x="73543" y="333541"/>
                </a:lnTo>
                <a:lnTo>
                  <a:pt x="43135" y="304527"/>
                </a:lnTo>
                <a:lnTo>
                  <a:pt x="19957" y="269741"/>
                </a:lnTo>
                <a:lnTo>
                  <a:pt x="5185" y="230307"/>
                </a:lnTo>
                <a:lnTo>
                  <a:pt x="0" y="187349"/>
                </a:lnTo>
                <a:lnTo>
                  <a:pt x="5185" y="144392"/>
                </a:lnTo>
                <a:lnTo>
                  <a:pt x="19957" y="104958"/>
                </a:lnTo>
                <a:lnTo>
                  <a:pt x="43135" y="70172"/>
                </a:lnTo>
                <a:lnTo>
                  <a:pt x="73543" y="41158"/>
                </a:lnTo>
                <a:lnTo>
                  <a:pt x="110000" y="19042"/>
                </a:lnTo>
                <a:lnTo>
                  <a:pt x="151328" y="4948"/>
                </a:lnTo>
                <a:lnTo>
                  <a:pt x="196349" y="0"/>
                </a:lnTo>
                <a:lnTo>
                  <a:pt x="234835" y="3633"/>
                </a:lnTo>
                <a:lnTo>
                  <a:pt x="271490" y="14261"/>
                </a:lnTo>
                <a:lnTo>
                  <a:pt x="335190" y="54873"/>
                </a:lnTo>
                <a:lnTo>
                  <a:pt x="377753" y="115654"/>
                </a:lnTo>
                <a:lnTo>
                  <a:pt x="392699" y="187349"/>
                </a:lnTo>
                <a:lnTo>
                  <a:pt x="387514" y="230307"/>
                </a:lnTo>
                <a:lnTo>
                  <a:pt x="372742" y="269741"/>
                </a:lnTo>
                <a:lnTo>
                  <a:pt x="349564" y="304527"/>
                </a:lnTo>
                <a:lnTo>
                  <a:pt x="319157" y="333541"/>
                </a:lnTo>
                <a:lnTo>
                  <a:pt x="282699" y="355657"/>
                </a:lnTo>
                <a:lnTo>
                  <a:pt x="241371" y="369751"/>
                </a:lnTo>
                <a:lnTo>
                  <a:pt x="196349" y="374699"/>
                </a:lnTo>
                <a:close/>
              </a:path>
            </a:pathLst>
          </a:custGeom>
          <a:solidFill>
            <a:srgbClr val="929292"/>
          </a:solidFill>
        </p:spPr>
        <p:txBody>
          <a:bodyPr wrap="square" lIns="0" tIns="0" rIns="0" bIns="0" rtlCol="0"/>
          <a:lstStyle/>
          <a:p>
            <a:endParaRPr sz="1799"/>
          </a:p>
        </p:txBody>
      </p:sp>
      <p:sp>
        <p:nvSpPr>
          <p:cNvPr id="49" name="object 49"/>
          <p:cNvSpPr/>
          <p:nvPr/>
        </p:nvSpPr>
        <p:spPr>
          <a:xfrm>
            <a:off x="7438410" y="5264324"/>
            <a:ext cx="392963" cy="375187"/>
          </a:xfrm>
          <a:custGeom>
            <a:avLst/>
            <a:gdLst/>
            <a:ahLst/>
            <a:cxnLst/>
            <a:rect l="l" t="t" r="r" b="b"/>
            <a:pathLst>
              <a:path w="393065" h="375285">
                <a:moveTo>
                  <a:pt x="0" y="187349"/>
                </a:moveTo>
                <a:lnTo>
                  <a:pt x="5185" y="144392"/>
                </a:lnTo>
                <a:lnTo>
                  <a:pt x="19957" y="104958"/>
                </a:lnTo>
                <a:lnTo>
                  <a:pt x="43135" y="70172"/>
                </a:lnTo>
                <a:lnTo>
                  <a:pt x="73543" y="41158"/>
                </a:lnTo>
                <a:lnTo>
                  <a:pt x="110000" y="19042"/>
                </a:lnTo>
                <a:lnTo>
                  <a:pt x="151328" y="4948"/>
                </a:lnTo>
                <a:lnTo>
                  <a:pt x="196349" y="0"/>
                </a:lnTo>
                <a:lnTo>
                  <a:pt x="234835" y="3633"/>
                </a:lnTo>
                <a:lnTo>
                  <a:pt x="271490" y="14261"/>
                </a:lnTo>
                <a:lnTo>
                  <a:pt x="335190" y="54873"/>
                </a:lnTo>
                <a:lnTo>
                  <a:pt x="377753" y="115654"/>
                </a:lnTo>
                <a:lnTo>
                  <a:pt x="392699" y="187349"/>
                </a:lnTo>
                <a:lnTo>
                  <a:pt x="387514" y="230307"/>
                </a:lnTo>
                <a:lnTo>
                  <a:pt x="372742" y="269741"/>
                </a:lnTo>
                <a:lnTo>
                  <a:pt x="349564" y="304527"/>
                </a:lnTo>
                <a:lnTo>
                  <a:pt x="319157" y="333541"/>
                </a:lnTo>
                <a:lnTo>
                  <a:pt x="282699" y="355657"/>
                </a:lnTo>
                <a:lnTo>
                  <a:pt x="241371" y="369751"/>
                </a:lnTo>
                <a:lnTo>
                  <a:pt x="196349" y="374699"/>
                </a:lnTo>
                <a:lnTo>
                  <a:pt x="151328" y="369751"/>
                </a:lnTo>
                <a:lnTo>
                  <a:pt x="110000" y="355657"/>
                </a:lnTo>
                <a:lnTo>
                  <a:pt x="73543" y="333541"/>
                </a:lnTo>
                <a:lnTo>
                  <a:pt x="43135" y="304527"/>
                </a:lnTo>
                <a:lnTo>
                  <a:pt x="19957" y="269741"/>
                </a:lnTo>
                <a:lnTo>
                  <a:pt x="5185" y="230307"/>
                </a:lnTo>
                <a:lnTo>
                  <a:pt x="0" y="187349"/>
                </a:lnTo>
                <a:close/>
              </a:path>
            </a:pathLst>
          </a:custGeom>
          <a:ln w="9524">
            <a:solidFill>
              <a:srgbClr val="005392"/>
            </a:solidFill>
          </a:ln>
        </p:spPr>
        <p:txBody>
          <a:bodyPr wrap="square" lIns="0" tIns="0" rIns="0" bIns="0" rtlCol="0"/>
          <a:lstStyle/>
          <a:p>
            <a:endParaRPr sz="1799"/>
          </a:p>
        </p:txBody>
      </p:sp>
      <p:sp>
        <p:nvSpPr>
          <p:cNvPr id="50" name="object 50"/>
          <p:cNvSpPr/>
          <p:nvPr/>
        </p:nvSpPr>
        <p:spPr>
          <a:xfrm>
            <a:off x="7438410" y="5766486"/>
            <a:ext cx="392963" cy="375187"/>
          </a:xfrm>
          <a:custGeom>
            <a:avLst/>
            <a:gdLst/>
            <a:ahLst/>
            <a:cxnLst/>
            <a:rect l="l" t="t" r="r" b="b"/>
            <a:pathLst>
              <a:path w="393065" h="375285">
                <a:moveTo>
                  <a:pt x="196349" y="374699"/>
                </a:moveTo>
                <a:lnTo>
                  <a:pt x="151328" y="369751"/>
                </a:lnTo>
                <a:lnTo>
                  <a:pt x="110000" y="355657"/>
                </a:lnTo>
                <a:lnTo>
                  <a:pt x="73543" y="333541"/>
                </a:lnTo>
                <a:lnTo>
                  <a:pt x="43135" y="304527"/>
                </a:lnTo>
                <a:lnTo>
                  <a:pt x="19957" y="269741"/>
                </a:lnTo>
                <a:lnTo>
                  <a:pt x="5185" y="230307"/>
                </a:lnTo>
                <a:lnTo>
                  <a:pt x="0" y="187349"/>
                </a:lnTo>
                <a:lnTo>
                  <a:pt x="5185" y="144392"/>
                </a:lnTo>
                <a:lnTo>
                  <a:pt x="19957" y="104958"/>
                </a:lnTo>
                <a:lnTo>
                  <a:pt x="43135" y="70172"/>
                </a:lnTo>
                <a:lnTo>
                  <a:pt x="73543" y="41158"/>
                </a:lnTo>
                <a:lnTo>
                  <a:pt x="110000" y="19042"/>
                </a:lnTo>
                <a:lnTo>
                  <a:pt x="151328" y="4948"/>
                </a:lnTo>
                <a:lnTo>
                  <a:pt x="196349" y="0"/>
                </a:lnTo>
                <a:lnTo>
                  <a:pt x="234835" y="3633"/>
                </a:lnTo>
                <a:lnTo>
                  <a:pt x="271490" y="14261"/>
                </a:lnTo>
                <a:lnTo>
                  <a:pt x="335190" y="54873"/>
                </a:lnTo>
                <a:lnTo>
                  <a:pt x="377753" y="115654"/>
                </a:lnTo>
                <a:lnTo>
                  <a:pt x="392699" y="187349"/>
                </a:lnTo>
                <a:lnTo>
                  <a:pt x="387514" y="230307"/>
                </a:lnTo>
                <a:lnTo>
                  <a:pt x="372742" y="269741"/>
                </a:lnTo>
                <a:lnTo>
                  <a:pt x="349564" y="304527"/>
                </a:lnTo>
                <a:lnTo>
                  <a:pt x="319157" y="333541"/>
                </a:lnTo>
                <a:lnTo>
                  <a:pt x="282699" y="355657"/>
                </a:lnTo>
                <a:lnTo>
                  <a:pt x="241371" y="369751"/>
                </a:lnTo>
                <a:lnTo>
                  <a:pt x="196349" y="374699"/>
                </a:lnTo>
                <a:close/>
              </a:path>
            </a:pathLst>
          </a:custGeom>
          <a:solidFill>
            <a:srgbClr val="929292"/>
          </a:solidFill>
        </p:spPr>
        <p:txBody>
          <a:bodyPr wrap="square" lIns="0" tIns="0" rIns="0" bIns="0" rtlCol="0"/>
          <a:lstStyle/>
          <a:p>
            <a:endParaRPr sz="1799"/>
          </a:p>
        </p:txBody>
      </p:sp>
      <p:sp>
        <p:nvSpPr>
          <p:cNvPr id="51" name="object 51"/>
          <p:cNvSpPr/>
          <p:nvPr/>
        </p:nvSpPr>
        <p:spPr>
          <a:xfrm>
            <a:off x="7438410" y="5766486"/>
            <a:ext cx="392963" cy="375187"/>
          </a:xfrm>
          <a:custGeom>
            <a:avLst/>
            <a:gdLst/>
            <a:ahLst/>
            <a:cxnLst/>
            <a:rect l="l" t="t" r="r" b="b"/>
            <a:pathLst>
              <a:path w="393065" h="375285">
                <a:moveTo>
                  <a:pt x="0" y="187349"/>
                </a:moveTo>
                <a:lnTo>
                  <a:pt x="5185" y="144392"/>
                </a:lnTo>
                <a:lnTo>
                  <a:pt x="19957" y="104958"/>
                </a:lnTo>
                <a:lnTo>
                  <a:pt x="43135" y="70172"/>
                </a:lnTo>
                <a:lnTo>
                  <a:pt x="73543" y="41158"/>
                </a:lnTo>
                <a:lnTo>
                  <a:pt x="110000" y="19042"/>
                </a:lnTo>
                <a:lnTo>
                  <a:pt x="151328" y="4948"/>
                </a:lnTo>
                <a:lnTo>
                  <a:pt x="196349" y="0"/>
                </a:lnTo>
                <a:lnTo>
                  <a:pt x="234835" y="3633"/>
                </a:lnTo>
                <a:lnTo>
                  <a:pt x="271490" y="14261"/>
                </a:lnTo>
                <a:lnTo>
                  <a:pt x="335190" y="54873"/>
                </a:lnTo>
                <a:lnTo>
                  <a:pt x="377753" y="115654"/>
                </a:lnTo>
                <a:lnTo>
                  <a:pt x="392699" y="187349"/>
                </a:lnTo>
                <a:lnTo>
                  <a:pt x="387514" y="230307"/>
                </a:lnTo>
                <a:lnTo>
                  <a:pt x="372742" y="269741"/>
                </a:lnTo>
                <a:lnTo>
                  <a:pt x="349564" y="304527"/>
                </a:lnTo>
                <a:lnTo>
                  <a:pt x="319157" y="333541"/>
                </a:lnTo>
                <a:lnTo>
                  <a:pt x="282699" y="355657"/>
                </a:lnTo>
                <a:lnTo>
                  <a:pt x="241371" y="369751"/>
                </a:lnTo>
                <a:lnTo>
                  <a:pt x="196349" y="374699"/>
                </a:lnTo>
                <a:lnTo>
                  <a:pt x="151328" y="369751"/>
                </a:lnTo>
                <a:lnTo>
                  <a:pt x="110000" y="355657"/>
                </a:lnTo>
                <a:lnTo>
                  <a:pt x="73543" y="333541"/>
                </a:lnTo>
                <a:lnTo>
                  <a:pt x="43135" y="304527"/>
                </a:lnTo>
                <a:lnTo>
                  <a:pt x="19957" y="269741"/>
                </a:lnTo>
                <a:lnTo>
                  <a:pt x="5185" y="230307"/>
                </a:lnTo>
                <a:lnTo>
                  <a:pt x="0" y="187349"/>
                </a:lnTo>
                <a:close/>
              </a:path>
            </a:pathLst>
          </a:custGeom>
          <a:ln w="9524">
            <a:solidFill>
              <a:srgbClr val="005392"/>
            </a:solidFill>
          </a:ln>
        </p:spPr>
        <p:txBody>
          <a:bodyPr wrap="square" lIns="0" tIns="0" rIns="0" bIns="0" rtlCol="0"/>
          <a:lstStyle/>
          <a:p>
            <a:endParaRPr sz="1799"/>
          </a:p>
        </p:txBody>
      </p:sp>
      <p:sp>
        <p:nvSpPr>
          <p:cNvPr id="52" name="object 52"/>
          <p:cNvSpPr/>
          <p:nvPr/>
        </p:nvSpPr>
        <p:spPr>
          <a:xfrm>
            <a:off x="6381931" y="5291212"/>
            <a:ext cx="441844" cy="415817"/>
          </a:xfrm>
          <a:custGeom>
            <a:avLst/>
            <a:gdLst/>
            <a:ahLst/>
            <a:cxnLst/>
            <a:rect l="l" t="t" r="r" b="b"/>
            <a:pathLst>
              <a:path w="441959" h="415925">
                <a:moveTo>
                  <a:pt x="220950" y="415799"/>
                </a:moveTo>
                <a:lnTo>
                  <a:pt x="170288" y="410309"/>
                </a:lnTo>
                <a:lnTo>
                  <a:pt x="123781" y="394668"/>
                </a:lnTo>
                <a:lnTo>
                  <a:pt x="82757" y="370126"/>
                </a:lnTo>
                <a:lnTo>
                  <a:pt x="48540" y="337930"/>
                </a:lnTo>
                <a:lnTo>
                  <a:pt x="22457" y="299329"/>
                </a:lnTo>
                <a:lnTo>
                  <a:pt x="5835" y="255569"/>
                </a:lnTo>
                <a:lnTo>
                  <a:pt x="0" y="207899"/>
                </a:lnTo>
                <a:lnTo>
                  <a:pt x="5835" y="160230"/>
                </a:lnTo>
                <a:lnTo>
                  <a:pt x="22457" y="116470"/>
                </a:lnTo>
                <a:lnTo>
                  <a:pt x="48540" y="77869"/>
                </a:lnTo>
                <a:lnTo>
                  <a:pt x="82757" y="45673"/>
                </a:lnTo>
                <a:lnTo>
                  <a:pt x="123781" y="21131"/>
                </a:lnTo>
                <a:lnTo>
                  <a:pt x="170288" y="5490"/>
                </a:lnTo>
                <a:lnTo>
                  <a:pt x="220950" y="0"/>
                </a:lnTo>
                <a:lnTo>
                  <a:pt x="264256" y="4031"/>
                </a:lnTo>
                <a:lnTo>
                  <a:pt x="305504" y="15825"/>
                </a:lnTo>
                <a:lnTo>
                  <a:pt x="343533" y="34929"/>
                </a:lnTo>
                <a:lnTo>
                  <a:pt x="377185" y="60892"/>
                </a:lnTo>
                <a:lnTo>
                  <a:pt x="404778" y="92556"/>
                </a:lnTo>
                <a:lnTo>
                  <a:pt x="425081" y="128340"/>
                </a:lnTo>
                <a:lnTo>
                  <a:pt x="437615" y="167151"/>
                </a:lnTo>
                <a:lnTo>
                  <a:pt x="441900" y="207899"/>
                </a:lnTo>
                <a:lnTo>
                  <a:pt x="436065" y="255569"/>
                </a:lnTo>
                <a:lnTo>
                  <a:pt x="419442" y="299329"/>
                </a:lnTo>
                <a:lnTo>
                  <a:pt x="393360" y="337930"/>
                </a:lnTo>
                <a:lnTo>
                  <a:pt x="359143" y="370126"/>
                </a:lnTo>
                <a:lnTo>
                  <a:pt x="318118" y="394668"/>
                </a:lnTo>
                <a:lnTo>
                  <a:pt x="271612" y="410309"/>
                </a:lnTo>
                <a:lnTo>
                  <a:pt x="220950" y="415799"/>
                </a:lnTo>
                <a:close/>
              </a:path>
            </a:pathLst>
          </a:custGeom>
          <a:solidFill>
            <a:srgbClr val="000000"/>
          </a:solidFill>
        </p:spPr>
        <p:txBody>
          <a:bodyPr wrap="square" lIns="0" tIns="0" rIns="0" bIns="0" rtlCol="0"/>
          <a:lstStyle/>
          <a:p>
            <a:endParaRPr sz="1799"/>
          </a:p>
        </p:txBody>
      </p:sp>
      <p:sp>
        <p:nvSpPr>
          <p:cNvPr id="53" name="object 53"/>
          <p:cNvSpPr/>
          <p:nvPr/>
        </p:nvSpPr>
        <p:spPr>
          <a:xfrm>
            <a:off x="6381931" y="5291212"/>
            <a:ext cx="441844" cy="415817"/>
          </a:xfrm>
          <a:custGeom>
            <a:avLst/>
            <a:gdLst/>
            <a:ahLst/>
            <a:cxnLst/>
            <a:rect l="l" t="t" r="r" b="b"/>
            <a:pathLst>
              <a:path w="441959" h="415925">
                <a:moveTo>
                  <a:pt x="0" y="207899"/>
                </a:moveTo>
                <a:lnTo>
                  <a:pt x="5835" y="160230"/>
                </a:lnTo>
                <a:lnTo>
                  <a:pt x="22457" y="116470"/>
                </a:lnTo>
                <a:lnTo>
                  <a:pt x="48540" y="77869"/>
                </a:lnTo>
                <a:lnTo>
                  <a:pt x="82757" y="45673"/>
                </a:lnTo>
                <a:lnTo>
                  <a:pt x="123781" y="21131"/>
                </a:lnTo>
                <a:lnTo>
                  <a:pt x="170288" y="5490"/>
                </a:lnTo>
                <a:lnTo>
                  <a:pt x="220950" y="0"/>
                </a:lnTo>
                <a:lnTo>
                  <a:pt x="264256" y="4031"/>
                </a:lnTo>
                <a:lnTo>
                  <a:pt x="305504" y="15825"/>
                </a:lnTo>
                <a:lnTo>
                  <a:pt x="343533" y="34929"/>
                </a:lnTo>
                <a:lnTo>
                  <a:pt x="377185" y="60892"/>
                </a:lnTo>
                <a:lnTo>
                  <a:pt x="404778" y="92556"/>
                </a:lnTo>
                <a:lnTo>
                  <a:pt x="425081" y="128340"/>
                </a:lnTo>
                <a:lnTo>
                  <a:pt x="437615" y="167151"/>
                </a:lnTo>
                <a:lnTo>
                  <a:pt x="441900" y="207899"/>
                </a:lnTo>
                <a:lnTo>
                  <a:pt x="436065" y="255569"/>
                </a:lnTo>
                <a:lnTo>
                  <a:pt x="419442" y="299329"/>
                </a:lnTo>
                <a:lnTo>
                  <a:pt x="393360" y="337930"/>
                </a:lnTo>
                <a:lnTo>
                  <a:pt x="359143" y="370126"/>
                </a:lnTo>
                <a:lnTo>
                  <a:pt x="318118" y="394668"/>
                </a:lnTo>
                <a:lnTo>
                  <a:pt x="271612" y="410309"/>
                </a:lnTo>
                <a:lnTo>
                  <a:pt x="220950" y="415799"/>
                </a:lnTo>
                <a:lnTo>
                  <a:pt x="170288" y="410309"/>
                </a:lnTo>
                <a:lnTo>
                  <a:pt x="123781" y="394668"/>
                </a:lnTo>
                <a:lnTo>
                  <a:pt x="82757" y="370126"/>
                </a:lnTo>
                <a:lnTo>
                  <a:pt x="48540" y="337930"/>
                </a:lnTo>
                <a:lnTo>
                  <a:pt x="22457" y="299329"/>
                </a:lnTo>
                <a:lnTo>
                  <a:pt x="5835" y="255569"/>
                </a:lnTo>
                <a:lnTo>
                  <a:pt x="0" y="207899"/>
                </a:lnTo>
                <a:close/>
              </a:path>
            </a:pathLst>
          </a:custGeom>
          <a:ln w="9524">
            <a:solidFill>
              <a:srgbClr val="005392"/>
            </a:solidFill>
          </a:ln>
        </p:spPr>
        <p:txBody>
          <a:bodyPr wrap="square" lIns="0" tIns="0" rIns="0" bIns="0" rtlCol="0"/>
          <a:lstStyle/>
          <a:p>
            <a:endParaRPr sz="1799"/>
          </a:p>
        </p:txBody>
      </p:sp>
      <p:sp>
        <p:nvSpPr>
          <p:cNvPr id="54" name="object 54"/>
          <p:cNvSpPr txBox="1"/>
          <p:nvPr/>
        </p:nvSpPr>
        <p:spPr>
          <a:xfrm>
            <a:off x="6457089" y="5369047"/>
            <a:ext cx="296468" cy="269170"/>
          </a:xfrm>
          <a:prstGeom prst="rect">
            <a:avLst/>
          </a:prstGeom>
        </p:spPr>
        <p:txBody>
          <a:bodyPr vert="horz" wrap="square" lIns="0" tIns="12697" rIns="0" bIns="0" rtlCol="0">
            <a:spAutoFit/>
          </a:bodyPr>
          <a:lstStyle/>
          <a:p>
            <a:pPr marL="12696">
              <a:spcBef>
                <a:spcPts val="100"/>
              </a:spcBef>
            </a:pPr>
            <a:r>
              <a:rPr sz="1600" spc="-5" dirty="0">
                <a:solidFill>
                  <a:srgbClr val="FFFFFF"/>
                </a:solidFill>
                <a:latin typeface="Arial"/>
                <a:cs typeface="Arial"/>
              </a:rPr>
              <a:t>BE</a:t>
            </a:r>
            <a:endParaRPr sz="1600">
              <a:latin typeface="Arial"/>
              <a:cs typeface="Arial"/>
            </a:endParaRPr>
          </a:p>
        </p:txBody>
      </p:sp>
      <p:sp>
        <p:nvSpPr>
          <p:cNvPr id="55" name="object 55"/>
          <p:cNvSpPr/>
          <p:nvPr/>
        </p:nvSpPr>
        <p:spPr>
          <a:xfrm>
            <a:off x="7438410" y="893120"/>
            <a:ext cx="392963" cy="375187"/>
          </a:xfrm>
          <a:custGeom>
            <a:avLst/>
            <a:gdLst/>
            <a:ahLst/>
            <a:cxnLst/>
            <a:rect l="l" t="t" r="r" b="b"/>
            <a:pathLst>
              <a:path w="393065" h="375284">
                <a:moveTo>
                  <a:pt x="196349" y="374699"/>
                </a:moveTo>
                <a:lnTo>
                  <a:pt x="151328" y="369751"/>
                </a:lnTo>
                <a:lnTo>
                  <a:pt x="110000" y="355657"/>
                </a:lnTo>
                <a:lnTo>
                  <a:pt x="73543" y="333541"/>
                </a:lnTo>
                <a:lnTo>
                  <a:pt x="43135" y="304527"/>
                </a:lnTo>
                <a:lnTo>
                  <a:pt x="19957" y="269741"/>
                </a:lnTo>
                <a:lnTo>
                  <a:pt x="5185" y="230307"/>
                </a:lnTo>
                <a:lnTo>
                  <a:pt x="0" y="187349"/>
                </a:lnTo>
                <a:lnTo>
                  <a:pt x="5185" y="144392"/>
                </a:lnTo>
                <a:lnTo>
                  <a:pt x="19957" y="104958"/>
                </a:lnTo>
                <a:lnTo>
                  <a:pt x="43135" y="70172"/>
                </a:lnTo>
                <a:lnTo>
                  <a:pt x="73543" y="41158"/>
                </a:lnTo>
                <a:lnTo>
                  <a:pt x="110000" y="19042"/>
                </a:lnTo>
                <a:lnTo>
                  <a:pt x="151328" y="4948"/>
                </a:lnTo>
                <a:lnTo>
                  <a:pt x="196349" y="0"/>
                </a:lnTo>
                <a:lnTo>
                  <a:pt x="234835" y="3633"/>
                </a:lnTo>
                <a:lnTo>
                  <a:pt x="271490" y="14261"/>
                </a:lnTo>
                <a:lnTo>
                  <a:pt x="335190" y="54873"/>
                </a:lnTo>
                <a:lnTo>
                  <a:pt x="377753" y="115654"/>
                </a:lnTo>
                <a:lnTo>
                  <a:pt x="392699" y="187349"/>
                </a:lnTo>
                <a:lnTo>
                  <a:pt x="387514" y="230307"/>
                </a:lnTo>
                <a:lnTo>
                  <a:pt x="372742" y="269741"/>
                </a:lnTo>
                <a:lnTo>
                  <a:pt x="349564" y="304527"/>
                </a:lnTo>
                <a:lnTo>
                  <a:pt x="319157" y="333541"/>
                </a:lnTo>
                <a:lnTo>
                  <a:pt x="282699" y="355657"/>
                </a:lnTo>
                <a:lnTo>
                  <a:pt x="241371" y="369751"/>
                </a:lnTo>
                <a:lnTo>
                  <a:pt x="196349" y="374699"/>
                </a:lnTo>
                <a:close/>
              </a:path>
            </a:pathLst>
          </a:custGeom>
          <a:solidFill>
            <a:srgbClr val="929292"/>
          </a:solidFill>
        </p:spPr>
        <p:txBody>
          <a:bodyPr wrap="square" lIns="0" tIns="0" rIns="0" bIns="0" rtlCol="0"/>
          <a:lstStyle/>
          <a:p>
            <a:endParaRPr sz="1799"/>
          </a:p>
        </p:txBody>
      </p:sp>
      <p:sp>
        <p:nvSpPr>
          <p:cNvPr id="56" name="object 56"/>
          <p:cNvSpPr/>
          <p:nvPr/>
        </p:nvSpPr>
        <p:spPr>
          <a:xfrm>
            <a:off x="7438410" y="893120"/>
            <a:ext cx="392963" cy="375187"/>
          </a:xfrm>
          <a:custGeom>
            <a:avLst/>
            <a:gdLst/>
            <a:ahLst/>
            <a:cxnLst/>
            <a:rect l="l" t="t" r="r" b="b"/>
            <a:pathLst>
              <a:path w="393065" h="375284">
                <a:moveTo>
                  <a:pt x="0" y="187349"/>
                </a:moveTo>
                <a:lnTo>
                  <a:pt x="5185" y="144392"/>
                </a:lnTo>
                <a:lnTo>
                  <a:pt x="19957" y="104958"/>
                </a:lnTo>
                <a:lnTo>
                  <a:pt x="43135" y="70172"/>
                </a:lnTo>
                <a:lnTo>
                  <a:pt x="73543" y="41158"/>
                </a:lnTo>
                <a:lnTo>
                  <a:pt x="110000" y="19042"/>
                </a:lnTo>
                <a:lnTo>
                  <a:pt x="151328" y="4948"/>
                </a:lnTo>
                <a:lnTo>
                  <a:pt x="196349" y="0"/>
                </a:lnTo>
                <a:lnTo>
                  <a:pt x="234835" y="3633"/>
                </a:lnTo>
                <a:lnTo>
                  <a:pt x="271490" y="14261"/>
                </a:lnTo>
                <a:lnTo>
                  <a:pt x="335190" y="54873"/>
                </a:lnTo>
                <a:lnTo>
                  <a:pt x="377753" y="115654"/>
                </a:lnTo>
                <a:lnTo>
                  <a:pt x="392699" y="187349"/>
                </a:lnTo>
                <a:lnTo>
                  <a:pt x="387514" y="230307"/>
                </a:lnTo>
                <a:lnTo>
                  <a:pt x="372742" y="269741"/>
                </a:lnTo>
                <a:lnTo>
                  <a:pt x="349564" y="304527"/>
                </a:lnTo>
                <a:lnTo>
                  <a:pt x="319157" y="333541"/>
                </a:lnTo>
                <a:lnTo>
                  <a:pt x="282699" y="355657"/>
                </a:lnTo>
                <a:lnTo>
                  <a:pt x="241371" y="369751"/>
                </a:lnTo>
                <a:lnTo>
                  <a:pt x="196349" y="374699"/>
                </a:lnTo>
                <a:lnTo>
                  <a:pt x="151328" y="369751"/>
                </a:lnTo>
                <a:lnTo>
                  <a:pt x="110000" y="355657"/>
                </a:lnTo>
                <a:lnTo>
                  <a:pt x="73543" y="333541"/>
                </a:lnTo>
                <a:lnTo>
                  <a:pt x="43135" y="304527"/>
                </a:lnTo>
                <a:lnTo>
                  <a:pt x="19957" y="269741"/>
                </a:lnTo>
                <a:lnTo>
                  <a:pt x="5185" y="230307"/>
                </a:lnTo>
                <a:lnTo>
                  <a:pt x="0" y="187349"/>
                </a:lnTo>
                <a:close/>
              </a:path>
            </a:pathLst>
          </a:custGeom>
          <a:ln w="9524">
            <a:solidFill>
              <a:srgbClr val="005392"/>
            </a:solidFill>
          </a:ln>
        </p:spPr>
        <p:txBody>
          <a:bodyPr wrap="square" lIns="0" tIns="0" rIns="0" bIns="0" rtlCol="0"/>
          <a:lstStyle/>
          <a:p>
            <a:endParaRPr sz="1799"/>
          </a:p>
        </p:txBody>
      </p:sp>
      <p:sp>
        <p:nvSpPr>
          <p:cNvPr id="57" name="object 57"/>
          <p:cNvSpPr/>
          <p:nvPr/>
        </p:nvSpPr>
        <p:spPr>
          <a:xfrm>
            <a:off x="7438410" y="1461477"/>
            <a:ext cx="392963" cy="375187"/>
          </a:xfrm>
          <a:custGeom>
            <a:avLst/>
            <a:gdLst/>
            <a:ahLst/>
            <a:cxnLst/>
            <a:rect l="l" t="t" r="r" b="b"/>
            <a:pathLst>
              <a:path w="393065" h="375285">
                <a:moveTo>
                  <a:pt x="196349" y="374699"/>
                </a:moveTo>
                <a:lnTo>
                  <a:pt x="151328" y="369751"/>
                </a:lnTo>
                <a:lnTo>
                  <a:pt x="110000" y="355657"/>
                </a:lnTo>
                <a:lnTo>
                  <a:pt x="73543" y="333541"/>
                </a:lnTo>
                <a:lnTo>
                  <a:pt x="43135" y="304527"/>
                </a:lnTo>
                <a:lnTo>
                  <a:pt x="19957" y="269741"/>
                </a:lnTo>
                <a:lnTo>
                  <a:pt x="5185" y="230307"/>
                </a:lnTo>
                <a:lnTo>
                  <a:pt x="0" y="187349"/>
                </a:lnTo>
                <a:lnTo>
                  <a:pt x="5185" y="144392"/>
                </a:lnTo>
                <a:lnTo>
                  <a:pt x="19957" y="104958"/>
                </a:lnTo>
                <a:lnTo>
                  <a:pt x="43135" y="70172"/>
                </a:lnTo>
                <a:lnTo>
                  <a:pt x="73543" y="41158"/>
                </a:lnTo>
                <a:lnTo>
                  <a:pt x="110000" y="19042"/>
                </a:lnTo>
                <a:lnTo>
                  <a:pt x="151328" y="4948"/>
                </a:lnTo>
                <a:lnTo>
                  <a:pt x="196349" y="0"/>
                </a:lnTo>
                <a:lnTo>
                  <a:pt x="234835" y="3633"/>
                </a:lnTo>
                <a:lnTo>
                  <a:pt x="271490" y="14261"/>
                </a:lnTo>
                <a:lnTo>
                  <a:pt x="335190" y="54873"/>
                </a:lnTo>
                <a:lnTo>
                  <a:pt x="377753" y="115654"/>
                </a:lnTo>
                <a:lnTo>
                  <a:pt x="392699" y="187349"/>
                </a:lnTo>
                <a:lnTo>
                  <a:pt x="387514" y="230307"/>
                </a:lnTo>
                <a:lnTo>
                  <a:pt x="372742" y="269741"/>
                </a:lnTo>
                <a:lnTo>
                  <a:pt x="349564" y="304527"/>
                </a:lnTo>
                <a:lnTo>
                  <a:pt x="319157" y="333541"/>
                </a:lnTo>
                <a:lnTo>
                  <a:pt x="282699" y="355657"/>
                </a:lnTo>
                <a:lnTo>
                  <a:pt x="241371" y="369751"/>
                </a:lnTo>
                <a:lnTo>
                  <a:pt x="196349" y="374699"/>
                </a:lnTo>
                <a:close/>
              </a:path>
            </a:pathLst>
          </a:custGeom>
          <a:solidFill>
            <a:srgbClr val="929292"/>
          </a:solidFill>
        </p:spPr>
        <p:txBody>
          <a:bodyPr wrap="square" lIns="0" tIns="0" rIns="0" bIns="0" rtlCol="0"/>
          <a:lstStyle/>
          <a:p>
            <a:endParaRPr sz="1799"/>
          </a:p>
        </p:txBody>
      </p:sp>
      <p:sp>
        <p:nvSpPr>
          <p:cNvPr id="58" name="object 58"/>
          <p:cNvSpPr/>
          <p:nvPr/>
        </p:nvSpPr>
        <p:spPr>
          <a:xfrm>
            <a:off x="7438410" y="1461477"/>
            <a:ext cx="392963" cy="375187"/>
          </a:xfrm>
          <a:custGeom>
            <a:avLst/>
            <a:gdLst/>
            <a:ahLst/>
            <a:cxnLst/>
            <a:rect l="l" t="t" r="r" b="b"/>
            <a:pathLst>
              <a:path w="393065" h="375285">
                <a:moveTo>
                  <a:pt x="0" y="187349"/>
                </a:moveTo>
                <a:lnTo>
                  <a:pt x="5185" y="144392"/>
                </a:lnTo>
                <a:lnTo>
                  <a:pt x="19957" y="104958"/>
                </a:lnTo>
                <a:lnTo>
                  <a:pt x="43135" y="70172"/>
                </a:lnTo>
                <a:lnTo>
                  <a:pt x="73543" y="41158"/>
                </a:lnTo>
                <a:lnTo>
                  <a:pt x="110000" y="19042"/>
                </a:lnTo>
                <a:lnTo>
                  <a:pt x="151328" y="4948"/>
                </a:lnTo>
                <a:lnTo>
                  <a:pt x="196349" y="0"/>
                </a:lnTo>
                <a:lnTo>
                  <a:pt x="234835" y="3633"/>
                </a:lnTo>
                <a:lnTo>
                  <a:pt x="271490" y="14261"/>
                </a:lnTo>
                <a:lnTo>
                  <a:pt x="335190" y="54873"/>
                </a:lnTo>
                <a:lnTo>
                  <a:pt x="377753" y="115654"/>
                </a:lnTo>
                <a:lnTo>
                  <a:pt x="392699" y="187349"/>
                </a:lnTo>
                <a:lnTo>
                  <a:pt x="387514" y="230307"/>
                </a:lnTo>
                <a:lnTo>
                  <a:pt x="372742" y="269741"/>
                </a:lnTo>
                <a:lnTo>
                  <a:pt x="349564" y="304527"/>
                </a:lnTo>
                <a:lnTo>
                  <a:pt x="319157" y="333541"/>
                </a:lnTo>
                <a:lnTo>
                  <a:pt x="282699" y="355657"/>
                </a:lnTo>
                <a:lnTo>
                  <a:pt x="241371" y="369751"/>
                </a:lnTo>
                <a:lnTo>
                  <a:pt x="196349" y="374699"/>
                </a:lnTo>
                <a:lnTo>
                  <a:pt x="151328" y="369751"/>
                </a:lnTo>
                <a:lnTo>
                  <a:pt x="110000" y="355657"/>
                </a:lnTo>
                <a:lnTo>
                  <a:pt x="73543" y="333541"/>
                </a:lnTo>
                <a:lnTo>
                  <a:pt x="43135" y="304527"/>
                </a:lnTo>
                <a:lnTo>
                  <a:pt x="19957" y="269741"/>
                </a:lnTo>
                <a:lnTo>
                  <a:pt x="5185" y="230307"/>
                </a:lnTo>
                <a:lnTo>
                  <a:pt x="0" y="187349"/>
                </a:lnTo>
                <a:close/>
              </a:path>
            </a:pathLst>
          </a:custGeom>
          <a:ln w="9524">
            <a:solidFill>
              <a:srgbClr val="005392"/>
            </a:solidFill>
          </a:ln>
        </p:spPr>
        <p:txBody>
          <a:bodyPr wrap="square" lIns="0" tIns="0" rIns="0" bIns="0" rtlCol="0"/>
          <a:lstStyle/>
          <a:p>
            <a:endParaRPr sz="1799"/>
          </a:p>
        </p:txBody>
      </p:sp>
      <p:sp>
        <p:nvSpPr>
          <p:cNvPr id="59" name="object 59"/>
          <p:cNvSpPr/>
          <p:nvPr/>
        </p:nvSpPr>
        <p:spPr>
          <a:xfrm>
            <a:off x="7438410" y="2022642"/>
            <a:ext cx="392963" cy="375187"/>
          </a:xfrm>
          <a:custGeom>
            <a:avLst/>
            <a:gdLst/>
            <a:ahLst/>
            <a:cxnLst/>
            <a:rect l="l" t="t" r="r" b="b"/>
            <a:pathLst>
              <a:path w="393065" h="375285">
                <a:moveTo>
                  <a:pt x="196349" y="374699"/>
                </a:moveTo>
                <a:lnTo>
                  <a:pt x="151328" y="369751"/>
                </a:lnTo>
                <a:lnTo>
                  <a:pt x="110000" y="355657"/>
                </a:lnTo>
                <a:lnTo>
                  <a:pt x="73543" y="333541"/>
                </a:lnTo>
                <a:lnTo>
                  <a:pt x="43135" y="304527"/>
                </a:lnTo>
                <a:lnTo>
                  <a:pt x="19957" y="269741"/>
                </a:lnTo>
                <a:lnTo>
                  <a:pt x="5185" y="230307"/>
                </a:lnTo>
                <a:lnTo>
                  <a:pt x="0" y="187349"/>
                </a:lnTo>
                <a:lnTo>
                  <a:pt x="5185" y="144392"/>
                </a:lnTo>
                <a:lnTo>
                  <a:pt x="19957" y="104958"/>
                </a:lnTo>
                <a:lnTo>
                  <a:pt x="43135" y="70172"/>
                </a:lnTo>
                <a:lnTo>
                  <a:pt x="73543" y="41158"/>
                </a:lnTo>
                <a:lnTo>
                  <a:pt x="110000" y="19042"/>
                </a:lnTo>
                <a:lnTo>
                  <a:pt x="151328" y="4948"/>
                </a:lnTo>
                <a:lnTo>
                  <a:pt x="196349" y="0"/>
                </a:lnTo>
                <a:lnTo>
                  <a:pt x="234835" y="3633"/>
                </a:lnTo>
                <a:lnTo>
                  <a:pt x="271490" y="14261"/>
                </a:lnTo>
                <a:lnTo>
                  <a:pt x="335190" y="54873"/>
                </a:lnTo>
                <a:lnTo>
                  <a:pt x="377753" y="115654"/>
                </a:lnTo>
                <a:lnTo>
                  <a:pt x="392699" y="187349"/>
                </a:lnTo>
                <a:lnTo>
                  <a:pt x="387514" y="230307"/>
                </a:lnTo>
                <a:lnTo>
                  <a:pt x="372742" y="269741"/>
                </a:lnTo>
                <a:lnTo>
                  <a:pt x="349564" y="304527"/>
                </a:lnTo>
                <a:lnTo>
                  <a:pt x="319157" y="333541"/>
                </a:lnTo>
                <a:lnTo>
                  <a:pt x="282699" y="355657"/>
                </a:lnTo>
                <a:lnTo>
                  <a:pt x="241371" y="369751"/>
                </a:lnTo>
                <a:lnTo>
                  <a:pt x="196349" y="374699"/>
                </a:lnTo>
                <a:close/>
              </a:path>
            </a:pathLst>
          </a:custGeom>
          <a:solidFill>
            <a:srgbClr val="929292"/>
          </a:solidFill>
        </p:spPr>
        <p:txBody>
          <a:bodyPr wrap="square" lIns="0" tIns="0" rIns="0" bIns="0" rtlCol="0"/>
          <a:lstStyle/>
          <a:p>
            <a:endParaRPr sz="1799"/>
          </a:p>
        </p:txBody>
      </p:sp>
      <p:sp>
        <p:nvSpPr>
          <p:cNvPr id="60" name="object 60"/>
          <p:cNvSpPr/>
          <p:nvPr/>
        </p:nvSpPr>
        <p:spPr>
          <a:xfrm>
            <a:off x="7438410" y="2022642"/>
            <a:ext cx="392963" cy="375187"/>
          </a:xfrm>
          <a:custGeom>
            <a:avLst/>
            <a:gdLst/>
            <a:ahLst/>
            <a:cxnLst/>
            <a:rect l="l" t="t" r="r" b="b"/>
            <a:pathLst>
              <a:path w="393065" h="375285">
                <a:moveTo>
                  <a:pt x="0" y="187349"/>
                </a:moveTo>
                <a:lnTo>
                  <a:pt x="5185" y="144392"/>
                </a:lnTo>
                <a:lnTo>
                  <a:pt x="19957" y="104958"/>
                </a:lnTo>
                <a:lnTo>
                  <a:pt x="43135" y="70172"/>
                </a:lnTo>
                <a:lnTo>
                  <a:pt x="73543" y="41158"/>
                </a:lnTo>
                <a:lnTo>
                  <a:pt x="110000" y="19042"/>
                </a:lnTo>
                <a:lnTo>
                  <a:pt x="151328" y="4948"/>
                </a:lnTo>
                <a:lnTo>
                  <a:pt x="196349" y="0"/>
                </a:lnTo>
                <a:lnTo>
                  <a:pt x="234835" y="3633"/>
                </a:lnTo>
                <a:lnTo>
                  <a:pt x="271490" y="14261"/>
                </a:lnTo>
                <a:lnTo>
                  <a:pt x="335190" y="54873"/>
                </a:lnTo>
                <a:lnTo>
                  <a:pt x="377753" y="115654"/>
                </a:lnTo>
                <a:lnTo>
                  <a:pt x="392699" y="187349"/>
                </a:lnTo>
                <a:lnTo>
                  <a:pt x="387514" y="230307"/>
                </a:lnTo>
                <a:lnTo>
                  <a:pt x="372742" y="269741"/>
                </a:lnTo>
                <a:lnTo>
                  <a:pt x="349564" y="304527"/>
                </a:lnTo>
                <a:lnTo>
                  <a:pt x="319157" y="333541"/>
                </a:lnTo>
                <a:lnTo>
                  <a:pt x="282699" y="355657"/>
                </a:lnTo>
                <a:lnTo>
                  <a:pt x="241371" y="369751"/>
                </a:lnTo>
                <a:lnTo>
                  <a:pt x="196349" y="374699"/>
                </a:lnTo>
                <a:lnTo>
                  <a:pt x="151328" y="369751"/>
                </a:lnTo>
                <a:lnTo>
                  <a:pt x="110000" y="355657"/>
                </a:lnTo>
                <a:lnTo>
                  <a:pt x="73543" y="333541"/>
                </a:lnTo>
                <a:lnTo>
                  <a:pt x="43135" y="304527"/>
                </a:lnTo>
                <a:lnTo>
                  <a:pt x="19957" y="269741"/>
                </a:lnTo>
                <a:lnTo>
                  <a:pt x="5185" y="230307"/>
                </a:lnTo>
                <a:lnTo>
                  <a:pt x="0" y="187349"/>
                </a:lnTo>
                <a:close/>
              </a:path>
            </a:pathLst>
          </a:custGeom>
          <a:ln w="9524">
            <a:solidFill>
              <a:srgbClr val="005392"/>
            </a:solidFill>
          </a:ln>
        </p:spPr>
        <p:txBody>
          <a:bodyPr wrap="square" lIns="0" tIns="0" rIns="0" bIns="0" rtlCol="0"/>
          <a:lstStyle/>
          <a:p>
            <a:endParaRPr sz="1799"/>
          </a:p>
        </p:txBody>
      </p:sp>
      <p:sp>
        <p:nvSpPr>
          <p:cNvPr id="61" name="object 61"/>
          <p:cNvSpPr/>
          <p:nvPr/>
        </p:nvSpPr>
        <p:spPr>
          <a:xfrm>
            <a:off x="7438410" y="2601264"/>
            <a:ext cx="392963" cy="375187"/>
          </a:xfrm>
          <a:custGeom>
            <a:avLst/>
            <a:gdLst/>
            <a:ahLst/>
            <a:cxnLst/>
            <a:rect l="l" t="t" r="r" b="b"/>
            <a:pathLst>
              <a:path w="393065" h="375285">
                <a:moveTo>
                  <a:pt x="196349" y="374699"/>
                </a:moveTo>
                <a:lnTo>
                  <a:pt x="151328" y="369751"/>
                </a:lnTo>
                <a:lnTo>
                  <a:pt x="110000" y="355657"/>
                </a:lnTo>
                <a:lnTo>
                  <a:pt x="73543" y="333541"/>
                </a:lnTo>
                <a:lnTo>
                  <a:pt x="43135" y="304527"/>
                </a:lnTo>
                <a:lnTo>
                  <a:pt x="19957" y="269741"/>
                </a:lnTo>
                <a:lnTo>
                  <a:pt x="5185" y="230307"/>
                </a:lnTo>
                <a:lnTo>
                  <a:pt x="0" y="187349"/>
                </a:lnTo>
                <a:lnTo>
                  <a:pt x="5185" y="144392"/>
                </a:lnTo>
                <a:lnTo>
                  <a:pt x="19957" y="104958"/>
                </a:lnTo>
                <a:lnTo>
                  <a:pt x="43135" y="70172"/>
                </a:lnTo>
                <a:lnTo>
                  <a:pt x="73543" y="41158"/>
                </a:lnTo>
                <a:lnTo>
                  <a:pt x="110000" y="19042"/>
                </a:lnTo>
                <a:lnTo>
                  <a:pt x="151328" y="4948"/>
                </a:lnTo>
                <a:lnTo>
                  <a:pt x="196349" y="0"/>
                </a:lnTo>
                <a:lnTo>
                  <a:pt x="234835" y="3633"/>
                </a:lnTo>
                <a:lnTo>
                  <a:pt x="271490" y="14261"/>
                </a:lnTo>
                <a:lnTo>
                  <a:pt x="335190" y="54873"/>
                </a:lnTo>
                <a:lnTo>
                  <a:pt x="377753" y="115654"/>
                </a:lnTo>
                <a:lnTo>
                  <a:pt x="392699" y="187349"/>
                </a:lnTo>
                <a:lnTo>
                  <a:pt x="387514" y="230307"/>
                </a:lnTo>
                <a:lnTo>
                  <a:pt x="372742" y="269741"/>
                </a:lnTo>
                <a:lnTo>
                  <a:pt x="349564" y="304527"/>
                </a:lnTo>
                <a:lnTo>
                  <a:pt x="319157" y="333541"/>
                </a:lnTo>
                <a:lnTo>
                  <a:pt x="282699" y="355657"/>
                </a:lnTo>
                <a:lnTo>
                  <a:pt x="241371" y="369751"/>
                </a:lnTo>
                <a:lnTo>
                  <a:pt x="196349" y="374699"/>
                </a:lnTo>
                <a:close/>
              </a:path>
            </a:pathLst>
          </a:custGeom>
          <a:solidFill>
            <a:srgbClr val="929292"/>
          </a:solidFill>
        </p:spPr>
        <p:txBody>
          <a:bodyPr wrap="square" lIns="0" tIns="0" rIns="0" bIns="0" rtlCol="0"/>
          <a:lstStyle/>
          <a:p>
            <a:endParaRPr sz="1799"/>
          </a:p>
        </p:txBody>
      </p:sp>
      <p:sp>
        <p:nvSpPr>
          <p:cNvPr id="62" name="object 62"/>
          <p:cNvSpPr/>
          <p:nvPr/>
        </p:nvSpPr>
        <p:spPr>
          <a:xfrm>
            <a:off x="7438410" y="2601264"/>
            <a:ext cx="392963" cy="375187"/>
          </a:xfrm>
          <a:custGeom>
            <a:avLst/>
            <a:gdLst/>
            <a:ahLst/>
            <a:cxnLst/>
            <a:rect l="l" t="t" r="r" b="b"/>
            <a:pathLst>
              <a:path w="393065" h="375285">
                <a:moveTo>
                  <a:pt x="0" y="187349"/>
                </a:moveTo>
                <a:lnTo>
                  <a:pt x="5185" y="144392"/>
                </a:lnTo>
                <a:lnTo>
                  <a:pt x="19957" y="104958"/>
                </a:lnTo>
                <a:lnTo>
                  <a:pt x="43135" y="70172"/>
                </a:lnTo>
                <a:lnTo>
                  <a:pt x="73543" y="41158"/>
                </a:lnTo>
                <a:lnTo>
                  <a:pt x="110000" y="19042"/>
                </a:lnTo>
                <a:lnTo>
                  <a:pt x="151328" y="4948"/>
                </a:lnTo>
                <a:lnTo>
                  <a:pt x="196349" y="0"/>
                </a:lnTo>
                <a:lnTo>
                  <a:pt x="234835" y="3633"/>
                </a:lnTo>
                <a:lnTo>
                  <a:pt x="271490" y="14261"/>
                </a:lnTo>
                <a:lnTo>
                  <a:pt x="335190" y="54873"/>
                </a:lnTo>
                <a:lnTo>
                  <a:pt x="377753" y="115654"/>
                </a:lnTo>
                <a:lnTo>
                  <a:pt x="392699" y="187349"/>
                </a:lnTo>
                <a:lnTo>
                  <a:pt x="387514" y="230307"/>
                </a:lnTo>
                <a:lnTo>
                  <a:pt x="372742" y="269741"/>
                </a:lnTo>
                <a:lnTo>
                  <a:pt x="349564" y="304527"/>
                </a:lnTo>
                <a:lnTo>
                  <a:pt x="319157" y="333541"/>
                </a:lnTo>
                <a:lnTo>
                  <a:pt x="282699" y="355657"/>
                </a:lnTo>
                <a:lnTo>
                  <a:pt x="241371" y="369751"/>
                </a:lnTo>
                <a:lnTo>
                  <a:pt x="196349" y="374699"/>
                </a:lnTo>
                <a:lnTo>
                  <a:pt x="151328" y="369751"/>
                </a:lnTo>
                <a:lnTo>
                  <a:pt x="110000" y="355657"/>
                </a:lnTo>
                <a:lnTo>
                  <a:pt x="73543" y="333541"/>
                </a:lnTo>
                <a:lnTo>
                  <a:pt x="43135" y="304527"/>
                </a:lnTo>
                <a:lnTo>
                  <a:pt x="19957" y="269741"/>
                </a:lnTo>
                <a:lnTo>
                  <a:pt x="5185" y="230307"/>
                </a:lnTo>
                <a:lnTo>
                  <a:pt x="0" y="187349"/>
                </a:lnTo>
                <a:close/>
              </a:path>
            </a:pathLst>
          </a:custGeom>
          <a:ln w="9524">
            <a:solidFill>
              <a:srgbClr val="005392"/>
            </a:solidFill>
          </a:ln>
        </p:spPr>
        <p:txBody>
          <a:bodyPr wrap="square" lIns="0" tIns="0" rIns="0" bIns="0" rtlCol="0"/>
          <a:lstStyle/>
          <a:p>
            <a:endParaRPr sz="1799"/>
          </a:p>
        </p:txBody>
      </p:sp>
      <p:sp>
        <p:nvSpPr>
          <p:cNvPr id="63" name="object 63"/>
          <p:cNvSpPr/>
          <p:nvPr/>
        </p:nvSpPr>
        <p:spPr>
          <a:xfrm>
            <a:off x="7438410" y="3115320"/>
            <a:ext cx="392963" cy="375187"/>
          </a:xfrm>
          <a:custGeom>
            <a:avLst/>
            <a:gdLst/>
            <a:ahLst/>
            <a:cxnLst/>
            <a:rect l="l" t="t" r="r" b="b"/>
            <a:pathLst>
              <a:path w="393065" h="375285">
                <a:moveTo>
                  <a:pt x="196349" y="374699"/>
                </a:moveTo>
                <a:lnTo>
                  <a:pt x="151328" y="369751"/>
                </a:lnTo>
                <a:lnTo>
                  <a:pt x="110000" y="355657"/>
                </a:lnTo>
                <a:lnTo>
                  <a:pt x="73543" y="333541"/>
                </a:lnTo>
                <a:lnTo>
                  <a:pt x="43135" y="304527"/>
                </a:lnTo>
                <a:lnTo>
                  <a:pt x="19957" y="269741"/>
                </a:lnTo>
                <a:lnTo>
                  <a:pt x="5185" y="230307"/>
                </a:lnTo>
                <a:lnTo>
                  <a:pt x="0" y="187349"/>
                </a:lnTo>
                <a:lnTo>
                  <a:pt x="5185" y="144392"/>
                </a:lnTo>
                <a:lnTo>
                  <a:pt x="19957" y="104958"/>
                </a:lnTo>
                <a:lnTo>
                  <a:pt x="43135" y="70171"/>
                </a:lnTo>
                <a:lnTo>
                  <a:pt x="73543" y="41158"/>
                </a:lnTo>
                <a:lnTo>
                  <a:pt x="110000" y="19042"/>
                </a:lnTo>
                <a:lnTo>
                  <a:pt x="151328" y="4948"/>
                </a:lnTo>
                <a:lnTo>
                  <a:pt x="196349" y="0"/>
                </a:lnTo>
                <a:lnTo>
                  <a:pt x="234835" y="3633"/>
                </a:lnTo>
                <a:lnTo>
                  <a:pt x="271490" y="14261"/>
                </a:lnTo>
                <a:lnTo>
                  <a:pt x="335190" y="54873"/>
                </a:lnTo>
                <a:lnTo>
                  <a:pt x="377753" y="115654"/>
                </a:lnTo>
                <a:lnTo>
                  <a:pt x="392699" y="187349"/>
                </a:lnTo>
                <a:lnTo>
                  <a:pt x="387514" y="230307"/>
                </a:lnTo>
                <a:lnTo>
                  <a:pt x="372742" y="269741"/>
                </a:lnTo>
                <a:lnTo>
                  <a:pt x="349564" y="304527"/>
                </a:lnTo>
                <a:lnTo>
                  <a:pt x="319157" y="333541"/>
                </a:lnTo>
                <a:lnTo>
                  <a:pt x="282699" y="355657"/>
                </a:lnTo>
                <a:lnTo>
                  <a:pt x="241371" y="369751"/>
                </a:lnTo>
                <a:lnTo>
                  <a:pt x="196349" y="374699"/>
                </a:lnTo>
                <a:close/>
              </a:path>
            </a:pathLst>
          </a:custGeom>
          <a:solidFill>
            <a:srgbClr val="929292"/>
          </a:solidFill>
        </p:spPr>
        <p:txBody>
          <a:bodyPr wrap="square" lIns="0" tIns="0" rIns="0" bIns="0" rtlCol="0"/>
          <a:lstStyle/>
          <a:p>
            <a:endParaRPr sz="1799"/>
          </a:p>
        </p:txBody>
      </p:sp>
      <p:sp>
        <p:nvSpPr>
          <p:cNvPr id="64" name="object 64"/>
          <p:cNvSpPr/>
          <p:nvPr/>
        </p:nvSpPr>
        <p:spPr>
          <a:xfrm>
            <a:off x="7438410" y="3115320"/>
            <a:ext cx="392963" cy="375187"/>
          </a:xfrm>
          <a:custGeom>
            <a:avLst/>
            <a:gdLst/>
            <a:ahLst/>
            <a:cxnLst/>
            <a:rect l="l" t="t" r="r" b="b"/>
            <a:pathLst>
              <a:path w="393065" h="375285">
                <a:moveTo>
                  <a:pt x="0" y="187349"/>
                </a:moveTo>
                <a:lnTo>
                  <a:pt x="5185" y="144392"/>
                </a:lnTo>
                <a:lnTo>
                  <a:pt x="19957" y="104958"/>
                </a:lnTo>
                <a:lnTo>
                  <a:pt x="43135" y="70171"/>
                </a:lnTo>
                <a:lnTo>
                  <a:pt x="73543" y="41158"/>
                </a:lnTo>
                <a:lnTo>
                  <a:pt x="110000" y="19042"/>
                </a:lnTo>
                <a:lnTo>
                  <a:pt x="151328" y="4948"/>
                </a:lnTo>
                <a:lnTo>
                  <a:pt x="196349" y="0"/>
                </a:lnTo>
                <a:lnTo>
                  <a:pt x="234835" y="3633"/>
                </a:lnTo>
                <a:lnTo>
                  <a:pt x="271490" y="14261"/>
                </a:lnTo>
                <a:lnTo>
                  <a:pt x="335190" y="54873"/>
                </a:lnTo>
                <a:lnTo>
                  <a:pt x="377753" y="115654"/>
                </a:lnTo>
                <a:lnTo>
                  <a:pt x="392699" y="187349"/>
                </a:lnTo>
                <a:lnTo>
                  <a:pt x="387514" y="230307"/>
                </a:lnTo>
                <a:lnTo>
                  <a:pt x="372742" y="269741"/>
                </a:lnTo>
                <a:lnTo>
                  <a:pt x="349564" y="304527"/>
                </a:lnTo>
                <a:lnTo>
                  <a:pt x="319157" y="333541"/>
                </a:lnTo>
                <a:lnTo>
                  <a:pt x="282699" y="355657"/>
                </a:lnTo>
                <a:lnTo>
                  <a:pt x="241371" y="369751"/>
                </a:lnTo>
                <a:lnTo>
                  <a:pt x="196349" y="374699"/>
                </a:lnTo>
                <a:lnTo>
                  <a:pt x="151328" y="369751"/>
                </a:lnTo>
                <a:lnTo>
                  <a:pt x="110000" y="355657"/>
                </a:lnTo>
                <a:lnTo>
                  <a:pt x="73543" y="333541"/>
                </a:lnTo>
                <a:lnTo>
                  <a:pt x="43135" y="304527"/>
                </a:lnTo>
                <a:lnTo>
                  <a:pt x="19957" y="269741"/>
                </a:lnTo>
                <a:lnTo>
                  <a:pt x="5185" y="230307"/>
                </a:lnTo>
                <a:lnTo>
                  <a:pt x="0" y="187349"/>
                </a:lnTo>
                <a:close/>
              </a:path>
            </a:pathLst>
          </a:custGeom>
          <a:ln w="9524">
            <a:solidFill>
              <a:srgbClr val="005392"/>
            </a:solidFill>
          </a:ln>
        </p:spPr>
        <p:txBody>
          <a:bodyPr wrap="square" lIns="0" tIns="0" rIns="0" bIns="0" rtlCol="0"/>
          <a:lstStyle/>
          <a:p>
            <a:endParaRPr sz="1799"/>
          </a:p>
        </p:txBody>
      </p:sp>
      <p:sp>
        <p:nvSpPr>
          <p:cNvPr id="65" name="object 65"/>
          <p:cNvSpPr/>
          <p:nvPr/>
        </p:nvSpPr>
        <p:spPr>
          <a:xfrm>
            <a:off x="7438410" y="3647907"/>
            <a:ext cx="392963" cy="375187"/>
          </a:xfrm>
          <a:custGeom>
            <a:avLst/>
            <a:gdLst/>
            <a:ahLst/>
            <a:cxnLst/>
            <a:rect l="l" t="t" r="r" b="b"/>
            <a:pathLst>
              <a:path w="393065" h="375285">
                <a:moveTo>
                  <a:pt x="196349" y="374699"/>
                </a:moveTo>
                <a:lnTo>
                  <a:pt x="151328" y="369751"/>
                </a:lnTo>
                <a:lnTo>
                  <a:pt x="110000" y="355657"/>
                </a:lnTo>
                <a:lnTo>
                  <a:pt x="73543" y="333541"/>
                </a:lnTo>
                <a:lnTo>
                  <a:pt x="43135" y="304527"/>
                </a:lnTo>
                <a:lnTo>
                  <a:pt x="19957" y="269741"/>
                </a:lnTo>
                <a:lnTo>
                  <a:pt x="5185" y="230307"/>
                </a:lnTo>
                <a:lnTo>
                  <a:pt x="0" y="187349"/>
                </a:lnTo>
                <a:lnTo>
                  <a:pt x="5185" y="144392"/>
                </a:lnTo>
                <a:lnTo>
                  <a:pt x="19957" y="104958"/>
                </a:lnTo>
                <a:lnTo>
                  <a:pt x="43135" y="70172"/>
                </a:lnTo>
                <a:lnTo>
                  <a:pt x="73543" y="41158"/>
                </a:lnTo>
                <a:lnTo>
                  <a:pt x="110000" y="19042"/>
                </a:lnTo>
                <a:lnTo>
                  <a:pt x="151328" y="4948"/>
                </a:lnTo>
                <a:lnTo>
                  <a:pt x="196349" y="0"/>
                </a:lnTo>
                <a:lnTo>
                  <a:pt x="234835" y="3633"/>
                </a:lnTo>
                <a:lnTo>
                  <a:pt x="271490" y="14261"/>
                </a:lnTo>
                <a:lnTo>
                  <a:pt x="335190" y="54873"/>
                </a:lnTo>
                <a:lnTo>
                  <a:pt x="377753" y="115654"/>
                </a:lnTo>
                <a:lnTo>
                  <a:pt x="392699" y="187349"/>
                </a:lnTo>
                <a:lnTo>
                  <a:pt x="387514" y="230307"/>
                </a:lnTo>
                <a:lnTo>
                  <a:pt x="372742" y="269741"/>
                </a:lnTo>
                <a:lnTo>
                  <a:pt x="349564" y="304527"/>
                </a:lnTo>
                <a:lnTo>
                  <a:pt x="319157" y="333541"/>
                </a:lnTo>
                <a:lnTo>
                  <a:pt x="282699" y="355657"/>
                </a:lnTo>
                <a:lnTo>
                  <a:pt x="241371" y="369751"/>
                </a:lnTo>
                <a:lnTo>
                  <a:pt x="196349" y="374699"/>
                </a:lnTo>
                <a:close/>
              </a:path>
            </a:pathLst>
          </a:custGeom>
          <a:solidFill>
            <a:srgbClr val="929292"/>
          </a:solidFill>
        </p:spPr>
        <p:txBody>
          <a:bodyPr wrap="square" lIns="0" tIns="0" rIns="0" bIns="0" rtlCol="0"/>
          <a:lstStyle/>
          <a:p>
            <a:endParaRPr sz="1799"/>
          </a:p>
        </p:txBody>
      </p:sp>
      <p:sp>
        <p:nvSpPr>
          <p:cNvPr id="66" name="object 66"/>
          <p:cNvSpPr/>
          <p:nvPr/>
        </p:nvSpPr>
        <p:spPr>
          <a:xfrm>
            <a:off x="7438410" y="3647907"/>
            <a:ext cx="392963" cy="375187"/>
          </a:xfrm>
          <a:custGeom>
            <a:avLst/>
            <a:gdLst/>
            <a:ahLst/>
            <a:cxnLst/>
            <a:rect l="l" t="t" r="r" b="b"/>
            <a:pathLst>
              <a:path w="393065" h="375285">
                <a:moveTo>
                  <a:pt x="0" y="187349"/>
                </a:moveTo>
                <a:lnTo>
                  <a:pt x="5185" y="144392"/>
                </a:lnTo>
                <a:lnTo>
                  <a:pt x="19957" y="104958"/>
                </a:lnTo>
                <a:lnTo>
                  <a:pt x="43135" y="70172"/>
                </a:lnTo>
                <a:lnTo>
                  <a:pt x="73543" y="41158"/>
                </a:lnTo>
                <a:lnTo>
                  <a:pt x="110000" y="19042"/>
                </a:lnTo>
                <a:lnTo>
                  <a:pt x="151328" y="4948"/>
                </a:lnTo>
                <a:lnTo>
                  <a:pt x="196349" y="0"/>
                </a:lnTo>
                <a:lnTo>
                  <a:pt x="234835" y="3633"/>
                </a:lnTo>
                <a:lnTo>
                  <a:pt x="271490" y="14261"/>
                </a:lnTo>
                <a:lnTo>
                  <a:pt x="335190" y="54873"/>
                </a:lnTo>
                <a:lnTo>
                  <a:pt x="377753" y="115654"/>
                </a:lnTo>
                <a:lnTo>
                  <a:pt x="392699" y="187349"/>
                </a:lnTo>
                <a:lnTo>
                  <a:pt x="387514" y="230307"/>
                </a:lnTo>
                <a:lnTo>
                  <a:pt x="372742" y="269741"/>
                </a:lnTo>
                <a:lnTo>
                  <a:pt x="349564" y="304527"/>
                </a:lnTo>
                <a:lnTo>
                  <a:pt x="319157" y="333541"/>
                </a:lnTo>
                <a:lnTo>
                  <a:pt x="282699" y="355657"/>
                </a:lnTo>
                <a:lnTo>
                  <a:pt x="241371" y="369751"/>
                </a:lnTo>
                <a:lnTo>
                  <a:pt x="196349" y="374699"/>
                </a:lnTo>
                <a:lnTo>
                  <a:pt x="151328" y="369751"/>
                </a:lnTo>
                <a:lnTo>
                  <a:pt x="110000" y="355657"/>
                </a:lnTo>
                <a:lnTo>
                  <a:pt x="73543" y="333541"/>
                </a:lnTo>
                <a:lnTo>
                  <a:pt x="43135" y="304527"/>
                </a:lnTo>
                <a:lnTo>
                  <a:pt x="19957" y="269741"/>
                </a:lnTo>
                <a:lnTo>
                  <a:pt x="5185" y="230307"/>
                </a:lnTo>
                <a:lnTo>
                  <a:pt x="0" y="187349"/>
                </a:lnTo>
                <a:close/>
              </a:path>
            </a:pathLst>
          </a:custGeom>
          <a:ln w="9524">
            <a:solidFill>
              <a:srgbClr val="005392"/>
            </a:solidFill>
          </a:ln>
        </p:spPr>
        <p:txBody>
          <a:bodyPr wrap="square" lIns="0" tIns="0" rIns="0" bIns="0" rtlCol="0"/>
          <a:lstStyle/>
          <a:p>
            <a:endParaRPr sz="1799"/>
          </a:p>
        </p:txBody>
      </p:sp>
      <p:sp>
        <p:nvSpPr>
          <p:cNvPr id="67" name="object 67"/>
          <p:cNvSpPr/>
          <p:nvPr/>
        </p:nvSpPr>
        <p:spPr>
          <a:xfrm>
            <a:off x="7438410" y="4234452"/>
            <a:ext cx="392963" cy="375187"/>
          </a:xfrm>
          <a:custGeom>
            <a:avLst/>
            <a:gdLst/>
            <a:ahLst/>
            <a:cxnLst/>
            <a:rect l="l" t="t" r="r" b="b"/>
            <a:pathLst>
              <a:path w="393065" h="375285">
                <a:moveTo>
                  <a:pt x="196349" y="374699"/>
                </a:moveTo>
                <a:lnTo>
                  <a:pt x="151328" y="369751"/>
                </a:lnTo>
                <a:lnTo>
                  <a:pt x="110000" y="355657"/>
                </a:lnTo>
                <a:lnTo>
                  <a:pt x="73543" y="333541"/>
                </a:lnTo>
                <a:lnTo>
                  <a:pt x="43135" y="304527"/>
                </a:lnTo>
                <a:lnTo>
                  <a:pt x="19957" y="269741"/>
                </a:lnTo>
                <a:lnTo>
                  <a:pt x="5185" y="230307"/>
                </a:lnTo>
                <a:lnTo>
                  <a:pt x="0" y="187349"/>
                </a:lnTo>
                <a:lnTo>
                  <a:pt x="5185" y="144392"/>
                </a:lnTo>
                <a:lnTo>
                  <a:pt x="19957" y="104958"/>
                </a:lnTo>
                <a:lnTo>
                  <a:pt x="43135" y="70172"/>
                </a:lnTo>
                <a:lnTo>
                  <a:pt x="73543" y="41158"/>
                </a:lnTo>
                <a:lnTo>
                  <a:pt x="110000" y="19042"/>
                </a:lnTo>
                <a:lnTo>
                  <a:pt x="151328" y="4948"/>
                </a:lnTo>
                <a:lnTo>
                  <a:pt x="196349" y="0"/>
                </a:lnTo>
                <a:lnTo>
                  <a:pt x="234835" y="3633"/>
                </a:lnTo>
                <a:lnTo>
                  <a:pt x="271490" y="14261"/>
                </a:lnTo>
                <a:lnTo>
                  <a:pt x="335190" y="54873"/>
                </a:lnTo>
                <a:lnTo>
                  <a:pt x="377753" y="115654"/>
                </a:lnTo>
                <a:lnTo>
                  <a:pt x="392699" y="187349"/>
                </a:lnTo>
                <a:lnTo>
                  <a:pt x="387514" y="230307"/>
                </a:lnTo>
                <a:lnTo>
                  <a:pt x="372742" y="269741"/>
                </a:lnTo>
                <a:lnTo>
                  <a:pt x="349564" y="304527"/>
                </a:lnTo>
                <a:lnTo>
                  <a:pt x="319157" y="333541"/>
                </a:lnTo>
                <a:lnTo>
                  <a:pt x="282699" y="355657"/>
                </a:lnTo>
                <a:lnTo>
                  <a:pt x="241371" y="369751"/>
                </a:lnTo>
                <a:lnTo>
                  <a:pt x="196349" y="374699"/>
                </a:lnTo>
                <a:close/>
              </a:path>
            </a:pathLst>
          </a:custGeom>
          <a:solidFill>
            <a:srgbClr val="929292"/>
          </a:solidFill>
        </p:spPr>
        <p:txBody>
          <a:bodyPr wrap="square" lIns="0" tIns="0" rIns="0" bIns="0" rtlCol="0"/>
          <a:lstStyle/>
          <a:p>
            <a:endParaRPr sz="1799"/>
          </a:p>
        </p:txBody>
      </p:sp>
      <p:sp>
        <p:nvSpPr>
          <p:cNvPr id="68" name="object 68"/>
          <p:cNvSpPr/>
          <p:nvPr/>
        </p:nvSpPr>
        <p:spPr>
          <a:xfrm>
            <a:off x="7438410" y="4234452"/>
            <a:ext cx="392963" cy="375187"/>
          </a:xfrm>
          <a:custGeom>
            <a:avLst/>
            <a:gdLst/>
            <a:ahLst/>
            <a:cxnLst/>
            <a:rect l="l" t="t" r="r" b="b"/>
            <a:pathLst>
              <a:path w="393065" h="375285">
                <a:moveTo>
                  <a:pt x="0" y="187349"/>
                </a:moveTo>
                <a:lnTo>
                  <a:pt x="5185" y="144392"/>
                </a:lnTo>
                <a:lnTo>
                  <a:pt x="19957" y="104958"/>
                </a:lnTo>
                <a:lnTo>
                  <a:pt x="43135" y="70172"/>
                </a:lnTo>
                <a:lnTo>
                  <a:pt x="73543" y="41158"/>
                </a:lnTo>
                <a:lnTo>
                  <a:pt x="110000" y="19042"/>
                </a:lnTo>
                <a:lnTo>
                  <a:pt x="151328" y="4948"/>
                </a:lnTo>
                <a:lnTo>
                  <a:pt x="196349" y="0"/>
                </a:lnTo>
                <a:lnTo>
                  <a:pt x="234835" y="3633"/>
                </a:lnTo>
                <a:lnTo>
                  <a:pt x="271490" y="14261"/>
                </a:lnTo>
                <a:lnTo>
                  <a:pt x="335190" y="54873"/>
                </a:lnTo>
                <a:lnTo>
                  <a:pt x="377753" y="115654"/>
                </a:lnTo>
                <a:lnTo>
                  <a:pt x="392699" y="187349"/>
                </a:lnTo>
                <a:lnTo>
                  <a:pt x="387514" y="230307"/>
                </a:lnTo>
                <a:lnTo>
                  <a:pt x="372742" y="269741"/>
                </a:lnTo>
                <a:lnTo>
                  <a:pt x="349564" y="304527"/>
                </a:lnTo>
                <a:lnTo>
                  <a:pt x="319157" y="333541"/>
                </a:lnTo>
                <a:lnTo>
                  <a:pt x="282699" y="355657"/>
                </a:lnTo>
                <a:lnTo>
                  <a:pt x="241371" y="369751"/>
                </a:lnTo>
                <a:lnTo>
                  <a:pt x="196349" y="374699"/>
                </a:lnTo>
                <a:lnTo>
                  <a:pt x="151328" y="369751"/>
                </a:lnTo>
                <a:lnTo>
                  <a:pt x="110000" y="355657"/>
                </a:lnTo>
                <a:lnTo>
                  <a:pt x="73543" y="333541"/>
                </a:lnTo>
                <a:lnTo>
                  <a:pt x="43135" y="304527"/>
                </a:lnTo>
                <a:lnTo>
                  <a:pt x="19957" y="269741"/>
                </a:lnTo>
                <a:lnTo>
                  <a:pt x="5185" y="230307"/>
                </a:lnTo>
                <a:lnTo>
                  <a:pt x="0" y="187349"/>
                </a:lnTo>
                <a:close/>
              </a:path>
            </a:pathLst>
          </a:custGeom>
          <a:ln w="9524">
            <a:solidFill>
              <a:srgbClr val="005392"/>
            </a:solidFill>
          </a:ln>
        </p:spPr>
        <p:txBody>
          <a:bodyPr wrap="square" lIns="0" tIns="0" rIns="0" bIns="0" rtlCol="0"/>
          <a:lstStyle/>
          <a:p>
            <a:endParaRPr sz="1799"/>
          </a:p>
        </p:txBody>
      </p:sp>
      <p:sp>
        <p:nvSpPr>
          <p:cNvPr id="69" name="object 69"/>
          <p:cNvSpPr/>
          <p:nvPr/>
        </p:nvSpPr>
        <p:spPr>
          <a:xfrm>
            <a:off x="7438410" y="4757797"/>
            <a:ext cx="392963" cy="375187"/>
          </a:xfrm>
          <a:custGeom>
            <a:avLst/>
            <a:gdLst/>
            <a:ahLst/>
            <a:cxnLst/>
            <a:rect l="l" t="t" r="r" b="b"/>
            <a:pathLst>
              <a:path w="393065" h="375285">
                <a:moveTo>
                  <a:pt x="196349" y="374699"/>
                </a:moveTo>
                <a:lnTo>
                  <a:pt x="151328" y="369751"/>
                </a:lnTo>
                <a:lnTo>
                  <a:pt x="110000" y="355657"/>
                </a:lnTo>
                <a:lnTo>
                  <a:pt x="73543" y="333541"/>
                </a:lnTo>
                <a:lnTo>
                  <a:pt x="43135" y="304527"/>
                </a:lnTo>
                <a:lnTo>
                  <a:pt x="19957" y="269741"/>
                </a:lnTo>
                <a:lnTo>
                  <a:pt x="5185" y="230307"/>
                </a:lnTo>
                <a:lnTo>
                  <a:pt x="0" y="187349"/>
                </a:lnTo>
                <a:lnTo>
                  <a:pt x="5185" y="144392"/>
                </a:lnTo>
                <a:lnTo>
                  <a:pt x="19957" y="104958"/>
                </a:lnTo>
                <a:lnTo>
                  <a:pt x="43135" y="70172"/>
                </a:lnTo>
                <a:lnTo>
                  <a:pt x="73543" y="41158"/>
                </a:lnTo>
                <a:lnTo>
                  <a:pt x="110000" y="19042"/>
                </a:lnTo>
                <a:lnTo>
                  <a:pt x="151328" y="4948"/>
                </a:lnTo>
                <a:lnTo>
                  <a:pt x="196349" y="0"/>
                </a:lnTo>
                <a:lnTo>
                  <a:pt x="234835" y="3633"/>
                </a:lnTo>
                <a:lnTo>
                  <a:pt x="271490" y="14261"/>
                </a:lnTo>
                <a:lnTo>
                  <a:pt x="335190" y="54873"/>
                </a:lnTo>
                <a:lnTo>
                  <a:pt x="377753" y="115654"/>
                </a:lnTo>
                <a:lnTo>
                  <a:pt x="392699" y="187349"/>
                </a:lnTo>
                <a:lnTo>
                  <a:pt x="387514" y="230307"/>
                </a:lnTo>
                <a:lnTo>
                  <a:pt x="372742" y="269741"/>
                </a:lnTo>
                <a:lnTo>
                  <a:pt x="349564" y="304527"/>
                </a:lnTo>
                <a:lnTo>
                  <a:pt x="319157" y="333541"/>
                </a:lnTo>
                <a:lnTo>
                  <a:pt x="282699" y="355657"/>
                </a:lnTo>
                <a:lnTo>
                  <a:pt x="241371" y="369751"/>
                </a:lnTo>
                <a:lnTo>
                  <a:pt x="196349" y="374699"/>
                </a:lnTo>
                <a:close/>
              </a:path>
            </a:pathLst>
          </a:custGeom>
          <a:solidFill>
            <a:srgbClr val="929292"/>
          </a:solidFill>
        </p:spPr>
        <p:txBody>
          <a:bodyPr wrap="square" lIns="0" tIns="0" rIns="0" bIns="0" rtlCol="0"/>
          <a:lstStyle/>
          <a:p>
            <a:endParaRPr sz="1799"/>
          </a:p>
        </p:txBody>
      </p:sp>
      <p:sp>
        <p:nvSpPr>
          <p:cNvPr id="70" name="object 70"/>
          <p:cNvSpPr/>
          <p:nvPr/>
        </p:nvSpPr>
        <p:spPr>
          <a:xfrm>
            <a:off x="7438410" y="4757797"/>
            <a:ext cx="392963" cy="375187"/>
          </a:xfrm>
          <a:custGeom>
            <a:avLst/>
            <a:gdLst/>
            <a:ahLst/>
            <a:cxnLst/>
            <a:rect l="l" t="t" r="r" b="b"/>
            <a:pathLst>
              <a:path w="393065" h="375285">
                <a:moveTo>
                  <a:pt x="0" y="187349"/>
                </a:moveTo>
                <a:lnTo>
                  <a:pt x="5185" y="144392"/>
                </a:lnTo>
                <a:lnTo>
                  <a:pt x="19957" y="104958"/>
                </a:lnTo>
                <a:lnTo>
                  <a:pt x="43135" y="70172"/>
                </a:lnTo>
                <a:lnTo>
                  <a:pt x="73543" y="41158"/>
                </a:lnTo>
                <a:lnTo>
                  <a:pt x="110000" y="19042"/>
                </a:lnTo>
                <a:lnTo>
                  <a:pt x="151328" y="4948"/>
                </a:lnTo>
                <a:lnTo>
                  <a:pt x="196349" y="0"/>
                </a:lnTo>
                <a:lnTo>
                  <a:pt x="234835" y="3633"/>
                </a:lnTo>
                <a:lnTo>
                  <a:pt x="271490" y="14261"/>
                </a:lnTo>
                <a:lnTo>
                  <a:pt x="335190" y="54873"/>
                </a:lnTo>
                <a:lnTo>
                  <a:pt x="377753" y="115654"/>
                </a:lnTo>
                <a:lnTo>
                  <a:pt x="392699" y="187349"/>
                </a:lnTo>
                <a:lnTo>
                  <a:pt x="387514" y="230307"/>
                </a:lnTo>
                <a:lnTo>
                  <a:pt x="372742" y="269741"/>
                </a:lnTo>
                <a:lnTo>
                  <a:pt x="349564" y="304527"/>
                </a:lnTo>
                <a:lnTo>
                  <a:pt x="319157" y="333541"/>
                </a:lnTo>
                <a:lnTo>
                  <a:pt x="282699" y="355657"/>
                </a:lnTo>
                <a:lnTo>
                  <a:pt x="241371" y="369751"/>
                </a:lnTo>
                <a:lnTo>
                  <a:pt x="196349" y="374699"/>
                </a:lnTo>
                <a:lnTo>
                  <a:pt x="151328" y="369751"/>
                </a:lnTo>
                <a:lnTo>
                  <a:pt x="110000" y="355657"/>
                </a:lnTo>
                <a:lnTo>
                  <a:pt x="73543" y="333541"/>
                </a:lnTo>
                <a:lnTo>
                  <a:pt x="43135" y="304527"/>
                </a:lnTo>
                <a:lnTo>
                  <a:pt x="19957" y="269741"/>
                </a:lnTo>
                <a:lnTo>
                  <a:pt x="5185" y="230307"/>
                </a:lnTo>
                <a:lnTo>
                  <a:pt x="0" y="187349"/>
                </a:lnTo>
                <a:close/>
              </a:path>
            </a:pathLst>
          </a:custGeom>
          <a:ln w="9524">
            <a:solidFill>
              <a:srgbClr val="005392"/>
            </a:solidFill>
          </a:ln>
        </p:spPr>
        <p:txBody>
          <a:bodyPr wrap="square" lIns="0" tIns="0" rIns="0" bIns="0" rtlCol="0"/>
          <a:lstStyle/>
          <a:p>
            <a:endParaRPr sz="1799"/>
          </a:p>
        </p:txBody>
      </p:sp>
      <p:sp>
        <p:nvSpPr>
          <p:cNvPr id="71" name="object 71"/>
          <p:cNvSpPr/>
          <p:nvPr/>
        </p:nvSpPr>
        <p:spPr>
          <a:xfrm>
            <a:off x="3209740" y="1230459"/>
            <a:ext cx="3294157" cy="13966"/>
          </a:xfrm>
          <a:custGeom>
            <a:avLst/>
            <a:gdLst/>
            <a:ahLst/>
            <a:cxnLst/>
            <a:rect l="l" t="t" r="r" b="b"/>
            <a:pathLst>
              <a:path w="3295015" h="13969">
                <a:moveTo>
                  <a:pt x="0" y="13499"/>
                </a:moveTo>
                <a:lnTo>
                  <a:pt x="3294900" y="0"/>
                </a:lnTo>
              </a:path>
            </a:pathLst>
          </a:custGeom>
          <a:ln w="9524">
            <a:solidFill>
              <a:srgbClr val="005392"/>
            </a:solidFill>
            <a:prstDash val="lgDash"/>
          </a:ln>
        </p:spPr>
        <p:txBody>
          <a:bodyPr wrap="square" lIns="0" tIns="0" rIns="0" bIns="0" rtlCol="0"/>
          <a:lstStyle/>
          <a:p>
            <a:endParaRPr sz="1799"/>
          </a:p>
        </p:txBody>
      </p:sp>
      <p:sp>
        <p:nvSpPr>
          <p:cNvPr id="72" name="object 72"/>
          <p:cNvSpPr/>
          <p:nvPr/>
        </p:nvSpPr>
        <p:spPr>
          <a:xfrm>
            <a:off x="6250947" y="1017017"/>
            <a:ext cx="441844" cy="415817"/>
          </a:xfrm>
          <a:custGeom>
            <a:avLst/>
            <a:gdLst/>
            <a:ahLst/>
            <a:cxnLst/>
            <a:rect l="l" t="t" r="r" b="b"/>
            <a:pathLst>
              <a:path w="441959" h="415925">
                <a:moveTo>
                  <a:pt x="220949" y="415799"/>
                </a:moveTo>
                <a:lnTo>
                  <a:pt x="170288" y="410309"/>
                </a:lnTo>
                <a:lnTo>
                  <a:pt x="123781" y="394668"/>
                </a:lnTo>
                <a:lnTo>
                  <a:pt x="82756" y="370126"/>
                </a:lnTo>
                <a:lnTo>
                  <a:pt x="48540" y="337930"/>
                </a:lnTo>
                <a:lnTo>
                  <a:pt x="22457" y="299329"/>
                </a:lnTo>
                <a:lnTo>
                  <a:pt x="5835" y="255569"/>
                </a:lnTo>
                <a:lnTo>
                  <a:pt x="0" y="207899"/>
                </a:lnTo>
                <a:lnTo>
                  <a:pt x="5835" y="160230"/>
                </a:lnTo>
                <a:lnTo>
                  <a:pt x="22457" y="116470"/>
                </a:lnTo>
                <a:lnTo>
                  <a:pt x="48540" y="77869"/>
                </a:lnTo>
                <a:lnTo>
                  <a:pt x="82756" y="45673"/>
                </a:lnTo>
                <a:lnTo>
                  <a:pt x="123781" y="21131"/>
                </a:lnTo>
                <a:lnTo>
                  <a:pt x="170288" y="5490"/>
                </a:lnTo>
                <a:lnTo>
                  <a:pt x="220949" y="0"/>
                </a:lnTo>
                <a:lnTo>
                  <a:pt x="264256" y="4031"/>
                </a:lnTo>
                <a:lnTo>
                  <a:pt x="305503" y="15825"/>
                </a:lnTo>
                <a:lnTo>
                  <a:pt x="343533" y="34929"/>
                </a:lnTo>
                <a:lnTo>
                  <a:pt x="377185" y="60892"/>
                </a:lnTo>
                <a:lnTo>
                  <a:pt x="404777" y="92557"/>
                </a:lnTo>
                <a:lnTo>
                  <a:pt x="425081" y="128340"/>
                </a:lnTo>
                <a:lnTo>
                  <a:pt x="437615" y="167151"/>
                </a:lnTo>
                <a:lnTo>
                  <a:pt x="441900" y="207899"/>
                </a:lnTo>
                <a:lnTo>
                  <a:pt x="436064" y="255569"/>
                </a:lnTo>
                <a:lnTo>
                  <a:pt x="419442" y="299329"/>
                </a:lnTo>
                <a:lnTo>
                  <a:pt x="393359" y="337930"/>
                </a:lnTo>
                <a:lnTo>
                  <a:pt x="359143" y="370126"/>
                </a:lnTo>
                <a:lnTo>
                  <a:pt x="318118" y="394668"/>
                </a:lnTo>
                <a:lnTo>
                  <a:pt x="271611" y="410309"/>
                </a:lnTo>
                <a:lnTo>
                  <a:pt x="220949" y="415799"/>
                </a:lnTo>
                <a:close/>
              </a:path>
            </a:pathLst>
          </a:custGeom>
          <a:solidFill>
            <a:srgbClr val="929292"/>
          </a:solidFill>
        </p:spPr>
        <p:txBody>
          <a:bodyPr wrap="square" lIns="0" tIns="0" rIns="0" bIns="0" rtlCol="0"/>
          <a:lstStyle/>
          <a:p>
            <a:endParaRPr sz="1799"/>
          </a:p>
        </p:txBody>
      </p:sp>
      <p:sp>
        <p:nvSpPr>
          <p:cNvPr id="73" name="object 73"/>
          <p:cNvSpPr/>
          <p:nvPr/>
        </p:nvSpPr>
        <p:spPr>
          <a:xfrm>
            <a:off x="6250947" y="1017017"/>
            <a:ext cx="441844" cy="415817"/>
          </a:xfrm>
          <a:custGeom>
            <a:avLst/>
            <a:gdLst/>
            <a:ahLst/>
            <a:cxnLst/>
            <a:rect l="l" t="t" r="r" b="b"/>
            <a:pathLst>
              <a:path w="441959" h="415925">
                <a:moveTo>
                  <a:pt x="0" y="207899"/>
                </a:moveTo>
                <a:lnTo>
                  <a:pt x="5835" y="160230"/>
                </a:lnTo>
                <a:lnTo>
                  <a:pt x="22457" y="116470"/>
                </a:lnTo>
                <a:lnTo>
                  <a:pt x="48540" y="77869"/>
                </a:lnTo>
                <a:lnTo>
                  <a:pt x="82756" y="45673"/>
                </a:lnTo>
                <a:lnTo>
                  <a:pt x="123781" y="21131"/>
                </a:lnTo>
                <a:lnTo>
                  <a:pt x="170288" y="5490"/>
                </a:lnTo>
                <a:lnTo>
                  <a:pt x="220949" y="0"/>
                </a:lnTo>
                <a:lnTo>
                  <a:pt x="264256" y="4031"/>
                </a:lnTo>
                <a:lnTo>
                  <a:pt x="305503" y="15825"/>
                </a:lnTo>
                <a:lnTo>
                  <a:pt x="343533" y="34929"/>
                </a:lnTo>
                <a:lnTo>
                  <a:pt x="377185" y="60892"/>
                </a:lnTo>
                <a:lnTo>
                  <a:pt x="404777" y="92557"/>
                </a:lnTo>
                <a:lnTo>
                  <a:pt x="425081" y="128340"/>
                </a:lnTo>
                <a:lnTo>
                  <a:pt x="437615" y="167151"/>
                </a:lnTo>
                <a:lnTo>
                  <a:pt x="441900" y="207899"/>
                </a:lnTo>
                <a:lnTo>
                  <a:pt x="436064" y="255569"/>
                </a:lnTo>
                <a:lnTo>
                  <a:pt x="419442" y="299329"/>
                </a:lnTo>
                <a:lnTo>
                  <a:pt x="393359" y="337930"/>
                </a:lnTo>
                <a:lnTo>
                  <a:pt x="359143" y="370126"/>
                </a:lnTo>
                <a:lnTo>
                  <a:pt x="318118" y="394668"/>
                </a:lnTo>
                <a:lnTo>
                  <a:pt x="271611" y="410309"/>
                </a:lnTo>
                <a:lnTo>
                  <a:pt x="220949" y="415799"/>
                </a:lnTo>
                <a:lnTo>
                  <a:pt x="170288" y="410309"/>
                </a:lnTo>
                <a:lnTo>
                  <a:pt x="123781" y="394668"/>
                </a:lnTo>
                <a:lnTo>
                  <a:pt x="82756" y="370126"/>
                </a:lnTo>
                <a:lnTo>
                  <a:pt x="48540" y="337930"/>
                </a:lnTo>
                <a:lnTo>
                  <a:pt x="22457" y="299329"/>
                </a:lnTo>
                <a:lnTo>
                  <a:pt x="5835" y="255569"/>
                </a:lnTo>
                <a:lnTo>
                  <a:pt x="0" y="207899"/>
                </a:lnTo>
                <a:close/>
              </a:path>
            </a:pathLst>
          </a:custGeom>
          <a:ln w="9524">
            <a:solidFill>
              <a:srgbClr val="005392"/>
            </a:solidFill>
          </a:ln>
        </p:spPr>
        <p:txBody>
          <a:bodyPr wrap="square" lIns="0" tIns="0" rIns="0" bIns="0" rtlCol="0"/>
          <a:lstStyle/>
          <a:p>
            <a:endParaRPr sz="1799"/>
          </a:p>
        </p:txBody>
      </p:sp>
      <p:sp>
        <p:nvSpPr>
          <p:cNvPr id="74" name="object 74"/>
          <p:cNvSpPr txBox="1"/>
          <p:nvPr/>
        </p:nvSpPr>
        <p:spPr>
          <a:xfrm>
            <a:off x="6329407" y="1063139"/>
            <a:ext cx="296468" cy="269170"/>
          </a:xfrm>
          <a:prstGeom prst="rect">
            <a:avLst/>
          </a:prstGeom>
        </p:spPr>
        <p:txBody>
          <a:bodyPr vert="horz" wrap="square" lIns="0" tIns="12697" rIns="0" bIns="0" rtlCol="0">
            <a:spAutoFit/>
          </a:bodyPr>
          <a:lstStyle/>
          <a:p>
            <a:pPr marL="12696">
              <a:spcBef>
                <a:spcPts val="100"/>
              </a:spcBef>
            </a:pPr>
            <a:r>
              <a:rPr sz="1600" spc="-5" dirty="0">
                <a:latin typeface="Arial"/>
                <a:cs typeface="Arial"/>
              </a:rPr>
              <a:t>SE</a:t>
            </a:r>
            <a:endParaRPr sz="1600">
              <a:latin typeface="Arial"/>
              <a:cs typeface="Arial"/>
            </a:endParaRPr>
          </a:p>
        </p:txBody>
      </p:sp>
      <p:sp>
        <p:nvSpPr>
          <p:cNvPr id="75" name="object 75"/>
          <p:cNvSpPr/>
          <p:nvPr/>
        </p:nvSpPr>
        <p:spPr>
          <a:xfrm>
            <a:off x="2968856" y="1017013"/>
            <a:ext cx="441844" cy="415817"/>
          </a:xfrm>
          <a:custGeom>
            <a:avLst/>
            <a:gdLst/>
            <a:ahLst/>
            <a:cxnLst/>
            <a:rect l="l" t="t" r="r" b="b"/>
            <a:pathLst>
              <a:path w="441960" h="415925">
                <a:moveTo>
                  <a:pt x="220949" y="415799"/>
                </a:moveTo>
                <a:lnTo>
                  <a:pt x="170288" y="410309"/>
                </a:lnTo>
                <a:lnTo>
                  <a:pt x="123781" y="394668"/>
                </a:lnTo>
                <a:lnTo>
                  <a:pt x="82757" y="370126"/>
                </a:lnTo>
                <a:lnTo>
                  <a:pt x="48540" y="337930"/>
                </a:lnTo>
                <a:lnTo>
                  <a:pt x="22457" y="299329"/>
                </a:lnTo>
                <a:lnTo>
                  <a:pt x="5835" y="255569"/>
                </a:lnTo>
                <a:lnTo>
                  <a:pt x="0" y="207899"/>
                </a:lnTo>
                <a:lnTo>
                  <a:pt x="5835" y="160230"/>
                </a:lnTo>
                <a:lnTo>
                  <a:pt x="22457" y="116470"/>
                </a:lnTo>
                <a:lnTo>
                  <a:pt x="48540" y="77869"/>
                </a:lnTo>
                <a:lnTo>
                  <a:pt x="82757" y="45673"/>
                </a:lnTo>
                <a:lnTo>
                  <a:pt x="123781" y="21131"/>
                </a:lnTo>
                <a:lnTo>
                  <a:pt x="170288" y="5490"/>
                </a:lnTo>
                <a:lnTo>
                  <a:pt x="220949" y="0"/>
                </a:lnTo>
                <a:lnTo>
                  <a:pt x="264256" y="4031"/>
                </a:lnTo>
                <a:lnTo>
                  <a:pt x="305503" y="15825"/>
                </a:lnTo>
                <a:lnTo>
                  <a:pt x="343533" y="34929"/>
                </a:lnTo>
                <a:lnTo>
                  <a:pt x="377185" y="60892"/>
                </a:lnTo>
                <a:lnTo>
                  <a:pt x="404777" y="92556"/>
                </a:lnTo>
                <a:lnTo>
                  <a:pt x="425081" y="128340"/>
                </a:lnTo>
                <a:lnTo>
                  <a:pt x="437615" y="167151"/>
                </a:lnTo>
                <a:lnTo>
                  <a:pt x="441900" y="207899"/>
                </a:lnTo>
                <a:lnTo>
                  <a:pt x="436064" y="255569"/>
                </a:lnTo>
                <a:lnTo>
                  <a:pt x="419442" y="299329"/>
                </a:lnTo>
                <a:lnTo>
                  <a:pt x="393359" y="337930"/>
                </a:lnTo>
                <a:lnTo>
                  <a:pt x="359142" y="370126"/>
                </a:lnTo>
                <a:lnTo>
                  <a:pt x="318118" y="394668"/>
                </a:lnTo>
                <a:lnTo>
                  <a:pt x="271611" y="410309"/>
                </a:lnTo>
                <a:lnTo>
                  <a:pt x="220949" y="415799"/>
                </a:lnTo>
                <a:close/>
              </a:path>
            </a:pathLst>
          </a:custGeom>
          <a:solidFill>
            <a:srgbClr val="000000"/>
          </a:solidFill>
        </p:spPr>
        <p:txBody>
          <a:bodyPr wrap="square" lIns="0" tIns="0" rIns="0" bIns="0" rtlCol="0"/>
          <a:lstStyle/>
          <a:p>
            <a:endParaRPr sz="1799"/>
          </a:p>
        </p:txBody>
      </p:sp>
      <p:sp>
        <p:nvSpPr>
          <p:cNvPr id="76" name="object 76"/>
          <p:cNvSpPr/>
          <p:nvPr/>
        </p:nvSpPr>
        <p:spPr>
          <a:xfrm>
            <a:off x="2968856" y="1017013"/>
            <a:ext cx="441844" cy="415817"/>
          </a:xfrm>
          <a:custGeom>
            <a:avLst/>
            <a:gdLst/>
            <a:ahLst/>
            <a:cxnLst/>
            <a:rect l="l" t="t" r="r" b="b"/>
            <a:pathLst>
              <a:path w="441960" h="415925">
                <a:moveTo>
                  <a:pt x="0" y="207899"/>
                </a:moveTo>
                <a:lnTo>
                  <a:pt x="5835" y="160230"/>
                </a:lnTo>
                <a:lnTo>
                  <a:pt x="22457" y="116470"/>
                </a:lnTo>
                <a:lnTo>
                  <a:pt x="48540" y="77869"/>
                </a:lnTo>
                <a:lnTo>
                  <a:pt x="82757" y="45673"/>
                </a:lnTo>
                <a:lnTo>
                  <a:pt x="123781" y="21131"/>
                </a:lnTo>
                <a:lnTo>
                  <a:pt x="170288" y="5490"/>
                </a:lnTo>
                <a:lnTo>
                  <a:pt x="220949" y="0"/>
                </a:lnTo>
                <a:lnTo>
                  <a:pt x="264256" y="4031"/>
                </a:lnTo>
                <a:lnTo>
                  <a:pt x="305503" y="15825"/>
                </a:lnTo>
                <a:lnTo>
                  <a:pt x="343533" y="34929"/>
                </a:lnTo>
                <a:lnTo>
                  <a:pt x="377185" y="60892"/>
                </a:lnTo>
                <a:lnTo>
                  <a:pt x="404777" y="92556"/>
                </a:lnTo>
                <a:lnTo>
                  <a:pt x="425081" y="128340"/>
                </a:lnTo>
                <a:lnTo>
                  <a:pt x="437615" y="167151"/>
                </a:lnTo>
                <a:lnTo>
                  <a:pt x="441900" y="207899"/>
                </a:lnTo>
                <a:lnTo>
                  <a:pt x="436064" y="255569"/>
                </a:lnTo>
                <a:lnTo>
                  <a:pt x="419442" y="299329"/>
                </a:lnTo>
                <a:lnTo>
                  <a:pt x="393359" y="337930"/>
                </a:lnTo>
                <a:lnTo>
                  <a:pt x="359142" y="370126"/>
                </a:lnTo>
                <a:lnTo>
                  <a:pt x="318118" y="394668"/>
                </a:lnTo>
                <a:lnTo>
                  <a:pt x="271611" y="410309"/>
                </a:lnTo>
                <a:lnTo>
                  <a:pt x="220949" y="415799"/>
                </a:lnTo>
                <a:lnTo>
                  <a:pt x="170288" y="410309"/>
                </a:lnTo>
                <a:lnTo>
                  <a:pt x="123781" y="394668"/>
                </a:lnTo>
                <a:lnTo>
                  <a:pt x="82757" y="370126"/>
                </a:lnTo>
                <a:lnTo>
                  <a:pt x="48540" y="337930"/>
                </a:lnTo>
                <a:lnTo>
                  <a:pt x="22457" y="299329"/>
                </a:lnTo>
                <a:lnTo>
                  <a:pt x="5835" y="255569"/>
                </a:lnTo>
                <a:lnTo>
                  <a:pt x="0" y="207899"/>
                </a:lnTo>
                <a:close/>
              </a:path>
            </a:pathLst>
          </a:custGeom>
          <a:ln w="9524">
            <a:solidFill>
              <a:srgbClr val="005392"/>
            </a:solidFill>
          </a:ln>
        </p:spPr>
        <p:txBody>
          <a:bodyPr wrap="square" lIns="0" tIns="0" rIns="0" bIns="0" rtlCol="0"/>
          <a:lstStyle/>
          <a:p>
            <a:endParaRPr sz="1799"/>
          </a:p>
        </p:txBody>
      </p:sp>
      <p:sp>
        <p:nvSpPr>
          <p:cNvPr id="77" name="object 77"/>
          <p:cNvSpPr txBox="1"/>
          <p:nvPr/>
        </p:nvSpPr>
        <p:spPr>
          <a:xfrm>
            <a:off x="2396454" y="1076771"/>
            <a:ext cx="1150955" cy="269170"/>
          </a:xfrm>
          <a:prstGeom prst="rect">
            <a:avLst/>
          </a:prstGeom>
        </p:spPr>
        <p:txBody>
          <a:bodyPr vert="horz" wrap="square" lIns="0" tIns="12697" rIns="0" bIns="0" rtlCol="0">
            <a:spAutoFit/>
          </a:bodyPr>
          <a:lstStyle/>
          <a:p>
            <a:pPr marL="651315">
              <a:spcBef>
                <a:spcPts val="100"/>
              </a:spcBef>
            </a:pPr>
            <a:r>
              <a:rPr sz="1600" spc="-5" dirty="0">
                <a:solidFill>
                  <a:srgbClr val="FFFFFF"/>
                </a:solidFill>
                <a:latin typeface="Arial"/>
                <a:cs typeface="Arial"/>
              </a:rPr>
              <a:t>SE</a:t>
            </a:r>
            <a:endParaRPr sz="1600">
              <a:latin typeface="Arial"/>
              <a:cs typeface="Arial"/>
            </a:endParaRPr>
          </a:p>
        </p:txBody>
      </p:sp>
      <p:sp>
        <p:nvSpPr>
          <p:cNvPr id="78" name="object 78"/>
          <p:cNvSpPr/>
          <p:nvPr/>
        </p:nvSpPr>
        <p:spPr>
          <a:xfrm>
            <a:off x="3977304" y="3496368"/>
            <a:ext cx="1085567" cy="480570"/>
          </a:xfrm>
          <a:custGeom>
            <a:avLst/>
            <a:gdLst/>
            <a:ahLst/>
            <a:cxnLst/>
            <a:rect l="l" t="t" r="r" b="b"/>
            <a:pathLst>
              <a:path w="1085850" h="480695">
                <a:moveTo>
                  <a:pt x="0" y="480599"/>
                </a:moveTo>
                <a:lnTo>
                  <a:pt x="1085399" y="0"/>
                </a:lnTo>
              </a:path>
            </a:pathLst>
          </a:custGeom>
          <a:ln w="9524">
            <a:solidFill>
              <a:srgbClr val="005392"/>
            </a:solidFill>
            <a:prstDash val="lgDash"/>
          </a:ln>
        </p:spPr>
        <p:txBody>
          <a:bodyPr wrap="square" lIns="0" tIns="0" rIns="0" bIns="0" rtlCol="0"/>
          <a:lstStyle/>
          <a:p>
            <a:endParaRPr sz="1799"/>
          </a:p>
        </p:txBody>
      </p:sp>
      <p:sp>
        <p:nvSpPr>
          <p:cNvPr id="79" name="object 79"/>
          <p:cNvSpPr/>
          <p:nvPr/>
        </p:nvSpPr>
        <p:spPr>
          <a:xfrm>
            <a:off x="3753985" y="3731823"/>
            <a:ext cx="441844" cy="415817"/>
          </a:xfrm>
          <a:custGeom>
            <a:avLst/>
            <a:gdLst/>
            <a:ahLst/>
            <a:cxnLst/>
            <a:rect l="l" t="t" r="r" b="b"/>
            <a:pathLst>
              <a:path w="441960" h="415925">
                <a:moveTo>
                  <a:pt x="220949" y="415799"/>
                </a:moveTo>
                <a:lnTo>
                  <a:pt x="170288" y="410309"/>
                </a:lnTo>
                <a:lnTo>
                  <a:pt x="123781" y="394668"/>
                </a:lnTo>
                <a:lnTo>
                  <a:pt x="82756" y="370126"/>
                </a:lnTo>
                <a:lnTo>
                  <a:pt x="48540" y="337930"/>
                </a:lnTo>
                <a:lnTo>
                  <a:pt x="22457" y="299329"/>
                </a:lnTo>
                <a:lnTo>
                  <a:pt x="5835" y="255569"/>
                </a:lnTo>
                <a:lnTo>
                  <a:pt x="0" y="207899"/>
                </a:lnTo>
                <a:lnTo>
                  <a:pt x="5835" y="160230"/>
                </a:lnTo>
                <a:lnTo>
                  <a:pt x="22457" y="116470"/>
                </a:lnTo>
                <a:lnTo>
                  <a:pt x="48540" y="77869"/>
                </a:lnTo>
                <a:lnTo>
                  <a:pt x="82756" y="45673"/>
                </a:lnTo>
                <a:lnTo>
                  <a:pt x="123781" y="21131"/>
                </a:lnTo>
                <a:lnTo>
                  <a:pt x="170288" y="5490"/>
                </a:lnTo>
                <a:lnTo>
                  <a:pt x="220949" y="0"/>
                </a:lnTo>
                <a:lnTo>
                  <a:pt x="264256" y="4031"/>
                </a:lnTo>
                <a:lnTo>
                  <a:pt x="305503" y="15825"/>
                </a:lnTo>
                <a:lnTo>
                  <a:pt x="343532" y="34929"/>
                </a:lnTo>
                <a:lnTo>
                  <a:pt x="377184" y="60892"/>
                </a:lnTo>
                <a:lnTo>
                  <a:pt x="404777" y="92557"/>
                </a:lnTo>
                <a:lnTo>
                  <a:pt x="425081" y="128340"/>
                </a:lnTo>
                <a:lnTo>
                  <a:pt x="437615" y="167151"/>
                </a:lnTo>
                <a:lnTo>
                  <a:pt x="441899" y="207899"/>
                </a:lnTo>
                <a:lnTo>
                  <a:pt x="436064" y="255569"/>
                </a:lnTo>
                <a:lnTo>
                  <a:pt x="419442" y="299329"/>
                </a:lnTo>
                <a:lnTo>
                  <a:pt x="393359" y="337930"/>
                </a:lnTo>
                <a:lnTo>
                  <a:pt x="359142" y="370126"/>
                </a:lnTo>
                <a:lnTo>
                  <a:pt x="318118" y="394668"/>
                </a:lnTo>
                <a:lnTo>
                  <a:pt x="271611" y="410309"/>
                </a:lnTo>
                <a:lnTo>
                  <a:pt x="220949" y="415799"/>
                </a:lnTo>
                <a:close/>
              </a:path>
            </a:pathLst>
          </a:custGeom>
          <a:solidFill>
            <a:srgbClr val="000000"/>
          </a:solidFill>
        </p:spPr>
        <p:txBody>
          <a:bodyPr wrap="square" lIns="0" tIns="0" rIns="0" bIns="0" rtlCol="0"/>
          <a:lstStyle/>
          <a:p>
            <a:endParaRPr sz="1799"/>
          </a:p>
        </p:txBody>
      </p:sp>
      <p:sp>
        <p:nvSpPr>
          <p:cNvPr id="80" name="object 80"/>
          <p:cNvSpPr/>
          <p:nvPr/>
        </p:nvSpPr>
        <p:spPr>
          <a:xfrm>
            <a:off x="3753985" y="3731823"/>
            <a:ext cx="441844" cy="415817"/>
          </a:xfrm>
          <a:custGeom>
            <a:avLst/>
            <a:gdLst/>
            <a:ahLst/>
            <a:cxnLst/>
            <a:rect l="l" t="t" r="r" b="b"/>
            <a:pathLst>
              <a:path w="441960" h="415925">
                <a:moveTo>
                  <a:pt x="0" y="207899"/>
                </a:moveTo>
                <a:lnTo>
                  <a:pt x="5835" y="160230"/>
                </a:lnTo>
                <a:lnTo>
                  <a:pt x="22457" y="116470"/>
                </a:lnTo>
                <a:lnTo>
                  <a:pt x="48540" y="77869"/>
                </a:lnTo>
                <a:lnTo>
                  <a:pt x="82756" y="45673"/>
                </a:lnTo>
                <a:lnTo>
                  <a:pt x="123781" y="21131"/>
                </a:lnTo>
                <a:lnTo>
                  <a:pt x="170288" y="5490"/>
                </a:lnTo>
                <a:lnTo>
                  <a:pt x="220949" y="0"/>
                </a:lnTo>
                <a:lnTo>
                  <a:pt x="264256" y="4031"/>
                </a:lnTo>
                <a:lnTo>
                  <a:pt x="305503" y="15825"/>
                </a:lnTo>
                <a:lnTo>
                  <a:pt x="343532" y="34929"/>
                </a:lnTo>
                <a:lnTo>
                  <a:pt x="377184" y="60892"/>
                </a:lnTo>
                <a:lnTo>
                  <a:pt x="404777" y="92557"/>
                </a:lnTo>
                <a:lnTo>
                  <a:pt x="425081" y="128340"/>
                </a:lnTo>
                <a:lnTo>
                  <a:pt x="437615" y="167151"/>
                </a:lnTo>
                <a:lnTo>
                  <a:pt x="441899" y="207899"/>
                </a:lnTo>
                <a:lnTo>
                  <a:pt x="436064" y="255569"/>
                </a:lnTo>
                <a:lnTo>
                  <a:pt x="419442" y="299329"/>
                </a:lnTo>
                <a:lnTo>
                  <a:pt x="393359" y="337930"/>
                </a:lnTo>
                <a:lnTo>
                  <a:pt x="359142" y="370126"/>
                </a:lnTo>
                <a:lnTo>
                  <a:pt x="318118" y="394668"/>
                </a:lnTo>
                <a:lnTo>
                  <a:pt x="271611" y="410309"/>
                </a:lnTo>
                <a:lnTo>
                  <a:pt x="220949" y="415799"/>
                </a:lnTo>
                <a:lnTo>
                  <a:pt x="170288" y="410309"/>
                </a:lnTo>
                <a:lnTo>
                  <a:pt x="123781" y="394668"/>
                </a:lnTo>
                <a:lnTo>
                  <a:pt x="82756" y="370126"/>
                </a:lnTo>
                <a:lnTo>
                  <a:pt x="48540" y="337930"/>
                </a:lnTo>
                <a:lnTo>
                  <a:pt x="22457" y="299329"/>
                </a:lnTo>
                <a:lnTo>
                  <a:pt x="5835" y="255569"/>
                </a:lnTo>
                <a:lnTo>
                  <a:pt x="0" y="207899"/>
                </a:lnTo>
                <a:close/>
              </a:path>
            </a:pathLst>
          </a:custGeom>
          <a:ln w="9524">
            <a:solidFill>
              <a:srgbClr val="005392"/>
            </a:solidFill>
          </a:ln>
        </p:spPr>
        <p:txBody>
          <a:bodyPr wrap="square" lIns="0" tIns="0" rIns="0" bIns="0" rtlCol="0"/>
          <a:lstStyle/>
          <a:p>
            <a:endParaRPr sz="1799"/>
          </a:p>
        </p:txBody>
      </p:sp>
      <p:sp>
        <p:nvSpPr>
          <p:cNvPr id="81" name="object 81"/>
          <p:cNvSpPr txBox="1"/>
          <p:nvPr/>
        </p:nvSpPr>
        <p:spPr>
          <a:xfrm>
            <a:off x="3551790" y="3033065"/>
            <a:ext cx="1160478" cy="1061168"/>
          </a:xfrm>
          <a:prstGeom prst="rect">
            <a:avLst/>
          </a:prstGeom>
          <a:ln w="9524">
            <a:solidFill>
              <a:srgbClr val="9E9E9E"/>
            </a:solidFill>
          </a:ln>
        </p:spPr>
        <p:txBody>
          <a:bodyPr vert="horz" wrap="square" lIns="0" tIns="0" rIns="0" bIns="0" rtlCol="0">
            <a:spAutoFit/>
          </a:bodyPr>
          <a:lstStyle/>
          <a:p>
            <a:pPr>
              <a:lnSpc>
                <a:spcPct val="100000"/>
              </a:lnSpc>
            </a:pPr>
            <a:endParaRPr sz="1799">
              <a:latin typeface="Times New Roman"/>
              <a:cs typeface="Times New Roman"/>
            </a:endParaRPr>
          </a:p>
          <a:p>
            <a:pPr>
              <a:lnSpc>
                <a:spcPct val="100000"/>
              </a:lnSpc>
            </a:pPr>
            <a:endParaRPr sz="1799">
              <a:latin typeface="Times New Roman"/>
              <a:cs typeface="Times New Roman"/>
            </a:endParaRPr>
          </a:p>
          <a:p>
            <a:pPr>
              <a:spcBef>
                <a:spcPts val="5"/>
              </a:spcBef>
            </a:pPr>
            <a:endParaRPr sz="1799">
              <a:latin typeface="Times New Roman"/>
              <a:cs typeface="Times New Roman"/>
            </a:endParaRPr>
          </a:p>
          <a:p>
            <a:pPr marL="284395">
              <a:lnSpc>
                <a:spcPts val="1763"/>
              </a:lnSpc>
            </a:pPr>
            <a:r>
              <a:rPr sz="1600" spc="-5" dirty="0">
                <a:solidFill>
                  <a:srgbClr val="FFFFFF"/>
                </a:solidFill>
                <a:latin typeface="Arial"/>
                <a:cs typeface="Arial"/>
              </a:rPr>
              <a:t>AR</a:t>
            </a:r>
            <a:endParaRPr sz="1600">
              <a:latin typeface="Arial"/>
              <a:cs typeface="Arial"/>
            </a:endParaRPr>
          </a:p>
        </p:txBody>
      </p:sp>
      <p:sp>
        <p:nvSpPr>
          <p:cNvPr id="82" name="object 82"/>
          <p:cNvSpPr/>
          <p:nvPr/>
        </p:nvSpPr>
        <p:spPr>
          <a:xfrm>
            <a:off x="4839219" y="3251348"/>
            <a:ext cx="441844" cy="415817"/>
          </a:xfrm>
          <a:custGeom>
            <a:avLst/>
            <a:gdLst/>
            <a:ahLst/>
            <a:cxnLst/>
            <a:rect l="l" t="t" r="r" b="b"/>
            <a:pathLst>
              <a:path w="441960" h="415925">
                <a:moveTo>
                  <a:pt x="220949" y="415799"/>
                </a:moveTo>
                <a:lnTo>
                  <a:pt x="170288" y="410309"/>
                </a:lnTo>
                <a:lnTo>
                  <a:pt x="123781" y="394668"/>
                </a:lnTo>
                <a:lnTo>
                  <a:pt x="82756" y="370126"/>
                </a:lnTo>
                <a:lnTo>
                  <a:pt x="48540" y="337930"/>
                </a:lnTo>
                <a:lnTo>
                  <a:pt x="22457" y="299329"/>
                </a:lnTo>
                <a:lnTo>
                  <a:pt x="5835" y="255569"/>
                </a:lnTo>
                <a:lnTo>
                  <a:pt x="0" y="207899"/>
                </a:lnTo>
                <a:lnTo>
                  <a:pt x="5835" y="160230"/>
                </a:lnTo>
                <a:lnTo>
                  <a:pt x="22457" y="116470"/>
                </a:lnTo>
                <a:lnTo>
                  <a:pt x="48540" y="77869"/>
                </a:lnTo>
                <a:lnTo>
                  <a:pt x="82756" y="45673"/>
                </a:lnTo>
                <a:lnTo>
                  <a:pt x="123781" y="21131"/>
                </a:lnTo>
                <a:lnTo>
                  <a:pt x="170288" y="5490"/>
                </a:lnTo>
                <a:lnTo>
                  <a:pt x="220949" y="0"/>
                </a:lnTo>
                <a:lnTo>
                  <a:pt x="264256" y="4031"/>
                </a:lnTo>
                <a:lnTo>
                  <a:pt x="305503" y="15825"/>
                </a:lnTo>
                <a:lnTo>
                  <a:pt x="343533" y="34929"/>
                </a:lnTo>
                <a:lnTo>
                  <a:pt x="377184" y="60892"/>
                </a:lnTo>
                <a:lnTo>
                  <a:pt x="404777" y="92556"/>
                </a:lnTo>
                <a:lnTo>
                  <a:pt x="425081" y="128339"/>
                </a:lnTo>
                <a:lnTo>
                  <a:pt x="437615" y="167151"/>
                </a:lnTo>
                <a:lnTo>
                  <a:pt x="441899" y="207899"/>
                </a:lnTo>
                <a:lnTo>
                  <a:pt x="436064" y="255569"/>
                </a:lnTo>
                <a:lnTo>
                  <a:pt x="419442" y="299329"/>
                </a:lnTo>
                <a:lnTo>
                  <a:pt x="393359" y="337930"/>
                </a:lnTo>
                <a:lnTo>
                  <a:pt x="359142" y="370126"/>
                </a:lnTo>
                <a:lnTo>
                  <a:pt x="318118" y="394668"/>
                </a:lnTo>
                <a:lnTo>
                  <a:pt x="271611" y="410309"/>
                </a:lnTo>
                <a:lnTo>
                  <a:pt x="220949" y="415799"/>
                </a:lnTo>
                <a:close/>
              </a:path>
            </a:pathLst>
          </a:custGeom>
          <a:solidFill>
            <a:srgbClr val="929292"/>
          </a:solidFill>
        </p:spPr>
        <p:txBody>
          <a:bodyPr wrap="square" lIns="0" tIns="0" rIns="0" bIns="0" rtlCol="0"/>
          <a:lstStyle/>
          <a:p>
            <a:endParaRPr sz="1799"/>
          </a:p>
        </p:txBody>
      </p:sp>
      <p:sp>
        <p:nvSpPr>
          <p:cNvPr id="83" name="object 83"/>
          <p:cNvSpPr/>
          <p:nvPr/>
        </p:nvSpPr>
        <p:spPr>
          <a:xfrm>
            <a:off x="4839219" y="3251348"/>
            <a:ext cx="441844" cy="415817"/>
          </a:xfrm>
          <a:custGeom>
            <a:avLst/>
            <a:gdLst/>
            <a:ahLst/>
            <a:cxnLst/>
            <a:rect l="l" t="t" r="r" b="b"/>
            <a:pathLst>
              <a:path w="441960" h="415925">
                <a:moveTo>
                  <a:pt x="0" y="207899"/>
                </a:moveTo>
                <a:lnTo>
                  <a:pt x="5835" y="160230"/>
                </a:lnTo>
                <a:lnTo>
                  <a:pt x="22457" y="116470"/>
                </a:lnTo>
                <a:lnTo>
                  <a:pt x="48540" y="77869"/>
                </a:lnTo>
                <a:lnTo>
                  <a:pt x="82756" y="45673"/>
                </a:lnTo>
                <a:lnTo>
                  <a:pt x="123781" y="21131"/>
                </a:lnTo>
                <a:lnTo>
                  <a:pt x="170288" y="5490"/>
                </a:lnTo>
                <a:lnTo>
                  <a:pt x="220949" y="0"/>
                </a:lnTo>
                <a:lnTo>
                  <a:pt x="264256" y="4031"/>
                </a:lnTo>
                <a:lnTo>
                  <a:pt x="305503" y="15825"/>
                </a:lnTo>
                <a:lnTo>
                  <a:pt x="343533" y="34929"/>
                </a:lnTo>
                <a:lnTo>
                  <a:pt x="377184" y="60892"/>
                </a:lnTo>
                <a:lnTo>
                  <a:pt x="404777" y="92556"/>
                </a:lnTo>
                <a:lnTo>
                  <a:pt x="425081" y="128339"/>
                </a:lnTo>
                <a:lnTo>
                  <a:pt x="437615" y="167151"/>
                </a:lnTo>
                <a:lnTo>
                  <a:pt x="441899" y="207899"/>
                </a:lnTo>
                <a:lnTo>
                  <a:pt x="436064" y="255569"/>
                </a:lnTo>
                <a:lnTo>
                  <a:pt x="419442" y="299329"/>
                </a:lnTo>
                <a:lnTo>
                  <a:pt x="393359" y="337930"/>
                </a:lnTo>
                <a:lnTo>
                  <a:pt x="359142" y="370126"/>
                </a:lnTo>
                <a:lnTo>
                  <a:pt x="318118" y="394668"/>
                </a:lnTo>
                <a:lnTo>
                  <a:pt x="271611" y="410309"/>
                </a:lnTo>
                <a:lnTo>
                  <a:pt x="220949" y="415799"/>
                </a:lnTo>
                <a:lnTo>
                  <a:pt x="170288" y="410309"/>
                </a:lnTo>
                <a:lnTo>
                  <a:pt x="123781" y="394668"/>
                </a:lnTo>
                <a:lnTo>
                  <a:pt x="82756" y="370126"/>
                </a:lnTo>
                <a:lnTo>
                  <a:pt x="48540" y="337930"/>
                </a:lnTo>
                <a:lnTo>
                  <a:pt x="22457" y="299329"/>
                </a:lnTo>
                <a:lnTo>
                  <a:pt x="5835" y="255569"/>
                </a:lnTo>
                <a:lnTo>
                  <a:pt x="0" y="207899"/>
                </a:lnTo>
                <a:close/>
              </a:path>
            </a:pathLst>
          </a:custGeom>
          <a:ln w="9524">
            <a:solidFill>
              <a:srgbClr val="005392"/>
            </a:solidFill>
          </a:ln>
        </p:spPr>
        <p:txBody>
          <a:bodyPr wrap="square" lIns="0" tIns="0" rIns="0" bIns="0" rtlCol="0"/>
          <a:lstStyle/>
          <a:p>
            <a:endParaRPr sz="1799"/>
          </a:p>
        </p:txBody>
      </p:sp>
      <p:sp>
        <p:nvSpPr>
          <p:cNvPr id="84" name="object 84"/>
          <p:cNvSpPr txBox="1"/>
          <p:nvPr/>
        </p:nvSpPr>
        <p:spPr>
          <a:xfrm>
            <a:off x="4921472" y="3329182"/>
            <a:ext cx="294563" cy="269170"/>
          </a:xfrm>
          <a:prstGeom prst="rect">
            <a:avLst/>
          </a:prstGeom>
        </p:spPr>
        <p:txBody>
          <a:bodyPr vert="horz" wrap="square" lIns="0" tIns="12697" rIns="0" bIns="0" rtlCol="0">
            <a:spAutoFit/>
          </a:bodyPr>
          <a:lstStyle/>
          <a:p>
            <a:pPr>
              <a:spcBef>
                <a:spcPts val="100"/>
              </a:spcBef>
            </a:pPr>
            <a:r>
              <a:rPr sz="1600" spc="-5" dirty="0">
                <a:latin typeface="Arial"/>
                <a:cs typeface="Arial"/>
              </a:rPr>
              <a:t>AR</a:t>
            </a:r>
            <a:endParaRPr sz="1600">
              <a:latin typeface="Arial"/>
              <a:cs typeface="Arial"/>
            </a:endParaRPr>
          </a:p>
        </p:txBody>
      </p:sp>
      <p:sp>
        <p:nvSpPr>
          <p:cNvPr id="85" name="object 85"/>
          <p:cNvSpPr/>
          <p:nvPr/>
        </p:nvSpPr>
        <p:spPr>
          <a:xfrm>
            <a:off x="3223002" y="2171466"/>
            <a:ext cx="2440939" cy="1225866"/>
          </a:xfrm>
          <a:custGeom>
            <a:avLst/>
            <a:gdLst/>
            <a:ahLst/>
            <a:cxnLst/>
            <a:rect l="l" t="t" r="r" b="b"/>
            <a:pathLst>
              <a:path w="2441575" h="1226185">
                <a:moveTo>
                  <a:pt x="0" y="1225799"/>
                </a:moveTo>
                <a:lnTo>
                  <a:pt x="2441399" y="0"/>
                </a:lnTo>
              </a:path>
            </a:pathLst>
          </a:custGeom>
          <a:ln w="9524">
            <a:solidFill>
              <a:srgbClr val="005392"/>
            </a:solidFill>
            <a:prstDash val="lgDash"/>
          </a:ln>
        </p:spPr>
        <p:txBody>
          <a:bodyPr wrap="square" lIns="0" tIns="0" rIns="0" bIns="0" rtlCol="0"/>
          <a:lstStyle/>
          <a:p>
            <a:endParaRPr sz="1799"/>
          </a:p>
        </p:txBody>
      </p:sp>
      <p:sp>
        <p:nvSpPr>
          <p:cNvPr id="86" name="object 86"/>
          <p:cNvSpPr/>
          <p:nvPr/>
        </p:nvSpPr>
        <p:spPr>
          <a:xfrm>
            <a:off x="2999683" y="3151929"/>
            <a:ext cx="441844" cy="415817"/>
          </a:xfrm>
          <a:custGeom>
            <a:avLst/>
            <a:gdLst/>
            <a:ahLst/>
            <a:cxnLst/>
            <a:rect l="l" t="t" r="r" b="b"/>
            <a:pathLst>
              <a:path w="441960" h="415925">
                <a:moveTo>
                  <a:pt x="220949" y="415799"/>
                </a:moveTo>
                <a:lnTo>
                  <a:pt x="170288" y="410309"/>
                </a:lnTo>
                <a:lnTo>
                  <a:pt x="123781" y="394668"/>
                </a:lnTo>
                <a:lnTo>
                  <a:pt x="82757" y="370126"/>
                </a:lnTo>
                <a:lnTo>
                  <a:pt x="48540" y="337930"/>
                </a:lnTo>
                <a:lnTo>
                  <a:pt x="22457" y="299329"/>
                </a:lnTo>
                <a:lnTo>
                  <a:pt x="5835" y="255569"/>
                </a:lnTo>
                <a:lnTo>
                  <a:pt x="0" y="207899"/>
                </a:lnTo>
                <a:lnTo>
                  <a:pt x="5835" y="160230"/>
                </a:lnTo>
                <a:lnTo>
                  <a:pt x="22457" y="116470"/>
                </a:lnTo>
                <a:lnTo>
                  <a:pt x="48540" y="77869"/>
                </a:lnTo>
                <a:lnTo>
                  <a:pt x="82757" y="45673"/>
                </a:lnTo>
                <a:lnTo>
                  <a:pt x="123781" y="21131"/>
                </a:lnTo>
                <a:lnTo>
                  <a:pt x="170288" y="5490"/>
                </a:lnTo>
                <a:lnTo>
                  <a:pt x="220949" y="0"/>
                </a:lnTo>
                <a:lnTo>
                  <a:pt x="264256" y="4031"/>
                </a:lnTo>
                <a:lnTo>
                  <a:pt x="305503" y="15825"/>
                </a:lnTo>
                <a:lnTo>
                  <a:pt x="343533" y="34929"/>
                </a:lnTo>
                <a:lnTo>
                  <a:pt x="377185" y="60892"/>
                </a:lnTo>
                <a:lnTo>
                  <a:pt x="404777" y="92556"/>
                </a:lnTo>
                <a:lnTo>
                  <a:pt x="425080" y="128339"/>
                </a:lnTo>
                <a:lnTo>
                  <a:pt x="437615" y="167151"/>
                </a:lnTo>
                <a:lnTo>
                  <a:pt x="441899" y="207899"/>
                </a:lnTo>
                <a:lnTo>
                  <a:pt x="436064" y="255569"/>
                </a:lnTo>
                <a:lnTo>
                  <a:pt x="419442" y="299329"/>
                </a:lnTo>
                <a:lnTo>
                  <a:pt x="393359" y="337930"/>
                </a:lnTo>
                <a:lnTo>
                  <a:pt x="359142" y="370126"/>
                </a:lnTo>
                <a:lnTo>
                  <a:pt x="318118" y="394668"/>
                </a:lnTo>
                <a:lnTo>
                  <a:pt x="271611" y="410309"/>
                </a:lnTo>
                <a:lnTo>
                  <a:pt x="220949" y="415799"/>
                </a:lnTo>
                <a:close/>
              </a:path>
            </a:pathLst>
          </a:custGeom>
          <a:solidFill>
            <a:srgbClr val="000000"/>
          </a:solidFill>
        </p:spPr>
        <p:txBody>
          <a:bodyPr wrap="square" lIns="0" tIns="0" rIns="0" bIns="0" rtlCol="0"/>
          <a:lstStyle/>
          <a:p>
            <a:endParaRPr sz="1799"/>
          </a:p>
        </p:txBody>
      </p:sp>
      <p:sp>
        <p:nvSpPr>
          <p:cNvPr id="87" name="object 87"/>
          <p:cNvSpPr/>
          <p:nvPr/>
        </p:nvSpPr>
        <p:spPr>
          <a:xfrm>
            <a:off x="2999683" y="3151929"/>
            <a:ext cx="441844" cy="415817"/>
          </a:xfrm>
          <a:custGeom>
            <a:avLst/>
            <a:gdLst/>
            <a:ahLst/>
            <a:cxnLst/>
            <a:rect l="l" t="t" r="r" b="b"/>
            <a:pathLst>
              <a:path w="441960" h="415925">
                <a:moveTo>
                  <a:pt x="0" y="207899"/>
                </a:moveTo>
                <a:lnTo>
                  <a:pt x="5835" y="160230"/>
                </a:lnTo>
                <a:lnTo>
                  <a:pt x="22457" y="116470"/>
                </a:lnTo>
                <a:lnTo>
                  <a:pt x="48540" y="77869"/>
                </a:lnTo>
                <a:lnTo>
                  <a:pt x="82757" y="45673"/>
                </a:lnTo>
                <a:lnTo>
                  <a:pt x="123781" y="21131"/>
                </a:lnTo>
                <a:lnTo>
                  <a:pt x="170288" y="5490"/>
                </a:lnTo>
                <a:lnTo>
                  <a:pt x="220949" y="0"/>
                </a:lnTo>
                <a:lnTo>
                  <a:pt x="264256" y="4031"/>
                </a:lnTo>
                <a:lnTo>
                  <a:pt x="305503" y="15825"/>
                </a:lnTo>
                <a:lnTo>
                  <a:pt x="343533" y="34929"/>
                </a:lnTo>
                <a:lnTo>
                  <a:pt x="377185" y="60892"/>
                </a:lnTo>
                <a:lnTo>
                  <a:pt x="404777" y="92556"/>
                </a:lnTo>
                <a:lnTo>
                  <a:pt x="425080" y="128339"/>
                </a:lnTo>
                <a:lnTo>
                  <a:pt x="437615" y="167151"/>
                </a:lnTo>
                <a:lnTo>
                  <a:pt x="441899" y="207899"/>
                </a:lnTo>
                <a:lnTo>
                  <a:pt x="436064" y="255569"/>
                </a:lnTo>
                <a:lnTo>
                  <a:pt x="419442" y="299329"/>
                </a:lnTo>
                <a:lnTo>
                  <a:pt x="393359" y="337930"/>
                </a:lnTo>
                <a:lnTo>
                  <a:pt x="359142" y="370126"/>
                </a:lnTo>
                <a:lnTo>
                  <a:pt x="318118" y="394668"/>
                </a:lnTo>
                <a:lnTo>
                  <a:pt x="271611" y="410309"/>
                </a:lnTo>
                <a:lnTo>
                  <a:pt x="220949" y="415799"/>
                </a:lnTo>
                <a:lnTo>
                  <a:pt x="170288" y="410309"/>
                </a:lnTo>
                <a:lnTo>
                  <a:pt x="123781" y="394668"/>
                </a:lnTo>
                <a:lnTo>
                  <a:pt x="82757" y="370126"/>
                </a:lnTo>
                <a:lnTo>
                  <a:pt x="48540" y="337930"/>
                </a:lnTo>
                <a:lnTo>
                  <a:pt x="22457" y="299329"/>
                </a:lnTo>
                <a:lnTo>
                  <a:pt x="5835" y="255569"/>
                </a:lnTo>
                <a:lnTo>
                  <a:pt x="0" y="207899"/>
                </a:lnTo>
                <a:close/>
              </a:path>
            </a:pathLst>
          </a:custGeom>
          <a:ln w="9524">
            <a:solidFill>
              <a:srgbClr val="005392"/>
            </a:solidFill>
          </a:ln>
        </p:spPr>
        <p:txBody>
          <a:bodyPr wrap="square" lIns="0" tIns="0" rIns="0" bIns="0" rtlCol="0"/>
          <a:lstStyle/>
          <a:p>
            <a:endParaRPr sz="1799"/>
          </a:p>
        </p:txBody>
      </p:sp>
      <p:sp>
        <p:nvSpPr>
          <p:cNvPr id="88" name="object 88"/>
          <p:cNvSpPr txBox="1"/>
          <p:nvPr/>
        </p:nvSpPr>
        <p:spPr>
          <a:xfrm>
            <a:off x="3127056" y="3229763"/>
            <a:ext cx="204417" cy="269170"/>
          </a:xfrm>
          <a:prstGeom prst="rect">
            <a:avLst/>
          </a:prstGeom>
        </p:spPr>
        <p:txBody>
          <a:bodyPr vert="horz" wrap="square" lIns="0" tIns="12697" rIns="0" bIns="0" rtlCol="0">
            <a:spAutoFit/>
          </a:bodyPr>
          <a:lstStyle/>
          <a:p>
            <a:pPr>
              <a:spcBef>
                <a:spcPts val="100"/>
              </a:spcBef>
            </a:pPr>
            <a:r>
              <a:rPr sz="1600" spc="-5" dirty="0">
                <a:solidFill>
                  <a:srgbClr val="FFFFFF"/>
                </a:solidFill>
                <a:latin typeface="Arial"/>
                <a:cs typeface="Arial"/>
              </a:rPr>
              <a:t>SI</a:t>
            </a:r>
            <a:endParaRPr sz="1600">
              <a:latin typeface="Arial"/>
              <a:cs typeface="Arial"/>
            </a:endParaRPr>
          </a:p>
        </p:txBody>
      </p:sp>
      <p:sp>
        <p:nvSpPr>
          <p:cNvPr id="89" name="object 89"/>
          <p:cNvSpPr/>
          <p:nvPr/>
        </p:nvSpPr>
        <p:spPr>
          <a:xfrm>
            <a:off x="5440309" y="1926462"/>
            <a:ext cx="441844" cy="415817"/>
          </a:xfrm>
          <a:custGeom>
            <a:avLst/>
            <a:gdLst/>
            <a:ahLst/>
            <a:cxnLst/>
            <a:rect l="l" t="t" r="r" b="b"/>
            <a:pathLst>
              <a:path w="441960" h="415925">
                <a:moveTo>
                  <a:pt x="220949" y="415799"/>
                </a:moveTo>
                <a:lnTo>
                  <a:pt x="170288" y="410309"/>
                </a:lnTo>
                <a:lnTo>
                  <a:pt x="123781" y="394668"/>
                </a:lnTo>
                <a:lnTo>
                  <a:pt x="82756" y="370126"/>
                </a:lnTo>
                <a:lnTo>
                  <a:pt x="48540" y="337930"/>
                </a:lnTo>
                <a:lnTo>
                  <a:pt x="22457" y="299329"/>
                </a:lnTo>
                <a:lnTo>
                  <a:pt x="5835" y="255569"/>
                </a:lnTo>
                <a:lnTo>
                  <a:pt x="0" y="207899"/>
                </a:lnTo>
                <a:lnTo>
                  <a:pt x="5835" y="160230"/>
                </a:lnTo>
                <a:lnTo>
                  <a:pt x="22457" y="116470"/>
                </a:lnTo>
                <a:lnTo>
                  <a:pt x="48540" y="77869"/>
                </a:lnTo>
                <a:lnTo>
                  <a:pt x="82756" y="45673"/>
                </a:lnTo>
                <a:lnTo>
                  <a:pt x="123781" y="21131"/>
                </a:lnTo>
                <a:lnTo>
                  <a:pt x="170288" y="5490"/>
                </a:lnTo>
                <a:lnTo>
                  <a:pt x="220949" y="0"/>
                </a:lnTo>
                <a:lnTo>
                  <a:pt x="264256" y="4031"/>
                </a:lnTo>
                <a:lnTo>
                  <a:pt x="305503" y="15825"/>
                </a:lnTo>
                <a:lnTo>
                  <a:pt x="343533" y="34929"/>
                </a:lnTo>
                <a:lnTo>
                  <a:pt x="377184" y="60892"/>
                </a:lnTo>
                <a:lnTo>
                  <a:pt x="404777" y="92556"/>
                </a:lnTo>
                <a:lnTo>
                  <a:pt x="425081" y="128340"/>
                </a:lnTo>
                <a:lnTo>
                  <a:pt x="437615" y="167151"/>
                </a:lnTo>
                <a:lnTo>
                  <a:pt x="441899" y="207899"/>
                </a:lnTo>
                <a:lnTo>
                  <a:pt x="436064" y="255569"/>
                </a:lnTo>
                <a:lnTo>
                  <a:pt x="419442" y="299329"/>
                </a:lnTo>
                <a:lnTo>
                  <a:pt x="393359" y="337930"/>
                </a:lnTo>
                <a:lnTo>
                  <a:pt x="359142" y="370126"/>
                </a:lnTo>
                <a:lnTo>
                  <a:pt x="318118" y="394668"/>
                </a:lnTo>
                <a:lnTo>
                  <a:pt x="271611" y="410309"/>
                </a:lnTo>
                <a:lnTo>
                  <a:pt x="220949" y="415799"/>
                </a:lnTo>
                <a:close/>
              </a:path>
            </a:pathLst>
          </a:custGeom>
          <a:solidFill>
            <a:srgbClr val="929292"/>
          </a:solidFill>
        </p:spPr>
        <p:txBody>
          <a:bodyPr wrap="square" lIns="0" tIns="0" rIns="0" bIns="0" rtlCol="0"/>
          <a:lstStyle/>
          <a:p>
            <a:endParaRPr sz="1799"/>
          </a:p>
        </p:txBody>
      </p:sp>
      <p:sp>
        <p:nvSpPr>
          <p:cNvPr id="90" name="object 90"/>
          <p:cNvSpPr/>
          <p:nvPr/>
        </p:nvSpPr>
        <p:spPr>
          <a:xfrm>
            <a:off x="5440309" y="1926462"/>
            <a:ext cx="441844" cy="415817"/>
          </a:xfrm>
          <a:custGeom>
            <a:avLst/>
            <a:gdLst/>
            <a:ahLst/>
            <a:cxnLst/>
            <a:rect l="l" t="t" r="r" b="b"/>
            <a:pathLst>
              <a:path w="441960" h="415925">
                <a:moveTo>
                  <a:pt x="0" y="207899"/>
                </a:moveTo>
                <a:lnTo>
                  <a:pt x="5835" y="160230"/>
                </a:lnTo>
                <a:lnTo>
                  <a:pt x="22457" y="116470"/>
                </a:lnTo>
                <a:lnTo>
                  <a:pt x="48540" y="77869"/>
                </a:lnTo>
                <a:lnTo>
                  <a:pt x="82756" y="45673"/>
                </a:lnTo>
                <a:lnTo>
                  <a:pt x="123781" y="21131"/>
                </a:lnTo>
                <a:lnTo>
                  <a:pt x="170288" y="5490"/>
                </a:lnTo>
                <a:lnTo>
                  <a:pt x="220949" y="0"/>
                </a:lnTo>
                <a:lnTo>
                  <a:pt x="264256" y="4031"/>
                </a:lnTo>
                <a:lnTo>
                  <a:pt x="305503" y="15825"/>
                </a:lnTo>
                <a:lnTo>
                  <a:pt x="343533" y="34929"/>
                </a:lnTo>
                <a:lnTo>
                  <a:pt x="377184" y="60892"/>
                </a:lnTo>
                <a:lnTo>
                  <a:pt x="404777" y="92556"/>
                </a:lnTo>
                <a:lnTo>
                  <a:pt x="425081" y="128340"/>
                </a:lnTo>
                <a:lnTo>
                  <a:pt x="437615" y="167151"/>
                </a:lnTo>
                <a:lnTo>
                  <a:pt x="441899" y="207899"/>
                </a:lnTo>
                <a:lnTo>
                  <a:pt x="436064" y="255569"/>
                </a:lnTo>
                <a:lnTo>
                  <a:pt x="419442" y="299329"/>
                </a:lnTo>
                <a:lnTo>
                  <a:pt x="393359" y="337930"/>
                </a:lnTo>
                <a:lnTo>
                  <a:pt x="359142" y="370126"/>
                </a:lnTo>
                <a:lnTo>
                  <a:pt x="318118" y="394668"/>
                </a:lnTo>
                <a:lnTo>
                  <a:pt x="271611" y="410309"/>
                </a:lnTo>
                <a:lnTo>
                  <a:pt x="220949" y="415799"/>
                </a:lnTo>
                <a:lnTo>
                  <a:pt x="170288" y="410309"/>
                </a:lnTo>
                <a:lnTo>
                  <a:pt x="123781" y="394668"/>
                </a:lnTo>
                <a:lnTo>
                  <a:pt x="82756" y="370126"/>
                </a:lnTo>
                <a:lnTo>
                  <a:pt x="48540" y="337930"/>
                </a:lnTo>
                <a:lnTo>
                  <a:pt x="22457" y="299329"/>
                </a:lnTo>
                <a:lnTo>
                  <a:pt x="5835" y="255569"/>
                </a:lnTo>
                <a:lnTo>
                  <a:pt x="0" y="207899"/>
                </a:lnTo>
                <a:close/>
              </a:path>
            </a:pathLst>
          </a:custGeom>
          <a:ln w="9524">
            <a:solidFill>
              <a:srgbClr val="005392"/>
            </a:solidFill>
          </a:ln>
        </p:spPr>
        <p:txBody>
          <a:bodyPr wrap="square" lIns="0" tIns="0" rIns="0" bIns="0" rtlCol="0"/>
          <a:lstStyle/>
          <a:p>
            <a:endParaRPr sz="1799"/>
          </a:p>
        </p:txBody>
      </p:sp>
      <p:sp>
        <p:nvSpPr>
          <p:cNvPr id="91" name="object 91"/>
          <p:cNvSpPr txBox="1"/>
          <p:nvPr/>
        </p:nvSpPr>
        <p:spPr>
          <a:xfrm>
            <a:off x="5567683" y="2004295"/>
            <a:ext cx="204417" cy="269170"/>
          </a:xfrm>
          <a:prstGeom prst="rect">
            <a:avLst/>
          </a:prstGeom>
        </p:spPr>
        <p:txBody>
          <a:bodyPr vert="horz" wrap="square" lIns="0" tIns="12697" rIns="0" bIns="0" rtlCol="0">
            <a:spAutoFit/>
          </a:bodyPr>
          <a:lstStyle/>
          <a:p>
            <a:pPr>
              <a:spcBef>
                <a:spcPts val="100"/>
              </a:spcBef>
            </a:pPr>
            <a:r>
              <a:rPr sz="1600" spc="-5" dirty="0">
                <a:latin typeface="Arial"/>
                <a:cs typeface="Arial"/>
              </a:rPr>
              <a:t>SI</a:t>
            </a:r>
            <a:endParaRPr sz="1600">
              <a:latin typeface="Arial"/>
              <a:cs typeface="Arial"/>
            </a:endParaRPr>
          </a:p>
        </p:txBody>
      </p:sp>
      <p:sp>
        <p:nvSpPr>
          <p:cNvPr id="92" name="object 92"/>
          <p:cNvSpPr/>
          <p:nvPr/>
        </p:nvSpPr>
        <p:spPr>
          <a:xfrm>
            <a:off x="6605678" y="3197930"/>
            <a:ext cx="19680" cy="2338731"/>
          </a:xfrm>
          <a:custGeom>
            <a:avLst/>
            <a:gdLst/>
            <a:ahLst/>
            <a:cxnLst/>
            <a:rect l="l" t="t" r="r" b="b"/>
            <a:pathLst>
              <a:path w="19684" h="2339340">
                <a:moveTo>
                  <a:pt x="0" y="2338800"/>
                </a:moveTo>
                <a:lnTo>
                  <a:pt x="19499" y="0"/>
                </a:lnTo>
              </a:path>
            </a:pathLst>
          </a:custGeom>
          <a:ln w="9524">
            <a:solidFill>
              <a:srgbClr val="005392"/>
            </a:solidFill>
            <a:prstDash val="lgDash"/>
          </a:ln>
        </p:spPr>
        <p:txBody>
          <a:bodyPr wrap="square" lIns="0" tIns="0" rIns="0" bIns="0" rtlCol="0"/>
          <a:lstStyle/>
          <a:p>
            <a:endParaRPr sz="1799"/>
          </a:p>
        </p:txBody>
      </p:sp>
      <p:sp>
        <p:nvSpPr>
          <p:cNvPr id="93" name="object 93"/>
          <p:cNvSpPr/>
          <p:nvPr/>
        </p:nvSpPr>
        <p:spPr>
          <a:xfrm>
            <a:off x="6401854" y="2952911"/>
            <a:ext cx="441844" cy="415817"/>
          </a:xfrm>
          <a:custGeom>
            <a:avLst/>
            <a:gdLst/>
            <a:ahLst/>
            <a:cxnLst/>
            <a:rect l="l" t="t" r="r" b="b"/>
            <a:pathLst>
              <a:path w="441959" h="415925">
                <a:moveTo>
                  <a:pt x="220949" y="415800"/>
                </a:moveTo>
                <a:lnTo>
                  <a:pt x="170288" y="410309"/>
                </a:lnTo>
                <a:lnTo>
                  <a:pt x="123781" y="394669"/>
                </a:lnTo>
                <a:lnTo>
                  <a:pt x="82757" y="370126"/>
                </a:lnTo>
                <a:lnTo>
                  <a:pt x="48540" y="337931"/>
                </a:lnTo>
                <a:lnTo>
                  <a:pt x="22457" y="299329"/>
                </a:lnTo>
                <a:lnTo>
                  <a:pt x="5835" y="255569"/>
                </a:lnTo>
                <a:lnTo>
                  <a:pt x="0" y="207899"/>
                </a:lnTo>
                <a:lnTo>
                  <a:pt x="5835" y="160230"/>
                </a:lnTo>
                <a:lnTo>
                  <a:pt x="22457" y="116470"/>
                </a:lnTo>
                <a:lnTo>
                  <a:pt x="48540" y="77869"/>
                </a:lnTo>
                <a:lnTo>
                  <a:pt x="82757" y="45673"/>
                </a:lnTo>
                <a:lnTo>
                  <a:pt x="123781" y="21131"/>
                </a:lnTo>
                <a:lnTo>
                  <a:pt x="170288" y="5490"/>
                </a:lnTo>
                <a:lnTo>
                  <a:pt x="220949" y="0"/>
                </a:lnTo>
                <a:lnTo>
                  <a:pt x="264256" y="4031"/>
                </a:lnTo>
                <a:lnTo>
                  <a:pt x="305503" y="15825"/>
                </a:lnTo>
                <a:lnTo>
                  <a:pt x="343533" y="34929"/>
                </a:lnTo>
                <a:lnTo>
                  <a:pt x="377184" y="60892"/>
                </a:lnTo>
                <a:lnTo>
                  <a:pt x="404777" y="92557"/>
                </a:lnTo>
                <a:lnTo>
                  <a:pt x="425081" y="128340"/>
                </a:lnTo>
                <a:lnTo>
                  <a:pt x="437615" y="167151"/>
                </a:lnTo>
                <a:lnTo>
                  <a:pt x="441899" y="207899"/>
                </a:lnTo>
                <a:lnTo>
                  <a:pt x="436064" y="255569"/>
                </a:lnTo>
                <a:lnTo>
                  <a:pt x="419442" y="299329"/>
                </a:lnTo>
                <a:lnTo>
                  <a:pt x="393359" y="337931"/>
                </a:lnTo>
                <a:lnTo>
                  <a:pt x="359143" y="370126"/>
                </a:lnTo>
                <a:lnTo>
                  <a:pt x="318118" y="394669"/>
                </a:lnTo>
                <a:lnTo>
                  <a:pt x="271611" y="410309"/>
                </a:lnTo>
                <a:lnTo>
                  <a:pt x="220949" y="415800"/>
                </a:lnTo>
                <a:close/>
              </a:path>
            </a:pathLst>
          </a:custGeom>
          <a:solidFill>
            <a:srgbClr val="929292"/>
          </a:solidFill>
        </p:spPr>
        <p:txBody>
          <a:bodyPr wrap="square" lIns="0" tIns="0" rIns="0" bIns="0" rtlCol="0"/>
          <a:lstStyle/>
          <a:p>
            <a:endParaRPr sz="1799"/>
          </a:p>
        </p:txBody>
      </p:sp>
      <p:sp>
        <p:nvSpPr>
          <p:cNvPr id="94" name="object 94"/>
          <p:cNvSpPr/>
          <p:nvPr/>
        </p:nvSpPr>
        <p:spPr>
          <a:xfrm>
            <a:off x="6401854" y="2952911"/>
            <a:ext cx="441844" cy="415817"/>
          </a:xfrm>
          <a:custGeom>
            <a:avLst/>
            <a:gdLst/>
            <a:ahLst/>
            <a:cxnLst/>
            <a:rect l="l" t="t" r="r" b="b"/>
            <a:pathLst>
              <a:path w="441959" h="415925">
                <a:moveTo>
                  <a:pt x="0" y="207899"/>
                </a:moveTo>
                <a:lnTo>
                  <a:pt x="5835" y="160230"/>
                </a:lnTo>
                <a:lnTo>
                  <a:pt x="22457" y="116470"/>
                </a:lnTo>
                <a:lnTo>
                  <a:pt x="48540" y="77869"/>
                </a:lnTo>
                <a:lnTo>
                  <a:pt x="82757" y="45673"/>
                </a:lnTo>
                <a:lnTo>
                  <a:pt x="123781" y="21131"/>
                </a:lnTo>
                <a:lnTo>
                  <a:pt x="170288" y="5490"/>
                </a:lnTo>
                <a:lnTo>
                  <a:pt x="220949" y="0"/>
                </a:lnTo>
                <a:lnTo>
                  <a:pt x="264256" y="4031"/>
                </a:lnTo>
                <a:lnTo>
                  <a:pt x="305503" y="15825"/>
                </a:lnTo>
                <a:lnTo>
                  <a:pt x="343533" y="34929"/>
                </a:lnTo>
                <a:lnTo>
                  <a:pt x="377184" y="60892"/>
                </a:lnTo>
                <a:lnTo>
                  <a:pt x="404777" y="92557"/>
                </a:lnTo>
                <a:lnTo>
                  <a:pt x="425081" y="128340"/>
                </a:lnTo>
                <a:lnTo>
                  <a:pt x="437615" y="167151"/>
                </a:lnTo>
                <a:lnTo>
                  <a:pt x="441899" y="207899"/>
                </a:lnTo>
                <a:lnTo>
                  <a:pt x="436064" y="255569"/>
                </a:lnTo>
                <a:lnTo>
                  <a:pt x="419442" y="299329"/>
                </a:lnTo>
                <a:lnTo>
                  <a:pt x="393359" y="337931"/>
                </a:lnTo>
                <a:lnTo>
                  <a:pt x="359143" y="370126"/>
                </a:lnTo>
                <a:lnTo>
                  <a:pt x="318118" y="394669"/>
                </a:lnTo>
                <a:lnTo>
                  <a:pt x="271611" y="410309"/>
                </a:lnTo>
                <a:lnTo>
                  <a:pt x="220949" y="415800"/>
                </a:lnTo>
                <a:lnTo>
                  <a:pt x="170288" y="410309"/>
                </a:lnTo>
                <a:lnTo>
                  <a:pt x="123781" y="394669"/>
                </a:lnTo>
                <a:lnTo>
                  <a:pt x="82757" y="370126"/>
                </a:lnTo>
                <a:lnTo>
                  <a:pt x="48540" y="337931"/>
                </a:lnTo>
                <a:lnTo>
                  <a:pt x="22457" y="299329"/>
                </a:lnTo>
                <a:lnTo>
                  <a:pt x="5835" y="255569"/>
                </a:lnTo>
                <a:lnTo>
                  <a:pt x="0" y="207899"/>
                </a:lnTo>
                <a:close/>
              </a:path>
            </a:pathLst>
          </a:custGeom>
          <a:ln w="9524">
            <a:solidFill>
              <a:srgbClr val="005392"/>
            </a:solidFill>
          </a:ln>
        </p:spPr>
        <p:txBody>
          <a:bodyPr wrap="square" lIns="0" tIns="0" rIns="0" bIns="0" rtlCol="0"/>
          <a:lstStyle/>
          <a:p>
            <a:endParaRPr sz="1799"/>
          </a:p>
        </p:txBody>
      </p:sp>
      <p:sp>
        <p:nvSpPr>
          <p:cNvPr id="95" name="object 95"/>
          <p:cNvSpPr txBox="1"/>
          <p:nvPr/>
        </p:nvSpPr>
        <p:spPr>
          <a:xfrm>
            <a:off x="6477013" y="3030746"/>
            <a:ext cx="296468" cy="269170"/>
          </a:xfrm>
          <a:prstGeom prst="rect">
            <a:avLst/>
          </a:prstGeom>
        </p:spPr>
        <p:txBody>
          <a:bodyPr vert="horz" wrap="square" lIns="0" tIns="12697" rIns="0" bIns="0" rtlCol="0">
            <a:spAutoFit/>
          </a:bodyPr>
          <a:lstStyle/>
          <a:p>
            <a:pPr marL="12696">
              <a:spcBef>
                <a:spcPts val="100"/>
              </a:spcBef>
            </a:pPr>
            <a:r>
              <a:rPr sz="1600" spc="-5" dirty="0">
                <a:latin typeface="Arial"/>
                <a:cs typeface="Arial"/>
              </a:rPr>
              <a:t>BE</a:t>
            </a:r>
            <a:endParaRPr sz="1600">
              <a:latin typeface="Arial"/>
              <a:cs typeface="Arial"/>
            </a:endParaRPr>
          </a:p>
        </p:txBody>
      </p:sp>
      <p:sp>
        <p:nvSpPr>
          <p:cNvPr id="96" name="object 96"/>
          <p:cNvSpPr/>
          <p:nvPr/>
        </p:nvSpPr>
        <p:spPr>
          <a:xfrm>
            <a:off x="2189537" y="1585905"/>
            <a:ext cx="2122887" cy="0"/>
          </a:xfrm>
          <a:custGeom>
            <a:avLst/>
            <a:gdLst/>
            <a:ahLst/>
            <a:cxnLst/>
            <a:rect l="l" t="t" r="r" b="b"/>
            <a:pathLst>
              <a:path w="2123440">
                <a:moveTo>
                  <a:pt x="0" y="0"/>
                </a:moveTo>
                <a:lnTo>
                  <a:pt x="2123399" y="0"/>
                </a:lnTo>
              </a:path>
            </a:pathLst>
          </a:custGeom>
          <a:ln w="9524">
            <a:solidFill>
              <a:srgbClr val="005392"/>
            </a:solidFill>
            <a:prstDash val="lgDash"/>
          </a:ln>
        </p:spPr>
        <p:txBody>
          <a:bodyPr wrap="square" lIns="0" tIns="0" rIns="0" bIns="0" rtlCol="0"/>
          <a:lstStyle/>
          <a:p>
            <a:endParaRPr sz="1799"/>
          </a:p>
        </p:txBody>
      </p:sp>
      <p:sp>
        <p:nvSpPr>
          <p:cNvPr id="97" name="object 97"/>
          <p:cNvSpPr/>
          <p:nvPr/>
        </p:nvSpPr>
        <p:spPr>
          <a:xfrm>
            <a:off x="4030267" y="1340878"/>
            <a:ext cx="441844" cy="415817"/>
          </a:xfrm>
          <a:custGeom>
            <a:avLst/>
            <a:gdLst/>
            <a:ahLst/>
            <a:cxnLst/>
            <a:rect l="l" t="t" r="r" b="b"/>
            <a:pathLst>
              <a:path w="441960" h="415925">
                <a:moveTo>
                  <a:pt x="220949" y="415799"/>
                </a:moveTo>
                <a:lnTo>
                  <a:pt x="170288" y="410309"/>
                </a:lnTo>
                <a:lnTo>
                  <a:pt x="123781" y="394668"/>
                </a:lnTo>
                <a:lnTo>
                  <a:pt x="82757" y="370126"/>
                </a:lnTo>
                <a:lnTo>
                  <a:pt x="48540" y="337930"/>
                </a:lnTo>
                <a:lnTo>
                  <a:pt x="22457" y="299329"/>
                </a:lnTo>
                <a:lnTo>
                  <a:pt x="5835" y="255569"/>
                </a:lnTo>
                <a:lnTo>
                  <a:pt x="0" y="207899"/>
                </a:lnTo>
                <a:lnTo>
                  <a:pt x="5835" y="160230"/>
                </a:lnTo>
                <a:lnTo>
                  <a:pt x="22457" y="116470"/>
                </a:lnTo>
                <a:lnTo>
                  <a:pt x="48540" y="77869"/>
                </a:lnTo>
                <a:lnTo>
                  <a:pt x="82757" y="45673"/>
                </a:lnTo>
                <a:lnTo>
                  <a:pt x="123781" y="21131"/>
                </a:lnTo>
                <a:lnTo>
                  <a:pt x="170288" y="5490"/>
                </a:lnTo>
                <a:lnTo>
                  <a:pt x="220949" y="0"/>
                </a:lnTo>
                <a:lnTo>
                  <a:pt x="264256" y="4031"/>
                </a:lnTo>
                <a:lnTo>
                  <a:pt x="305503" y="15825"/>
                </a:lnTo>
                <a:lnTo>
                  <a:pt x="343533" y="34929"/>
                </a:lnTo>
                <a:lnTo>
                  <a:pt x="377185" y="60892"/>
                </a:lnTo>
                <a:lnTo>
                  <a:pt x="404777" y="92557"/>
                </a:lnTo>
                <a:lnTo>
                  <a:pt x="425081" y="128340"/>
                </a:lnTo>
                <a:lnTo>
                  <a:pt x="437615" y="167151"/>
                </a:lnTo>
                <a:lnTo>
                  <a:pt x="441899" y="207899"/>
                </a:lnTo>
                <a:lnTo>
                  <a:pt x="436064" y="255569"/>
                </a:lnTo>
                <a:lnTo>
                  <a:pt x="419442" y="299329"/>
                </a:lnTo>
                <a:lnTo>
                  <a:pt x="393359" y="337930"/>
                </a:lnTo>
                <a:lnTo>
                  <a:pt x="359142" y="370126"/>
                </a:lnTo>
                <a:lnTo>
                  <a:pt x="318118" y="394668"/>
                </a:lnTo>
                <a:lnTo>
                  <a:pt x="271611" y="410309"/>
                </a:lnTo>
                <a:lnTo>
                  <a:pt x="220949" y="415799"/>
                </a:lnTo>
                <a:close/>
              </a:path>
            </a:pathLst>
          </a:custGeom>
          <a:solidFill>
            <a:srgbClr val="929292"/>
          </a:solidFill>
        </p:spPr>
        <p:txBody>
          <a:bodyPr wrap="square" lIns="0" tIns="0" rIns="0" bIns="0" rtlCol="0"/>
          <a:lstStyle/>
          <a:p>
            <a:endParaRPr sz="1799"/>
          </a:p>
        </p:txBody>
      </p:sp>
      <p:sp>
        <p:nvSpPr>
          <p:cNvPr id="98" name="object 98"/>
          <p:cNvSpPr/>
          <p:nvPr/>
        </p:nvSpPr>
        <p:spPr>
          <a:xfrm>
            <a:off x="4030267" y="1340878"/>
            <a:ext cx="441844" cy="415817"/>
          </a:xfrm>
          <a:custGeom>
            <a:avLst/>
            <a:gdLst/>
            <a:ahLst/>
            <a:cxnLst/>
            <a:rect l="l" t="t" r="r" b="b"/>
            <a:pathLst>
              <a:path w="441960" h="415925">
                <a:moveTo>
                  <a:pt x="0" y="207899"/>
                </a:moveTo>
                <a:lnTo>
                  <a:pt x="5835" y="160230"/>
                </a:lnTo>
                <a:lnTo>
                  <a:pt x="22457" y="116470"/>
                </a:lnTo>
                <a:lnTo>
                  <a:pt x="48540" y="77869"/>
                </a:lnTo>
                <a:lnTo>
                  <a:pt x="82757" y="45673"/>
                </a:lnTo>
                <a:lnTo>
                  <a:pt x="123781" y="21131"/>
                </a:lnTo>
                <a:lnTo>
                  <a:pt x="170288" y="5490"/>
                </a:lnTo>
                <a:lnTo>
                  <a:pt x="220949" y="0"/>
                </a:lnTo>
                <a:lnTo>
                  <a:pt x="264256" y="4031"/>
                </a:lnTo>
                <a:lnTo>
                  <a:pt x="305503" y="15825"/>
                </a:lnTo>
                <a:lnTo>
                  <a:pt x="343533" y="34929"/>
                </a:lnTo>
                <a:lnTo>
                  <a:pt x="377185" y="60892"/>
                </a:lnTo>
                <a:lnTo>
                  <a:pt x="404777" y="92557"/>
                </a:lnTo>
                <a:lnTo>
                  <a:pt x="425081" y="128340"/>
                </a:lnTo>
                <a:lnTo>
                  <a:pt x="437615" y="167151"/>
                </a:lnTo>
                <a:lnTo>
                  <a:pt x="441899" y="207899"/>
                </a:lnTo>
                <a:lnTo>
                  <a:pt x="436064" y="255569"/>
                </a:lnTo>
                <a:lnTo>
                  <a:pt x="419442" y="299329"/>
                </a:lnTo>
                <a:lnTo>
                  <a:pt x="393359" y="337930"/>
                </a:lnTo>
                <a:lnTo>
                  <a:pt x="359142" y="370126"/>
                </a:lnTo>
                <a:lnTo>
                  <a:pt x="318118" y="394668"/>
                </a:lnTo>
                <a:lnTo>
                  <a:pt x="271611" y="410309"/>
                </a:lnTo>
                <a:lnTo>
                  <a:pt x="220949" y="415799"/>
                </a:lnTo>
                <a:lnTo>
                  <a:pt x="170288" y="410309"/>
                </a:lnTo>
                <a:lnTo>
                  <a:pt x="123781" y="394668"/>
                </a:lnTo>
                <a:lnTo>
                  <a:pt x="82757" y="370126"/>
                </a:lnTo>
                <a:lnTo>
                  <a:pt x="48540" y="337930"/>
                </a:lnTo>
                <a:lnTo>
                  <a:pt x="22457" y="299329"/>
                </a:lnTo>
                <a:lnTo>
                  <a:pt x="5835" y="255569"/>
                </a:lnTo>
                <a:lnTo>
                  <a:pt x="0" y="207899"/>
                </a:lnTo>
                <a:close/>
              </a:path>
            </a:pathLst>
          </a:custGeom>
          <a:ln w="9524">
            <a:solidFill>
              <a:srgbClr val="005392"/>
            </a:solidFill>
          </a:ln>
        </p:spPr>
        <p:txBody>
          <a:bodyPr wrap="square" lIns="0" tIns="0" rIns="0" bIns="0" rtlCol="0"/>
          <a:lstStyle/>
          <a:p>
            <a:endParaRPr sz="1799"/>
          </a:p>
        </p:txBody>
      </p:sp>
      <p:sp>
        <p:nvSpPr>
          <p:cNvPr id="99" name="object 99"/>
          <p:cNvSpPr txBox="1"/>
          <p:nvPr/>
        </p:nvSpPr>
        <p:spPr>
          <a:xfrm>
            <a:off x="3556552" y="1418713"/>
            <a:ext cx="1150955" cy="269170"/>
          </a:xfrm>
          <a:prstGeom prst="rect">
            <a:avLst/>
          </a:prstGeom>
        </p:spPr>
        <p:txBody>
          <a:bodyPr vert="horz" wrap="square" lIns="0" tIns="12697" rIns="0" bIns="0" rtlCol="0">
            <a:spAutoFit/>
          </a:bodyPr>
          <a:lstStyle/>
          <a:p>
            <a:pPr marL="206313" algn="ctr">
              <a:spcBef>
                <a:spcPts val="100"/>
              </a:spcBef>
            </a:pPr>
            <a:r>
              <a:rPr sz="1600" spc="-5" dirty="0">
                <a:latin typeface="Arial"/>
                <a:cs typeface="Arial"/>
              </a:rPr>
              <a:t>IL</a:t>
            </a:r>
            <a:endParaRPr sz="1600">
              <a:latin typeface="Arial"/>
              <a:cs typeface="Arial"/>
            </a:endParaRPr>
          </a:p>
        </p:txBody>
      </p:sp>
      <p:sp>
        <p:nvSpPr>
          <p:cNvPr id="100" name="object 100"/>
          <p:cNvSpPr/>
          <p:nvPr/>
        </p:nvSpPr>
        <p:spPr>
          <a:xfrm>
            <a:off x="1907325" y="1340886"/>
            <a:ext cx="441844" cy="415817"/>
          </a:xfrm>
          <a:custGeom>
            <a:avLst/>
            <a:gdLst/>
            <a:ahLst/>
            <a:cxnLst/>
            <a:rect l="l" t="t" r="r" b="b"/>
            <a:pathLst>
              <a:path w="441960" h="415925">
                <a:moveTo>
                  <a:pt x="220949" y="415799"/>
                </a:moveTo>
                <a:lnTo>
                  <a:pt x="170288" y="410309"/>
                </a:lnTo>
                <a:lnTo>
                  <a:pt x="123781" y="394668"/>
                </a:lnTo>
                <a:lnTo>
                  <a:pt x="82757" y="370126"/>
                </a:lnTo>
                <a:lnTo>
                  <a:pt x="48540" y="337930"/>
                </a:lnTo>
                <a:lnTo>
                  <a:pt x="22457" y="299329"/>
                </a:lnTo>
                <a:lnTo>
                  <a:pt x="5835" y="255569"/>
                </a:lnTo>
                <a:lnTo>
                  <a:pt x="0" y="207899"/>
                </a:lnTo>
                <a:lnTo>
                  <a:pt x="5835" y="160230"/>
                </a:lnTo>
                <a:lnTo>
                  <a:pt x="22457" y="116470"/>
                </a:lnTo>
                <a:lnTo>
                  <a:pt x="48540" y="77869"/>
                </a:lnTo>
                <a:lnTo>
                  <a:pt x="82757" y="45673"/>
                </a:lnTo>
                <a:lnTo>
                  <a:pt x="123781" y="21131"/>
                </a:lnTo>
                <a:lnTo>
                  <a:pt x="170288" y="5490"/>
                </a:lnTo>
                <a:lnTo>
                  <a:pt x="220949" y="0"/>
                </a:lnTo>
                <a:lnTo>
                  <a:pt x="264256" y="4031"/>
                </a:lnTo>
                <a:lnTo>
                  <a:pt x="305503" y="15825"/>
                </a:lnTo>
                <a:lnTo>
                  <a:pt x="343533" y="34929"/>
                </a:lnTo>
                <a:lnTo>
                  <a:pt x="377185" y="60892"/>
                </a:lnTo>
                <a:lnTo>
                  <a:pt x="404777" y="92557"/>
                </a:lnTo>
                <a:lnTo>
                  <a:pt x="425081" y="128340"/>
                </a:lnTo>
                <a:lnTo>
                  <a:pt x="437615" y="167151"/>
                </a:lnTo>
                <a:lnTo>
                  <a:pt x="441899" y="207899"/>
                </a:lnTo>
                <a:lnTo>
                  <a:pt x="436064" y="255569"/>
                </a:lnTo>
                <a:lnTo>
                  <a:pt x="419442" y="299329"/>
                </a:lnTo>
                <a:lnTo>
                  <a:pt x="393359" y="337930"/>
                </a:lnTo>
                <a:lnTo>
                  <a:pt x="359142" y="370126"/>
                </a:lnTo>
                <a:lnTo>
                  <a:pt x="318118" y="394668"/>
                </a:lnTo>
                <a:lnTo>
                  <a:pt x="271611" y="410309"/>
                </a:lnTo>
                <a:lnTo>
                  <a:pt x="220949" y="415799"/>
                </a:lnTo>
                <a:close/>
              </a:path>
            </a:pathLst>
          </a:custGeom>
          <a:solidFill>
            <a:srgbClr val="000000"/>
          </a:solidFill>
        </p:spPr>
        <p:txBody>
          <a:bodyPr wrap="square" lIns="0" tIns="0" rIns="0" bIns="0" rtlCol="0"/>
          <a:lstStyle/>
          <a:p>
            <a:endParaRPr sz="1799"/>
          </a:p>
        </p:txBody>
      </p:sp>
      <p:sp>
        <p:nvSpPr>
          <p:cNvPr id="101" name="object 101"/>
          <p:cNvSpPr/>
          <p:nvPr/>
        </p:nvSpPr>
        <p:spPr>
          <a:xfrm>
            <a:off x="1907325" y="1340886"/>
            <a:ext cx="441844" cy="415817"/>
          </a:xfrm>
          <a:custGeom>
            <a:avLst/>
            <a:gdLst/>
            <a:ahLst/>
            <a:cxnLst/>
            <a:rect l="l" t="t" r="r" b="b"/>
            <a:pathLst>
              <a:path w="441960" h="415925">
                <a:moveTo>
                  <a:pt x="0" y="207899"/>
                </a:moveTo>
                <a:lnTo>
                  <a:pt x="5835" y="160230"/>
                </a:lnTo>
                <a:lnTo>
                  <a:pt x="22457" y="116470"/>
                </a:lnTo>
                <a:lnTo>
                  <a:pt x="48540" y="77869"/>
                </a:lnTo>
                <a:lnTo>
                  <a:pt x="82757" y="45673"/>
                </a:lnTo>
                <a:lnTo>
                  <a:pt x="123781" y="21131"/>
                </a:lnTo>
                <a:lnTo>
                  <a:pt x="170288" y="5490"/>
                </a:lnTo>
                <a:lnTo>
                  <a:pt x="220949" y="0"/>
                </a:lnTo>
                <a:lnTo>
                  <a:pt x="264256" y="4031"/>
                </a:lnTo>
                <a:lnTo>
                  <a:pt x="305503" y="15825"/>
                </a:lnTo>
                <a:lnTo>
                  <a:pt x="343533" y="34929"/>
                </a:lnTo>
                <a:lnTo>
                  <a:pt x="377185" y="60892"/>
                </a:lnTo>
                <a:lnTo>
                  <a:pt x="404777" y="92557"/>
                </a:lnTo>
                <a:lnTo>
                  <a:pt x="425081" y="128340"/>
                </a:lnTo>
                <a:lnTo>
                  <a:pt x="437615" y="167151"/>
                </a:lnTo>
                <a:lnTo>
                  <a:pt x="441899" y="207899"/>
                </a:lnTo>
                <a:lnTo>
                  <a:pt x="436064" y="255569"/>
                </a:lnTo>
                <a:lnTo>
                  <a:pt x="419442" y="299329"/>
                </a:lnTo>
                <a:lnTo>
                  <a:pt x="393359" y="337930"/>
                </a:lnTo>
                <a:lnTo>
                  <a:pt x="359142" y="370126"/>
                </a:lnTo>
                <a:lnTo>
                  <a:pt x="318118" y="394668"/>
                </a:lnTo>
                <a:lnTo>
                  <a:pt x="271611" y="410309"/>
                </a:lnTo>
                <a:lnTo>
                  <a:pt x="220949" y="415799"/>
                </a:lnTo>
                <a:lnTo>
                  <a:pt x="170288" y="410309"/>
                </a:lnTo>
                <a:lnTo>
                  <a:pt x="123781" y="394668"/>
                </a:lnTo>
                <a:lnTo>
                  <a:pt x="82757" y="370126"/>
                </a:lnTo>
                <a:lnTo>
                  <a:pt x="48540" y="337930"/>
                </a:lnTo>
                <a:lnTo>
                  <a:pt x="22457" y="299329"/>
                </a:lnTo>
                <a:lnTo>
                  <a:pt x="5835" y="255569"/>
                </a:lnTo>
                <a:lnTo>
                  <a:pt x="0" y="207899"/>
                </a:lnTo>
                <a:close/>
              </a:path>
            </a:pathLst>
          </a:custGeom>
          <a:ln w="9524">
            <a:solidFill>
              <a:srgbClr val="005392"/>
            </a:solidFill>
          </a:ln>
        </p:spPr>
        <p:txBody>
          <a:bodyPr wrap="square" lIns="0" tIns="0" rIns="0" bIns="0" rtlCol="0"/>
          <a:lstStyle/>
          <a:p>
            <a:endParaRPr sz="1799"/>
          </a:p>
        </p:txBody>
      </p:sp>
      <p:sp>
        <p:nvSpPr>
          <p:cNvPr id="102" name="object 102"/>
          <p:cNvSpPr txBox="1"/>
          <p:nvPr/>
        </p:nvSpPr>
        <p:spPr>
          <a:xfrm>
            <a:off x="2015033" y="1418721"/>
            <a:ext cx="194894" cy="269170"/>
          </a:xfrm>
          <a:prstGeom prst="rect">
            <a:avLst/>
          </a:prstGeom>
        </p:spPr>
        <p:txBody>
          <a:bodyPr vert="horz" wrap="square" lIns="0" tIns="12697" rIns="0" bIns="0" rtlCol="0">
            <a:spAutoFit/>
          </a:bodyPr>
          <a:lstStyle/>
          <a:p>
            <a:pPr marL="12696">
              <a:spcBef>
                <a:spcPts val="100"/>
              </a:spcBef>
            </a:pPr>
            <a:r>
              <a:rPr sz="1600" spc="-5" dirty="0">
                <a:solidFill>
                  <a:srgbClr val="FFFFFF"/>
                </a:solidFill>
                <a:latin typeface="Arial"/>
                <a:cs typeface="Arial"/>
              </a:rPr>
              <a:t>IL</a:t>
            </a:r>
            <a:endParaRPr sz="1600">
              <a:latin typeface="Arial"/>
              <a:cs typeface="Arial"/>
            </a:endParaRPr>
          </a:p>
        </p:txBody>
      </p:sp>
      <p:sp>
        <p:nvSpPr>
          <p:cNvPr id="103" name="object 103"/>
          <p:cNvSpPr/>
          <p:nvPr/>
        </p:nvSpPr>
        <p:spPr>
          <a:xfrm>
            <a:off x="5519921" y="2455954"/>
            <a:ext cx="1085567" cy="480570"/>
          </a:xfrm>
          <a:custGeom>
            <a:avLst/>
            <a:gdLst/>
            <a:ahLst/>
            <a:cxnLst/>
            <a:rect l="l" t="t" r="r" b="b"/>
            <a:pathLst>
              <a:path w="1085850" h="480694">
                <a:moveTo>
                  <a:pt x="0" y="480599"/>
                </a:moveTo>
                <a:lnTo>
                  <a:pt x="1085399" y="0"/>
                </a:lnTo>
              </a:path>
            </a:pathLst>
          </a:custGeom>
          <a:ln w="9524">
            <a:solidFill>
              <a:srgbClr val="005392"/>
            </a:solidFill>
            <a:prstDash val="lgDash"/>
          </a:ln>
        </p:spPr>
        <p:txBody>
          <a:bodyPr wrap="square" lIns="0" tIns="0" rIns="0" bIns="0" rtlCol="0"/>
          <a:lstStyle/>
          <a:p>
            <a:endParaRPr sz="1799"/>
          </a:p>
        </p:txBody>
      </p:sp>
      <p:sp>
        <p:nvSpPr>
          <p:cNvPr id="104" name="object 104"/>
          <p:cNvSpPr/>
          <p:nvPr/>
        </p:nvSpPr>
        <p:spPr>
          <a:xfrm>
            <a:off x="5296602" y="2691409"/>
            <a:ext cx="441844" cy="415817"/>
          </a:xfrm>
          <a:custGeom>
            <a:avLst/>
            <a:gdLst/>
            <a:ahLst/>
            <a:cxnLst/>
            <a:rect l="l" t="t" r="r" b="b"/>
            <a:pathLst>
              <a:path w="441960" h="415925">
                <a:moveTo>
                  <a:pt x="220949" y="415799"/>
                </a:moveTo>
                <a:lnTo>
                  <a:pt x="170288" y="410309"/>
                </a:lnTo>
                <a:lnTo>
                  <a:pt x="123781" y="394668"/>
                </a:lnTo>
                <a:lnTo>
                  <a:pt x="82757" y="370126"/>
                </a:lnTo>
                <a:lnTo>
                  <a:pt x="48540" y="337930"/>
                </a:lnTo>
                <a:lnTo>
                  <a:pt x="22457" y="299329"/>
                </a:lnTo>
                <a:lnTo>
                  <a:pt x="5835" y="255569"/>
                </a:lnTo>
                <a:lnTo>
                  <a:pt x="0" y="207899"/>
                </a:lnTo>
                <a:lnTo>
                  <a:pt x="5835" y="160230"/>
                </a:lnTo>
                <a:lnTo>
                  <a:pt x="22457" y="116470"/>
                </a:lnTo>
                <a:lnTo>
                  <a:pt x="48540" y="77869"/>
                </a:lnTo>
                <a:lnTo>
                  <a:pt x="82757" y="45673"/>
                </a:lnTo>
                <a:lnTo>
                  <a:pt x="123781" y="21131"/>
                </a:lnTo>
                <a:lnTo>
                  <a:pt x="170288" y="5490"/>
                </a:lnTo>
                <a:lnTo>
                  <a:pt x="220949" y="0"/>
                </a:lnTo>
                <a:lnTo>
                  <a:pt x="264256" y="4031"/>
                </a:lnTo>
                <a:lnTo>
                  <a:pt x="305504" y="15825"/>
                </a:lnTo>
                <a:lnTo>
                  <a:pt x="343533" y="34929"/>
                </a:lnTo>
                <a:lnTo>
                  <a:pt x="377185" y="60892"/>
                </a:lnTo>
                <a:lnTo>
                  <a:pt x="404777" y="92557"/>
                </a:lnTo>
                <a:lnTo>
                  <a:pt x="425081" y="128340"/>
                </a:lnTo>
                <a:lnTo>
                  <a:pt x="437615" y="167151"/>
                </a:lnTo>
                <a:lnTo>
                  <a:pt x="441899" y="207899"/>
                </a:lnTo>
                <a:lnTo>
                  <a:pt x="436064" y="255569"/>
                </a:lnTo>
                <a:lnTo>
                  <a:pt x="419442" y="299329"/>
                </a:lnTo>
                <a:lnTo>
                  <a:pt x="393359" y="337930"/>
                </a:lnTo>
                <a:lnTo>
                  <a:pt x="359143" y="370126"/>
                </a:lnTo>
                <a:lnTo>
                  <a:pt x="318118" y="394668"/>
                </a:lnTo>
                <a:lnTo>
                  <a:pt x="271611" y="410309"/>
                </a:lnTo>
                <a:lnTo>
                  <a:pt x="220949" y="415799"/>
                </a:lnTo>
                <a:close/>
              </a:path>
            </a:pathLst>
          </a:custGeom>
          <a:solidFill>
            <a:srgbClr val="000000"/>
          </a:solidFill>
        </p:spPr>
        <p:txBody>
          <a:bodyPr wrap="square" lIns="0" tIns="0" rIns="0" bIns="0" rtlCol="0"/>
          <a:lstStyle/>
          <a:p>
            <a:endParaRPr sz="1799"/>
          </a:p>
        </p:txBody>
      </p:sp>
      <p:sp>
        <p:nvSpPr>
          <p:cNvPr id="105" name="object 105"/>
          <p:cNvSpPr/>
          <p:nvPr/>
        </p:nvSpPr>
        <p:spPr>
          <a:xfrm>
            <a:off x="5296602" y="2691409"/>
            <a:ext cx="441844" cy="415817"/>
          </a:xfrm>
          <a:custGeom>
            <a:avLst/>
            <a:gdLst/>
            <a:ahLst/>
            <a:cxnLst/>
            <a:rect l="l" t="t" r="r" b="b"/>
            <a:pathLst>
              <a:path w="441960" h="415925">
                <a:moveTo>
                  <a:pt x="0" y="207899"/>
                </a:moveTo>
                <a:lnTo>
                  <a:pt x="5835" y="160230"/>
                </a:lnTo>
                <a:lnTo>
                  <a:pt x="22457" y="116470"/>
                </a:lnTo>
                <a:lnTo>
                  <a:pt x="48540" y="77869"/>
                </a:lnTo>
                <a:lnTo>
                  <a:pt x="82757" y="45673"/>
                </a:lnTo>
                <a:lnTo>
                  <a:pt x="123781" y="21131"/>
                </a:lnTo>
                <a:lnTo>
                  <a:pt x="170288" y="5490"/>
                </a:lnTo>
                <a:lnTo>
                  <a:pt x="220949" y="0"/>
                </a:lnTo>
                <a:lnTo>
                  <a:pt x="264256" y="4031"/>
                </a:lnTo>
                <a:lnTo>
                  <a:pt x="305504" y="15825"/>
                </a:lnTo>
                <a:lnTo>
                  <a:pt x="343533" y="34929"/>
                </a:lnTo>
                <a:lnTo>
                  <a:pt x="377185" y="60892"/>
                </a:lnTo>
                <a:lnTo>
                  <a:pt x="404777" y="92557"/>
                </a:lnTo>
                <a:lnTo>
                  <a:pt x="425081" y="128340"/>
                </a:lnTo>
                <a:lnTo>
                  <a:pt x="437615" y="167151"/>
                </a:lnTo>
                <a:lnTo>
                  <a:pt x="441899" y="207899"/>
                </a:lnTo>
                <a:lnTo>
                  <a:pt x="436064" y="255569"/>
                </a:lnTo>
                <a:lnTo>
                  <a:pt x="419442" y="299329"/>
                </a:lnTo>
                <a:lnTo>
                  <a:pt x="393359" y="337930"/>
                </a:lnTo>
                <a:lnTo>
                  <a:pt x="359143" y="370126"/>
                </a:lnTo>
                <a:lnTo>
                  <a:pt x="318118" y="394668"/>
                </a:lnTo>
                <a:lnTo>
                  <a:pt x="271611" y="410309"/>
                </a:lnTo>
                <a:lnTo>
                  <a:pt x="220949" y="415799"/>
                </a:lnTo>
                <a:lnTo>
                  <a:pt x="170288" y="410309"/>
                </a:lnTo>
                <a:lnTo>
                  <a:pt x="123781" y="394668"/>
                </a:lnTo>
                <a:lnTo>
                  <a:pt x="82757" y="370126"/>
                </a:lnTo>
                <a:lnTo>
                  <a:pt x="48540" y="337930"/>
                </a:lnTo>
                <a:lnTo>
                  <a:pt x="22457" y="299329"/>
                </a:lnTo>
                <a:lnTo>
                  <a:pt x="5835" y="255569"/>
                </a:lnTo>
                <a:lnTo>
                  <a:pt x="0" y="207899"/>
                </a:lnTo>
                <a:close/>
              </a:path>
            </a:pathLst>
          </a:custGeom>
          <a:ln w="9524">
            <a:solidFill>
              <a:srgbClr val="005392"/>
            </a:solidFill>
          </a:ln>
        </p:spPr>
        <p:txBody>
          <a:bodyPr wrap="square" lIns="0" tIns="0" rIns="0" bIns="0" rtlCol="0"/>
          <a:lstStyle/>
          <a:p>
            <a:endParaRPr sz="1799"/>
          </a:p>
        </p:txBody>
      </p:sp>
      <p:sp>
        <p:nvSpPr>
          <p:cNvPr id="106" name="object 106"/>
          <p:cNvSpPr txBox="1"/>
          <p:nvPr/>
        </p:nvSpPr>
        <p:spPr>
          <a:xfrm>
            <a:off x="5418372" y="2769244"/>
            <a:ext cx="215844" cy="269170"/>
          </a:xfrm>
          <a:prstGeom prst="rect">
            <a:avLst/>
          </a:prstGeom>
        </p:spPr>
        <p:txBody>
          <a:bodyPr vert="horz" wrap="square" lIns="0" tIns="12697" rIns="0" bIns="0" rtlCol="0">
            <a:spAutoFit/>
          </a:bodyPr>
          <a:lstStyle/>
          <a:p>
            <a:pPr>
              <a:spcBef>
                <a:spcPts val="100"/>
              </a:spcBef>
            </a:pPr>
            <a:r>
              <a:rPr sz="1600" spc="-5" dirty="0">
                <a:solidFill>
                  <a:srgbClr val="FFFFFF"/>
                </a:solidFill>
                <a:latin typeface="Arial"/>
                <a:cs typeface="Arial"/>
              </a:rPr>
              <a:t>NI</a:t>
            </a:r>
            <a:endParaRPr sz="1600">
              <a:latin typeface="Arial"/>
              <a:cs typeface="Arial"/>
            </a:endParaRPr>
          </a:p>
        </p:txBody>
      </p:sp>
      <p:sp>
        <p:nvSpPr>
          <p:cNvPr id="107" name="object 107"/>
          <p:cNvSpPr/>
          <p:nvPr/>
        </p:nvSpPr>
        <p:spPr>
          <a:xfrm>
            <a:off x="6381838" y="2210934"/>
            <a:ext cx="441844" cy="415817"/>
          </a:xfrm>
          <a:custGeom>
            <a:avLst/>
            <a:gdLst/>
            <a:ahLst/>
            <a:cxnLst/>
            <a:rect l="l" t="t" r="r" b="b"/>
            <a:pathLst>
              <a:path w="441959" h="415925">
                <a:moveTo>
                  <a:pt x="220949" y="415799"/>
                </a:moveTo>
                <a:lnTo>
                  <a:pt x="170288" y="410309"/>
                </a:lnTo>
                <a:lnTo>
                  <a:pt x="123781" y="394668"/>
                </a:lnTo>
                <a:lnTo>
                  <a:pt x="82757" y="370126"/>
                </a:lnTo>
                <a:lnTo>
                  <a:pt x="48540" y="337930"/>
                </a:lnTo>
                <a:lnTo>
                  <a:pt x="22457" y="299329"/>
                </a:lnTo>
                <a:lnTo>
                  <a:pt x="5835" y="255569"/>
                </a:lnTo>
                <a:lnTo>
                  <a:pt x="0" y="207899"/>
                </a:lnTo>
                <a:lnTo>
                  <a:pt x="5835" y="160230"/>
                </a:lnTo>
                <a:lnTo>
                  <a:pt x="22457" y="116470"/>
                </a:lnTo>
                <a:lnTo>
                  <a:pt x="48540" y="77869"/>
                </a:lnTo>
                <a:lnTo>
                  <a:pt x="82757" y="45673"/>
                </a:lnTo>
                <a:lnTo>
                  <a:pt x="123781" y="21131"/>
                </a:lnTo>
                <a:lnTo>
                  <a:pt x="170288" y="5490"/>
                </a:lnTo>
                <a:lnTo>
                  <a:pt x="220949" y="0"/>
                </a:lnTo>
                <a:lnTo>
                  <a:pt x="264256" y="4031"/>
                </a:lnTo>
                <a:lnTo>
                  <a:pt x="305503" y="15825"/>
                </a:lnTo>
                <a:lnTo>
                  <a:pt x="343533" y="34929"/>
                </a:lnTo>
                <a:lnTo>
                  <a:pt x="377185" y="60892"/>
                </a:lnTo>
                <a:lnTo>
                  <a:pt x="404777" y="92557"/>
                </a:lnTo>
                <a:lnTo>
                  <a:pt x="425081" y="128340"/>
                </a:lnTo>
                <a:lnTo>
                  <a:pt x="437615" y="167151"/>
                </a:lnTo>
                <a:lnTo>
                  <a:pt x="441899" y="207899"/>
                </a:lnTo>
                <a:lnTo>
                  <a:pt x="436064" y="255569"/>
                </a:lnTo>
                <a:lnTo>
                  <a:pt x="419442" y="299329"/>
                </a:lnTo>
                <a:lnTo>
                  <a:pt x="393359" y="337930"/>
                </a:lnTo>
                <a:lnTo>
                  <a:pt x="359142" y="370126"/>
                </a:lnTo>
                <a:lnTo>
                  <a:pt x="318118" y="394668"/>
                </a:lnTo>
                <a:lnTo>
                  <a:pt x="271611" y="410309"/>
                </a:lnTo>
                <a:lnTo>
                  <a:pt x="220949" y="415799"/>
                </a:lnTo>
                <a:close/>
              </a:path>
            </a:pathLst>
          </a:custGeom>
          <a:solidFill>
            <a:srgbClr val="929292"/>
          </a:solidFill>
        </p:spPr>
        <p:txBody>
          <a:bodyPr wrap="square" lIns="0" tIns="0" rIns="0" bIns="0" rtlCol="0"/>
          <a:lstStyle/>
          <a:p>
            <a:endParaRPr sz="1799"/>
          </a:p>
        </p:txBody>
      </p:sp>
      <p:sp>
        <p:nvSpPr>
          <p:cNvPr id="108" name="object 108"/>
          <p:cNvSpPr/>
          <p:nvPr/>
        </p:nvSpPr>
        <p:spPr>
          <a:xfrm>
            <a:off x="6381838" y="2210934"/>
            <a:ext cx="441844" cy="415817"/>
          </a:xfrm>
          <a:custGeom>
            <a:avLst/>
            <a:gdLst/>
            <a:ahLst/>
            <a:cxnLst/>
            <a:rect l="l" t="t" r="r" b="b"/>
            <a:pathLst>
              <a:path w="441959" h="415925">
                <a:moveTo>
                  <a:pt x="0" y="207899"/>
                </a:moveTo>
                <a:lnTo>
                  <a:pt x="5835" y="160230"/>
                </a:lnTo>
                <a:lnTo>
                  <a:pt x="22457" y="116470"/>
                </a:lnTo>
                <a:lnTo>
                  <a:pt x="48540" y="77869"/>
                </a:lnTo>
                <a:lnTo>
                  <a:pt x="82757" y="45673"/>
                </a:lnTo>
                <a:lnTo>
                  <a:pt x="123781" y="21131"/>
                </a:lnTo>
                <a:lnTo>
                  <a:pt x="170288" y="5490"/>
                </a:lnTo>
                <a:lnTo>
                  <a:pt x="220949" y="0"/>
                </a:lnTo>
                <a:lnTo>
                  <a:pt x="264256" y="4031"/>
                </a:lnTo>
                <a:lnTo>
                  <a:pt x="305503" y="15825"/>
                </a:lnTo>
                <a:lnTo>
                  <a:pt x="343533" y="34929"/>
                </a:lnTo>
                <a:lnTo>
                  <a:pt x="377185" y="60892"/>
                </a:lnTo>
                <a:lnTo>
                  <a:pt x="404777" y="92557"/>
                </a:lnTo>
                <a:lnTo>
                  <a:pt x="425081" y="128340"/>
                </a:lnTo>
                <a:lnTo>
                  <a:pt x="437615" y="167151"/>
                </a:lnTo>
                <a:lnTo>
                  <a:pt x="441899" y="207899"/>
                </a:lnTo>
                <a:lnTo>
                  <a:pt x="436064" y="255569"/>
                </a:lnTo>
                <a:lnTo>
                  <a:pt x="419442" y="299329"/>
                </a:lnTo>
                <a:lnTo>
                  <a:pt x="393359" y="337930"/>
                </a:lnTo>
                <a:lnTo>
                  <a:pt x="359142" y="370126"/>
                </a:lnTo>
                <a:lnTo>
                  <a:pt x="318118" y="394668"/>
                </a:lnTo>
                <a:lnTo>
                  <a:pt x="271611" y="410309"/>
                </a:lnTo>
                <a:lnTo>
                  <a:pt x="220949" y="415799"/>
                </a:lnTo>
                <a:lnTo>
                  <a:pt x="170288" y="410309"/>
                </a:lnTo>
                <a:lnTo>
                  <a:pt x="123781" y="394668"/>
                </a:lnTo>
                <a:lnTo>
                  <a:pt x="82757" y="370126"/>
                </a:lnTo>
                <a:lnTo>
                  <a:pt x="48540" y="337930"/>
                </a:lnTo>
                <a:lnTo>
                  <a:pt x="22457" y="299329"/>
                </a:lnTo>
                <a:lnTo>
                  <a:pt x="5835" y="255569"/>
                </a:lnTo>
                <a:lnTo>
                  <a:pt x="0" y="207899"/>
                </a:lnTo>
                <a:close/>
              </a:path>
            </a:pathLst>
          </a:custGeom>
          <a:ln w="9524">
            <a:solidFill>
              <a:srgbClr val="005392"/>
            </a:solidFill>
          </a:ln>
        </p:spPr>
        <p:txBody>
          <a:bodyPr wrap="square" lIns="0" tIns="0" rIns="0" bIns="0" rtlCol="0"/>
          <a:lstStyle/>
          <a:p>
            <a:endParaRPr sz="1799"/>
          </a:p>
        </p:txBody>
      </p:sp>
      <p:sp>
        <p:nvSpPr>
          <p:cNvPr id="109" name="object 109"/>
          <p:cNvSpPr txBox="1"/>
          <p:nvPr/>
        </p:nvSpPr>
        <p:spPr>
          <a:xfrm>
            <a:off x="6503608" y="2288768"/>
            <a:ext cx="215844" cy="269170"/>
          </a:xfrm>
          <a:prstGeom prst="rect">
            <a:avLst/>
          </a:prstGeom>
        </p:spPr>
        <p:txBody>
          <a:bodyPr vert="horz" wrap="square" lIns="0" tIns="12697" rIns="0" bIns="0" rtlCol="0">
            <a:spAutoFit/>
          </a:bodyPr>
          <a:lstStyle/>
          <a:p>
            <a:pPr>
              <a:spcBef>
                <a:spcPts val="100"/>
              </a:spcBef>
            </a:pPr>
            <a:r>
              <a:rPr sz="1600" spc="-5" dirty="0">
                <a:latin typeface="Arial"/>
                <a:cs typeface="Arial"/>
              </a:rPr>
              <a:t>NI</a:t>
            </a:r>
            <a:endParaRPr sz="1600">
              <a:latin typeface="Arial"/>
              <a:cs typeface="Arial"/>
            </a:endParaRPr>
          </a:p>
        </p:txBody>
      </p:sp>
      <p:sp>
        <p:nvSpPr>
          <p:cNvPr id="110" name="object 110"/>
          <p:cNvSpPr/>
          <p:nvPr/>
        </p:nvSpPr>
        <p:spPr>
          <a:xfrm>
            <a:off x="3310296" y="4015007"/>
            <a:ext cx="2145741" cy="493901"/>
          </a:xfrm>
          <a:custGeom>
            <a:avLst/>
            <a:gdLst/>
            <a:ahLst/>
            <a:cxnLst/>
            <a:rect l="l" t="t" r="r" b="b"/>
            <a:pathLst>
              <a:path w="2146300" h="494029">
                <a:moveTo>
                  <a:pt x="0" y="493799"/>
                </a:moveTo>
                <a:lnTo>
                  <a:pt x="2146199" y="0"/>
                </a:lnTo>
              </a:path>
            </a:pathLst>
          </a:custGeom>
          <a:ln w="9524">
            <a:solidFill>
              <a:srgbClr val="005392"/>
            </a:solidFill>
            <a:prstDash val="lgDash"/>
          </a:ln>
        </p:spPr>
        <p:txBody>
          <a:bodyPr wrap="square" lIns="0" tIns="0" rIns="0" bIns="0" rtlCol="0"/>
          <a:lstStyle/>
          <a:p>
            <a:endParaRPr sz="1799"/>
          </a:p>
        </p:txBody>
      </p:sp>
      <p:sp>
        <p:nvSpPr>
          <p:cNvPr id="111" name="object 111"/>
          <p:cNvSpPr/>
          <p:nvPr/>
        </p:nvSpPr>
        <p:spPr>
          <a:xfrm>
            <a:off x="3086977" y="4263660"/>
            <a:ext cx="441844" cy="415817"/>
          </a:xfrm>
          <a:custGeom>
            <a:avLst/>
            <a:gdLst/>
            <a:ahLst/>
            <a:cxnLst/>
            <a:rect l="l" t="t" r="r" b="b"/>
            <a:pathLst>
              <a:path w="441960" h="415925">
                <a:moveTo>
                  <a:pt x="220950" y="415799"/>
                </a:moveTo>
                <a:lnTo>
                  <a:pt x="170288" y="410309"/>
                </a:lnTo>
                <a:lnTo>
                  <a:pt x="123781" y="394668"/>
                </a:lnTo>
                <a:lnTo>
                  <a:pt x="82757" y="370126"/>
                </a:lnTo>
                <a:lnTo>
                  <a:pt x="48540" y="337930"/>
                </a:lnTo>
                <a:lnTo>
                  <a:pt x="22457" y="299329"/>
                </a:lnTo>
                <a:lnTo>
                  <a:pt x="5835" y="255569"/>
                </a:lnTo>
                <a:lnTo>
                  <a:pt x="0" y="207899"/>
                </a:lnTo>
                <a:lnTo>
                  <a:pt x="5835" y="160230"/>
                </a:lnTo>
                <a:lnTo>
                  <a:pt x="22457" y="116470"/>
                </a:lnTo>
                <a:lnTo>
                  <a:pt x="48540" y="77869"/>
                </a:lnTo>
                <a:lnTo>
                  <a:pt x="82757" y="45673"/>
                </a:lnTo>
                <a:lnTo>
                  <a:pt x="123781" y="21131"/>
                </a:lnTo>
                <a:lnTo>
                  <a:pt x="170288" y="5490"/>
                </a:lnTo>
                <a:lnTo>
                  <a:pt x="220950" y="0"/>
                </a:lnTo>
                <a:lnTo>
                  <a:pt x="264256" y="4031"/>
                </a:lnTo>
                <a:lnTo>
                  <a:pt x="305503" y="15825"/>
                </a:lnTo>
                <a:lnTo>
                  <a:pt x="343533" y="34929"/>
                </a:lnTo>
                <a:lnTo>
                  <a:pt x="377185" y="60892"/>
                </a:lnTo>
                <a:lnTo>
                  <a:pt x="404777" y="92556"/>
                </a:lnTo>
                <a:lnTo>
                  <a:pt x="425081" y="128339"/>
                </a:lnTo>
                <a:lnTo>
                  <a:pt x="437615" y="167151"/>
                </a:lnTo>
                <a:lnTo>
                  <a:pt x="441900" y="207899"/>
                </a:lnTo>
                <a:lnTo>
                  <a:pt x="436064" y="255569"/>
                </a:lnTo>
                <a:lnTo>
                  <a:pt x="419442" y="299329"/>
                </a:lnTo>
                <a:lnTo>
                  <a:pt x="393359" y="337930"/>
                </a:lnTo>
                <a:lnTo>
                  <a:pt x="359143" y="370126"/>
                </a:lnTo>
                <a:lnTo>
                  <a:pt x="318118" y="394668"/>
                </a:lnTo>
                <a:lnTo>
                  <a:pt x="271611" y="410309"/>
                </a:lnTo>
                <a:lnTo>
                  <a:pt x="220950" y="415799"/>
                </a:lnTo>
                <a:close/>
              </a:path>
            </a:pathLst>
          </a:custGeom>
          <a:solidFill>
            <a:srgbClr val="000000"/>
          </a:solidFill>
        </p:spPr>
        <p:txBody>
          <a:bodyPr wrap="square" lIns="0" tIns="0" rIns="0" bIns="0" rtlCol="0"/>
          <a:lstStyle/>
          <a:p>
            <a:endParaRPr sz="1799"/>
          </a:p>
        </p:txBody>
      </p:sp>
      <p:sp>
        <p:nvSpPr>
          <p:cNvPr id="112" name="object 112"/>
          <p:cNvSpPr/>
          <p:nvPr/>
        </p:nvSpPr>
        <p:spPr>
          <a:xfrm>
            <a:off x="3086977" y="4263660"/>
            <a:ext cx="441844" cy="415817"/>
          </a:xfrm>
          <a:custGeom>
            <a:avLst/>
            <a:gdLst/>
            <a:ahLst/>
            <a:cxnLst/>
            <a:rect l="l" t="t" r="r" b="b"/>
            <a:pathLst>
              <a:path w="441960" h="415925">
                <a:moveTo>
                  <a:pt x="0" y="207899"/>
                </a:moveTo>
                <a:lnTo>
                  <a:pt x="5835" y="160230"/>
                </a:lnTo>
                <a:lnTo>
                  <a:pt x="22457" y="116470"/>
                </a:lnTo>
                <a:lnTo>
                  <a:pt x="48540" y="77869"/>
                </a:lnTo>
                <a:lnTo>
                  <a:pt x="82757" y="45673"/>
                </a:lnTo>
                <a:lnTo>
                  <a:pt x="123781" y="21131"/>
                </a:lnTo>
                <a:lnTo>
                  <a:pt x="170288" y="5490"/>
                </a:lnTo>
                <a:lnTo>
                  <a:pt x="220950" y="0"/>
                </a:lnTo>
                <a:lnTo>
                  <a:pt x="264256" y="4031"/>
                </a:lnTo>
                <a:lnTo>
                  <a:pt x="305503" y="15825"/>
                </a:lnTo>
                <a:lnTo>
                  <a:pt x="343533" y="34929"/>
                </a:lnTo>
                <a:lnTo>
                  <a:pt x="377185" y="60892"/>
                </a:lnTo>
                <a:lnTo>
                  <a:pt x="404777" y="92556"/>
                </a:lnTo>
                <a:lnTo>
                  <a:pt x="425081" y="128339"/>
                </a:lnTo>
                <a:lnTo>
                  <a:pt x="437615" y="167151"/>
                </a:lnTo>
                <a:lnTo>
                  <a:pt x="441900" y="207899"/>
                </a:lnTo>
                <a:lnTo>
                  <a:pt x="436064" y="255569"/>
                </a:lnTo>
                <a:lnTo>
                  <a:pt x="419442" y="299329"/>
                </a:lnTo>
                <a:lnTo>
                  <a:pt x="393359" y="337930"/>
                </a:lnTo>
                <a:lnTo>
                  <a:pt x="359143" y="370126"/>
                </a:lnTo>
                <a:lnTo>
                  <a:pt x="318118" y="394668"/>
                </a:lnTo>
                <a:lnTo>
                  <a:pt x="271611" y="410309"/>
                </a:lnTo>
                <a:lnTo>
                  <a:pt x="220950" y="415799"/>
                </a:lnTo>
                <a:lnTo>
                  <a:pt x="170288" y="410309"/>
                </a:lnTo>
                <a:lnTo>
                  <a:pt x="123781" y="394668"/>
                </a:lnTo>
                <a:lnTo>
                  <a:pt x="82757" y="370126"/>
                </a:lnTo>
                <a:lnTo>
                  <a:pt x="48540" y="337930"/>
                </a:lnTo>
                <a:lnTo>
                  <a:pt x="22457" y="299329"/>
                </a:lnTo>
                <a:lnTo>
                  <a:pt x="5835" y="255569"/>
                </a:lnTo>
                <a:lnTo>
                  <a:pt x="0" y="207899"/>
                </a:lnTo>
                <a:close/>
              </a:path>
            </a:pathLst>
          </a:custGeom>
          <a:ln w="9524">
            <a:solidFill>
              <a:srgbClr val="005392"/>
            </a:solidFill>
          </a:ln>
        </p:spPr>
        <p:txBody>
          <a:bodyPr wrap="square" lIns="0" tIns="0" rIns="0" bIns="0" rtlCol="0"/>
          <a:lstStyle/>
          <a:p>
            <a:endParaRPr sz="1799"/>
          </a:p>
        </p:txBody>
      </p:sp>
      <p:sp>
        <p:nvSpPr>
          <p:cNvPr id="113" name="object 113"/>
          <p:cNvSpPr txBox="1"/>
          <p:nvPr/>
        </p:nvSpPr>
        <p:spPr>
          <a:xfrm>
            <a:off x="2391691" y="4046302"/>
            <a:ext cx="1160478" cy="570392"/>
          </a:xfrm>
          <a:prstGeom prst="rect">
            <a:avLst/>
          </a:prstGeom>
          <a:ln w="9524">
            <a:solidFill>
              <a:srgbClr val="9E9E9E"/>
            </a:solidFill>
          </a:ln>
        </p:spPr>
        <p:txBody>
          <a:bodyPr vert="horz" wrap="square" lIns="0" tIns="1270" rIns="0" bIns="0" rtlCol="0">
            <a:spAutoFit/>
          </a:bodyPr>
          <a:lstStyle/>
          <a:p>
            <a:pPr>
              <a:spcBef>
                <a:spcPts val="10"/>
              </a:spcBef>
            </a:pPr>
            <a:endParaRPr sz="2099">
              <a:latin typeface="Times New Roman"/>
              <a:cs typeface="Times New Roman"/>
            </a:endParaRPr>
          </a:p>
          <a:p>
            <a:pPr marR="92682" algn="r"/>
            <a:r>
              <a:rPr sz="1600" spc="-5" dirty="0">
                <a:solidFill>
                  <a:srgbClr val="FFFFFF"/>
                </a:solidFill>
                <a:latin typeface="Arial"/>
                <a:cs typeface="Arial"/>
              </a:rPr>
              <a:t>AH</a:t>
            </a:r>
            <a:endParaRPr sz="1600">
              <a:latin typeface="Arial"/>
              <a:cs typeface="Arial"/>
            </a:endParaRPr>
          </a:p>
        </p:txBody>
      </p:sp>
      <p:sp>
        <p:nvSpPr>
          <p:cNvPr id="114" name="object 114"/>
          <p:cNvSpPr/>
          <p:nvPr/>
        </p:nvSpPr>
        <p:spPr>
          <a:xfrm>
            <a:off x="5232590" y="3769928"/>
            <a:ext cx="441844" cy="415817"/>
          </a:xfrm>
          <a:custGeom>
            <a:avLst/>
            <a:gdLst/>
            <a:ahLst/>
            <a:cxnLst/>
            <a:rect l="l" t="t" r="r" b="b"/>
            <a:pathLst>
              <a:path w="441960" h="415925">
                <a:moveTo>
                  <a:pt x="220949" y="415799"/>
                </a:moveTo>
                <a:lnTo>
                  <a:pt x="170288" y="410309"/>
                </a:lnTo>
                <a:lnTo>
                  <a:pt x="123781" y="394668"/>
                </a:lnTo>
                <a:lnTo>
                  <a:pt x="82757" y="370126"/>
                </a:lnTo>
                <a:lnTo>
                  <a:pt x="48540" y="337930"/>
                </a:lnTo>
                <a:lnTo>
                  <a:pt x="22457" y="299329"/>
                </a:lnTo>
                <a:lnTo>
                  <a:pt x="5835" y="255569"/>
                </a:lnTo>
                <a:lnTo>
                  <a:pt x="0" y="207899"/>
                </a:lnTo>
                <a:lnTo>
                  <a:pt x="5835" y="160230"/>
                </a:lnTo>
                <a:lnTo>
                  <a:pt x="22457" y="116470"/>
                </a:lnTo>
                <a:lnTo>
                  <a:pt x="48540" y="77869"/>
                </a:lnTo>
                <a:lnTo>
                  <a:pt x="82757" y="45673"/>
                </a:lnTo>
                <a:lnTo>
                  <a:pt x="123781" y="21131"/>
                </a:lnTo>
                <a:lnTo>
                  <a:pt x="170288" y="5490"/>
                </a:lnTo>
                <a:lnTo>
                  <a:pt x="220949" y="0"/>
                </a:lnTo>
                <a:lnTo>
                  <a:pt x="264256" y="4031"/>
                </a:lnTo>
                <a:lnTo>
                  <a:pt x="305503" y="15825"/>
                </a:lnTo>
                <a:lnTo>
                  <a:pt x="343533" y="34929"/>
                </a:lnTo>
                <a:lnTo>
                  <a:pt x="377185" y="60892"/>
                </a:lnTo>
                <a:lnTo>
                  <a:pt x="404777" y="92556"/>
                </a:lnTo>
                <a:lnTo>
                  <a:pt x="425081" y="128339"/>
                </a:lnTo>
                <a:lnTo>
                  <a:pt x="437615" y="167151"/>
                </a:lnTo>
                <a:lnTo>
                  <a:pt x="441899" y="207899"/>
                </a:lnTo>
                <a:lnTo>
                  <a:pt x="436064" y="255569"/>
                </a:lnTo>
                <a:lnTo>
                  <a:pt x="419442" y="299329"/>
                </a:lnTo>
                <a:lnTo>
                  <a:pt x="393359" y="337930"/>
                </a:lnTo>
                <a:lnTo>
                  <a:pt x="359142" y="370126"/>
                </a:lnTo>
                <a:lnTo>
                  <a:pt x="318118" y="394668"/>
                </a:lnTo>
                <a:lnTo>
                  <a:pt x="271611" y="410309"/>
                </a:lnTo>
                <a:lnTo>
                  <a:pt x="220949" y="415799"/>
                </a:lnTo>
                <a:close/>
              </a:path>
            </a:pathLst>
          </a:custGeom>
          <a:solidFill>
            <a:srgbClr val="929292"/>
          </a:solidFill>
        </p:spPr>
        <p:txBody>
          <a:bodyPr wrap="square" lIns="0" tIns="0" rIns="0" bIns="0" rtlCol="0"/>
          <a:lstStyle/>
          <a:p>
            <a:endParaRPr sz="1799"/>
          </a:p>
        </p:txBody>
      </p:sp>
      <p:sp>
        <p:nvSpPr>
          <p:cNvPr id="115" name="object 115"/>
          <p:cNvSpPr/>
          <p:nvPr/>
        </p:nvSpPr>
        <p:spPr>
          <a:xfrm>
            <a:off x="5232590" y="3769928"/>
            <a:ext cx="441844" cy="415817"/>
          </a:xfrm>
          <a:custGeom>
            <a:avLst/>
            <a:gdLst/>
            <a:ahLst/>
            <a:cxnLst/>
            <a:rect l="l" t="t" r="r" b="b"/>
            <a:pathLst>
              <a:path w="441960" h="415925">
                <a:moveTo>
                  <a:pt x="0" y="207899"/>
                </a:moveTo>
                <a:lnTo>
                  <a:pt x="5835" y="160230"/>
                </a:lnTo>
                <a:lnTo>
                  <a:pt x="22457" y="116470"/>
                </a:lnTo>
                <a:lnTo>
                  <a:pt x="48540" y="77869"/>
                </a:lnTo>
                <a:lnTo>
                  <a:pt x="82757" y="45673"/>
                </a:lnTo>
                <a:lnTo>
                  <a:pt x="123781" y="21131"/>
                </a:lnTo>
                <a:lnTo>
                  <a:pt x="170288" y="5490"/>
                </a:lnTo>
                <a:lnTo>
                  <a:pt x="220949" y="0"/>
                </a:lnTo>
                <a:lnTo>
                  <a:pt x="264256" y="4031"/>
                </a:lnTo>
                <a:lnTo>
                  <a:pt x="305503" y="15825"/>
                </a:lnTo>
                <a:lnTo>
                  <a:pt x="343533" y="34929"/>
                </a:lnTo>
                <a:lnTo>
                  <a:pt x="377185" y="60892"/>
                </a:lnTo>
                <a:lnTo>
                  <a:pt x="404777" y="92556"/>
                </a:lnTo>
                <a:lnTo>
                  <a:pt x="425081" y="128339"/>
                </a:lnTo>
                <a:lnTo>
                  <a:pt x="437615" y="167151"/>
                </a:lnTo>
                <a:lnTo>
                  <a:pt x="441899" y="207899"/>
                </a:lnTo>
                <a:lnTo>
                  <a:pt x="436064" y="255569"/>
                </a:lnTo>
                <a:lnTo>
                  <a:pt x="419442" y="299329"/>
                </a:lnTo>
                <a:lnTo>
                  <a:pt x="393359" y="337930"/>
                </a:lnTo>
                <a:lnTo>
                  <a:pt x="359142" y="370126"/>
                </a:lnTo>
                <a:lnTo>
                  <a:pt x="318118" y="394668"/>
                </a:lnTo>
                <a:lnTo>
                  <a:pt x="271611" y="410309"/>
                </a:lnTo>
                <a:lnTo>
                  <a:pt x="220949" y="415799"/>
                </a:lnTo>
                <a:lnTo>
                  <a:pt x="170288" y="410309"/>
                </a:lnTo>
                <a:lnTo>
                  <a:pt x="123781" y="394668"/>
                </a:lnTo>
                <a:lnTo>
                  <a:pt x="82757" y="370126"/>
                </a:lnTo>
                <a:lnTo>
                  <a:pt x="48540" y="337930"/>
                </a:lnTo>
                <a:lnTo>
                  <a:pt x="22457" y="299329"/>
                </a:lnTo>
                <a:lnTo>
                  <a:pt x="5835" y="255569"/>
                </a:lnTo>
                <a:lnTo>
                  <a:pt x="0" y="207899"/>
                </a:lnTo>
                <a:close/>
              </a:path>
            </a:pathLst>
          </a:custGeom>
          <a:ln w="9524">
            <a:solidFill>
              <a:srgbClr val="005392"/>
            </a:solidFill>
          </a:ln>
        </p:spPr>
        <p:txBody>
          <a:bodyPr wrap="square" lIns="0" tIns="0" rIns="0" bIns="0" rtlCol="0"/>
          <a:lstStyle/>
          <a:p>
            <a:endParaRPr sz="1799"/>
          </a:p>
        </p:txBody>
      </p:sp>
      <p:sp>
        <p:nvSpPr>
          <p:cNvPr id="116" name="object 116"/>
          <p:cNvSpPr txBox="1"/>
          <p:nvPr/>
        </p:nvSpPr>
        <p:spPr>
          <a:xfrm>
            <a:off x="5294102" y="3847762"/>
            <a:ext cx="294563" cy="269170"/>
          </a:xfrm>
          <a:prstGeom prst="rect">
            <a:avLst/>
          </a:prstGeom>
        </p:spPr>
        <p:txBody>
          <a:bodyPr vert="horz" wrap="square" lIns="0" tIns="12697" rIns="0" bIns="0" rtlCol="0">
            <a:spAutoFit/>
          </a:bodyPr>
          <a:lstStyle/>
          <a:p>
            <a:pPr>
              <a:spcBef>
                <a:spcPts val="100"/>
              </a:spcBef>
            </a:pPr>
            <a:r>
              <a:rPr sz="1600" spc="-5" dirty="0">
                <a:latin typeface="Arial"/>
                <a:cs typeface="Arial"/>
              </a:rPr>
              <a:t>AH</a:t>
            </a:r>
            <a:endParaRPr sz="1600">
              <a:latin typeface="Arial"/>
              <a:cs typeface="Arial"/>
            </a:endParaRPr>
          </a:p>
        </p:txBody>
      </p:sp>
      <p:sp>
        <p:nvSpPr>
          <p:cNvPr id="117" name="object 117"/>
          <p:cNvSpPr/>
          <p:nvPr/>
        </p:nvSpPr>
        <p:spPr>
          <a:xfrm>
            <a:off x="4050527" y="1704913"/>
            <a:ext cx="1085567" cy="480570"/>
          </a:xfrm>
          <a:custGeom>
            <a:avLst/>
            <a:gdLst/>
            <a:ahLst/>
            <a:cxnLst/>
            <a:rect l="l" t="t" r="r" b="b"/>
            <a:pathLst>
              <a:path w="1085850" h="480694">
                <a:moveTo>
                  <a:pt x="0" y="480599"/>
                </a:moveTo>
                <a:lnTo>
                  <a:pt x="1085399" y="0"/>
                </a:lnTo>
              </a:path>
            </a:pathLst>
          </a:custGeom>
          <a:ln w="9524">
            <a:solidFill>
              <a:srgbClr val="005392"/>
            </a:solidFill>
            <a:prstDash val="lgDash"/>
          </a:ln>
        </p:spPr>
        <p:txBody>
          <a:bodyPr wrap="square" lIns="0" tIns="0" rIns="0" bIns="0" rtlCol="0"/>
          <a:lstStyle/>
          <a:p>
            <a:endParaRPr sz="1799"/>
          </a:p>
        </p:txBody>
      </p:sp>
      <p:sp>
        <p:nvSpPr>
          <p:cNvPr id="118" name="object 118"/>
          <p:cNvSpPr/>
          <p:nvPr/>
        </p:nvSpPr>
        <p:spPr>
          <a:xfrm>
            <a:off x="3827208" y="1940369"/>
            <a:ext cx="441844" cy="415817"/>
          </a:xfrm>
          <a:custGeom>
            <a:avLst/>
            <a:gdLst/>
            <a:ahLst/>
            <a:cxnLst/>
            <a:rect l="l" t="t" r="r" b="b"/>
            <a:pathLst>
              <a:path w="441960" h="415925">
                <a:moveTo>
                  <a:pt x="220949" y="415799"/>
                </a:moveTo>
                <a:lnTo>
                  <a:pt x="170288" y="410309"/>
                </a:lnTo>
                <a:lnTo>
                  <a:pt x="123781" y="394668"/>
                </a:lnTo>
                <a:lnTo>
                  <a:pt x="82757" y="370126"/>
                </a:lnTo>
                <a:lnTo>
                  <a:pt x="48540" y="337930"/>
                </a:lnTo>
                <a:lnTo>
                  <a:pt x="22457" y="299329"/>
                </a:lnTo>
                <a:lnTo>
                  <a:pt x="5835" y="255569"/>
                </a:lnTo>
                <a:lnTo>
                  <a:pt x="0" y="207899"/>
                </a:lnTo>
                <a:lnTo>
                  <a:pt x="5835" y="160230"/>
                </a:lnTo>
                <a:lnTo>
                  <a:pt x="22457" y="116470"/>
                </a:lnTo>
                <a:lnTo>
                  <a:pt x="48540" y="77869"/>
                </a:lnTo>
                <a:lnTo>
                  <a:pt x="82757" y="45673"/>
                </a:lnTo>
                <a:lnTo>
                  <a:pt x="123781" y="21131"/>
                </a:lnTo>
                <a:lnTo>
                  <a:pt x="170288" y="5490"/>
                </a:lnTo>
                <a:lnTo>
                  <a:pt x="220949" y="0"/>
                </a:lnTo>
                <a:lnTo>
                  <a:pt x="264256" y="4031"/>
                </a:lnTo>
                <a:lnTo>
                  <a:pt x="305504" y="15825"/>
                </a:lnTo>
                <a:lnTo>
                  <a:pt x="343533" y="34929"/>
                </a:lnTo>
                <a:lnTo>
                  <a:pt x="377185" y="60892"/>
                </a:lnTo>
                <a:lnTo>
                  <a:pt x="404777" y="92557"/>
                </a:lnTo>
                <a:lnTo>
                  <a:pt x="425081" y="128340"/>
                </a:lnTo>
                <a:lnTo>
                  <a:pt x="437615" y="167151"/>
                </a:lnTo>
                <a:lnTo>
                  <a:pt x="441899" y="207899"/>
                </a:lnTo>
                <a:lnTo>
                  <a:pt x="436064" y="255569"/>
                </a:lnTo>
                <a:lnTo>
                  <a:pt x="419442" y="299329"/>
                </a:lnTo>
                <a:lnTo>
                  <a:pt x="393359" y="337930"/>
                </a:lnTo>
                <a:lnTo>
                  <a:pt x="359143" y="370126"/>
                </a:lnTo>
                <a:lnTo>
                  <a:pt x="318118" y="394668"/>
                </a:lnTo>
                <a:lnTo>
                  <a:pt x="271611" y="410309"/>
                </a:lnTo>
                <a:lnTo>
                  <a:pt x="220949" y="415799"/>
                </a:lnTo>
                <a:close/>
              </a:path>
            </a:pathLst>
          </a:custGeom>
          <a:solidFill>
            <a:srgbClr val="000000"/>
          </a:solidFill>
        </p:spPr>
        <p:txBody>
          <a:bodyPr wrap="square" lIns="0" tIns="0" rIns="0" bIns="0" rtlCol="0"/>
          <a:lstStyle/>
          <a:p>
            <a:endParaRPr sz="1799"/>
          </a:p>
        </p:txBody>
      </p:sp>
      <p:sp>
        <p:nvSpPr>
          <p:cNvPr id="119" name="object 119"/>
          <p:cNvSpPr/>
          <p:nvPr/>
        </p:nvSpPr>
        <p:spPr>
          <a:xfrm>
            <a:off x="3827208" y="1940369"/>
            <a:ext cx="441844" cy="415817"/>
          </a:xfrm>
          <a:custGeom>
            <a:avLst/>
            <a:gdLst/>
            <a:ahLst/>
            <a:cxnLst/>
            <a:rect l="l" t="t" r="r" b="b"/>
            <a:pathLst>
              <a:path w="441960" h="415925">
                <a:moveTo>
                  <a:pt x="0" y="207899"/>
                </a:moveTo>
                <a:lnTo>
                  <a:pt x="5835" y="160230"/>
                </a:lnTo>
                <a:lnTo>
                  <a:pt x="22457" y="116470"/>
                </a:lnTo>
                <a:lnTo>
                  <a:pt x="48540" y="77869"/>
                </a:lnTo>
                <a:lnTo>
                  <a:pt x="82757" y="45673"/>
                </a:lnTo>
                <a:lnTo>
                  <a:pt x="123781" y="21131"/>
                </a:lnTo>
                <a:lnTo>
                  <a:pt x="170288" y="5490"/>
                </a:lnTo>
                <a:lnTo>
                  <a:pt x="220949" y="0"/>
                </a:lnTo>
                <a:lnTo>
                  <a:pt x="264256" y="4031"/>
                </a:lnTo>
                <a:lnTo>
                  <a:pt x="305504" y="15825"/>
                </a:lnTo>
                <a:lnTo>
                  <a:pt x="343533" y="34929"/>
                </a:lnTo>
                <a:lnTo>
                  <a:pt x="377185" y="60892"/>
                </a:lnTo>
                <a:lnTo>
                  <a:pt x="404777" y="92557"/>
                </a:lnTo>
                <a:lnTo>
                  <a:pt x="425081" y="128340"/>
                </a:lnTo>
                <a:lnTo>
                  <a:pt x="437615" y="167151"/>
                </a:lnTo>
                <a:lnTo>
                  <a:pt x="441899" y="207899"/>
                </a:lnTo>
                <a:lnTo>
                  <a:pt x="436064" y="255569"/>
                </a:lnTo>
                <a:lnTo>
                  <a:pt x="419442" y="299329"/>
                </a:lnTo>
                <a:lnTo>
                  <a:pt x="393359" y="337930"/>
                </a:lnTo>
                <a:lnTo>
                  <a:pt x="359143" y="370126"/>
                </a:lnTo>
                <a:lnTo>
                  <a:pt x="318118" y="394668"/>
                </a:lnTo>
                <a:lnTo>
                  <a:pt x="271611" y="410309"/>
                </a:lnTo>
                <a:lnTo>
                  <a:pt x="220949" y="415799"/>
                </a:lnTo>
                <a:lnTo>
                  <a:pt x="170288" y="410309"/>
                </a:lnTo>
                <a:lnTo>
                  <a:pt x="123781" y="394668"/>
                </a:lnTo>
                <a:lnTo>
                  <a:pt x="82757" y="370126"/>
                </a:lnTo>
                <a:lnTo>
                  <a:pt x="48540" y="337930"/>
                </a:lnTo>
                <a:lnTo>
                  <a:pt x="22457" y="299329"/>
                </a:lnTo>
                <a:lnTo>
                  <a:pt x="5835" y="255569"/>
                </a:lnTo>
                <a:lnTo>
                  <a:pt x="0" y="207899"/>
                </a:lnTo>
                <a:close/>
              </a:path>
            </a:pathLst>
          </a:custGeom>
          <a:ln w="9524">
            <a:solidFill>
              <a:srgbClr val="005392"/>
            </a:solidFill>
          </a:ln>
        </p:spPr>
        <p:txBody>
          <a:bodyPr wrap="square" lIns="0" tIns="0" rIns="0" bIns="0" rtlCol="0"/>
          <a:lstStyle/>
          <a:p>
            <a:endParaRPr sz="1799"/>
          </a:p>
        </p:txBody>
      </p:sp>
      <p:sp>
        <p:nvSpPr>
          <p:cNvPr id="120" name="object 120"/>
          <p:cNvSpPr txBox="1"/>
          <p:nvPr/>
        </p:nvSpPr>
        <p:spPr>
          <a:xfrm>
            <a:off x="3909460" y="2018202"/>
            <a:ext cx="295198" cy="269170"/>
          </a:xfrm>
          <a:prstGeom prst="rect">
            <a:avLst/>
          </a:prstGeom>
        </p:spPr>
        <p:txBody>
          <a:bodyPr vert="horz" wrap="square" lIns="0" tIns="12697" rIns="0" bIns="0" rtlCol="0">
            <a:spAutoFit/>
          </a:bodyPr>
          <a:lstStyle/>
          <a:p>
            <a:pPr>
              <a:spcBef>
                <a:spcPts val="100"/>
              </a:spcBef>
            </a:pPr>
            <a:r>
              <a:rPr sz="1600" spc="-5" dirty="0">
                <a:solidFill>
                  <a:srgbClr val="FFFFFF"/>
                </a:solidFill>
                <a:latin typeface="Arial"/>
                <a:cs typeface="Arial"/>
              </a:rPr>
              <a:t>DA</a:t>
            </a:r>
            <a:endParaRPr sz="1600">
              <a:latin typeface="Arial"/>
              <a:cs typeface="Arial"/>
            </a:endParaRPr>
          </a:p>
        </p:txBody>
      </p:sp>
      <p:sp>
        <p:nvSpPr>
          <p:cNvPr id="121" name="object 121"/>
          <p:cNvSpPr/>
          <p:nvPr/>
        </p:nvSpPr>
        <p:spPr>
          <a:xfrm>
            <a:off x="4912444" y="1459892"/>
            <a:ext cx="441844" cy="415817"/>
          </a:xfrm>
          <a:custGeom>
            <a:avLst/>
            <a:gdLst/>
            <a:ahLst/>
            <a:cxnLst/>
            <a:rect l="l" t="t" r="r" b="b"/>
            <a:pathLst>
              <a:path w="441960" h="415925">
                <a:moveTo>
                  <a:pt x="220949" y="415800"/>
                </a:moveTo>
                <a:lnTo>
                  <a:pt x="170288" y="410309"/>
                </a:lnTo>
                <a:lnTo>
                  <a:pt x="123781" y="394668"/>
                </a:lnTo>
                <a:lnTo>
                  <a:pt x="82757" y="370126"/>
                </a:lnTo>
                <a:lnTo>
                  <a:pt x="48540" y="337930"/>
                </a:lnTo>
                <a:lnTo>
                  <a:pt x="22457" y="299329"/>
                </a:lnTo>
                <a:lnTo>
                  <a:pt x="5835" y="255569"/>
                </a:lnTo>
                <a:lnTo>
                  <a:pt x="0" y="207900"/>
                </a:lnTo>
                <a:lnTo>
                  <a:pt x="5835" y="160230"/>
                </a:lnTo>
                <a:lnTo>
                  <a:pt x="22457" y="116470"/>
                </a:lnTo>
                <a:lnTo>
                  <a:pt x="48540" y="77869"/>
                </a:lnTo>
                <a:lnTo>
                  <a:pt x="82757" y="45673"/>
                </a:lnTo>
                <a:lnTo>
                  <a:pt x="123781" y="21131"/>
                </a:lnTo>
                <a:lnTo>
                  <a:pt x="170288" y="5490"/>
                </a:lnTo>
                <a:lnTo>
                  <a:pt x="220949" y="0"/>
                </a:lnTo>
                <a:lnTo>
                  <a:pt x="264256" y="4031"/>
                </a:lnTo>
                <a:lnTo>
                  <a:pt x="305503" y="15825"/>
                </a:lnTo>
                <a:lnTo>
                  <a:pt x="343533" y="34929"/>
                </a:lnTo>
                <a:lnTo>
                  <a:pt x="377185" y="60892"/>
                </a:lnTo>
                <a:lnTo>
                  <a:pt x="404777" y="92557"/>
                </a:lnTo>
                <a:lnTo>
                  <a:pt x="425081" y="128340"/>
                </a:lnTo>
                <a:lnTo>
                  <a:pt x="437615" y="167151"/>
                </a:lnTo>
                <a:lnTo>
                  <a:pt x="441899" y="207900"/>
                </a:lnTo>
                <a:lnTo>
                  <a:pt x="436064" y="255569"/>
                </a:lnTo>
                <a:lnTo>
                  <a:pt x="419442" y="299329"/>
                </a:lnTo>
                <a:lnTo>
                  <a:pt x="393359" y="337930"/>
                </a:lnTo>
                <a:lnTo>
                  <a:pt x="359142" y="370126"/>
                </a:lnTo>
                <a:lnTo>
                  <a:pt x="318118" y="394668"/>
                </a:lnTo>
                <a:lnTo>
                  <a:pt x="271611" y="410309"/>
                </a:lnTo>
                <a:lnTo>
                  <a:pt x="220949" y="415800"/>
                </a:lnTo>
                <a:close/>
              </a:path>
            </a:pathLst>
          </a:custGeom>
          <a:solidFill>
            <a:srgbClr val="929292"/>
          </a:solidFill>
        </p:spPr>
        <p:txBody>
          <a:bodyPr wrap="square" lIns="0" tIns="0" rIns="0" bIns="0" rtlCol="0"/>
          <a:lstStyle/>
          <a:p>
            <a:endParaRPr sz="1799"/>
          </a:p>
        </p:txBody>
      </p:sp>
      <p:sp>
        <p:nvSpPr>
          <p:cNvPr id="122" name="object 122"/>
          <p:cNvSpPr/>
          <p:nvPr/>
        </p:nvSpPr>
        <p:spPr>
          <a:xfrm>
            <a:off x="4912444" y="1459892"/>
            <a:ext cx="441844" cy="415817"/>
          </a:xfrm>
          <a:custGeom>
            <a:avLst/>
            <a:gdLst/>
            <a:ahLst/>
            <a:cxnLst/>
            <a:rect l="l" t="t" r="r" b="b"/>
            <a:pathLst>
              <a:path w="441960" h="415925">
                <a:moveTo>
                  <a:pt x="0" y="207900"/>
                </a:moveTo>
                <a:lnTo>
                  <a:pt x="5835" y="160230"/>
                </a:lnTo>
                <a:lnTo>
                  <a:pt x="22457" y="116470"/>
                </a:lnTo>
                <a:lnTo>
                  <a:pt x="48540" y="77869"/>
                </a:lnTo>
                <a:lnTo>
                  <a:pt x="82757" y="45673"/>
                </a:lnTo>
                <a:lnTo>
                  <a:pt x="123781" y="21131"/>
                </a:lnTo>
                <a:lnTo>
                  <a:pt x="170288" y="5490"/>
                </a:lnTo>
                <a:lnTo>
                  <a:pt x="220949" y="0"/>
                </a:lnTo>
                <a:lnTo>
                  <a:pt x="264256" y="4031"/>
                </a:lnTo>
                <a:lnTo>
                  <a:pt x="305503" y="15825"/>
                </a:lnTo>
                <a:lnTo>
                  <a:pt x="343533" y="34929"/>
                </a:lnTo>
                <a:lnTo>
                  <a:pt x="377185" y="60892"/>
                </a:lnTo>
                <a:lnTo>
                  <a:pt x="404777" y="92557"/>
                </a:lnTo>
                <a:lnTo>
                  <a:pt x="425081" y="128340"/>
                </a:lnTo>
                <a:lnTo>
                  <a:pt x="437615" y="167151"/>
                </a:lnTo>
                <a:lnTo>
                  <a:pt x="441899" y="207900"/>
                </a:lnTo>
                <a:lnTo>
                  <a:pt x="436064" y="255569"/>
                </a:lnTo>
                <a:lnTo>
                  <a:pt x="419442" y="299329"/>
                </a:lnTo>
                <a:lnTo>
                  <a:pt x="393359" y="337930"/>
                </a:lnTo>
                <a:lnTo>
                  <a:pt x="359142" y="370126"/>
                </a:lnTo>
                <a:lnTo>
                  <a:pt x="318118" y="394668"/>
                </a:lnTo>
                <a:lnTo>
                  <a:pt x="271611" y="410309"/>
                </a:lnTo>
                <a:lnTo>
                  <a:pt x="220949" y="415800"/>
                </a:lnTo>
                <a:lnTo>
                  <a:pt x="170288" y="410309"/>
                </a:lnTo>
                <a:lnTo>
                  <a:pt x="123781" y="394668"/>
                </a:lnTo>
                <a:lnTo>
                  <a:pt x="82757" y="370126"/>
                </a:lnTo>
                <a:lnTo>
                  <a:pt x="48540" y="337930"/>
                </a:lnTo>
                <a:lnTo>
                  <a:pt x="22457" y="299329"/>
                </a:lnTo>
                <a:lnTo>
                  <a:pt x="5835" y="255569"/>
                </a:lnTo>
                <a:lnTo>
                  <a:pt x="0" y="207900"/>
                </a:lnTo>
                <a:close/>
              </a:path>
            </a:pathLst>
          </a:custGeom>
          <a:ln w="9524">
            <a:solidFill>
              <a:srgbClr val="005392"/>
            </a:solidFill>
          </a:ln>
        </p:spPr>
        <p:txBody>
          <a:bodyPr wrap="square" lIns="0" tIns="0" rIns="0" bIns="0" rtlCol="0"/>
          <a:lstStyle/>
          <a:p>
            <a:endParaRPr sz="1799"/>
          </a:p>
        </p:txBody>
      </p:sp>
      <p:sp>
        <p:nvSpPr>
          <p:cNvPr id="123" name="object 123"/>
          <p:cNvSpPr txBox="1"/>
          <p:nvPr/>
        </p:nvSpPr>
        <p:spPr>
          <a:xfrm>
            <a:off x="4981999" y="1537727"/>
            <a:ext cx="307895" cy="269170"/>
          </a:xfrm>
          <a:prstGeom prst="rect">
            <a:avLst/>
          </a:prstGeom>
        </p:spPr>
        <p:txBody>
          <a:bodyPr vert="horz" wrap="square" lIns="0" tIns="12697" rIns="0" bIns="0" rtlCol="0">
            <a:spAutoFit/>
          </a:bodyPr>
          <a:lstStyle/>
          <a:p>
            <a:pPr marL="12696">
              <a:spcBef>
                <a:spcPts val="100"/>
              </a:spcBef>
            </a:pPr>
            <a:r>
              <a:rPr sz="1600" spc="-5" dirty="0">
                <a:latin typeface="Arial"/>
                <a:cs typeface="Arial"/>
              </a:rPr>
              <a:t>DA</a:t>
            </a:r>
            <a:endParaRPr sz="1600">
              <a:latin typeface="Arial"/>
              <a:cs typeface="Arial"/>
            </a:endParaRPr>
          </a:p>
        </p:txBody>
      </p:sp>
      <p:sp>
        <p:nvSpPr>
          <p:cNvPr id="124" name="object 124"/>
          <p:cNvSpPr/>
          <p:nvPr/>
        </p:nvSpPr>
        <p:spPr>
          <a:xfrm>
            <a:off x="3434685" y="2451423"/>
            <a:ext cx="1085567" cy="480570"/>
          </a:xfrm>
          <a:custGeom>
            <a:avLst/>
            <a:gdLst/>
            <a:ahLst/>
            <a:cxnLst/>
            <a:rect l="l" t="t" r="r" b="b"/>
            <a:pathLst>
              <a:path w="1085850" h="480694">
                <a:moveTo>
                  <a:pt x="0" y="480599"/>
                </a:moveTo>
                <a:lnTo>
                  <a:pt x="1085399" y="0"/>
                </a:lnTo>
              </a:path>
            </a:pathLst>
          </a:custGeom>
          <a:ln w="9524">
            <a:solidFill>
              <a:srgbClr val="005392"/>
            </a:solidFill>
            <a:prstDash val="lgDash"/>
          </a:ln>
        </p:spPr>
        <p:txBody>
          <a:bodyPr wrap="square" lIns="0" tIns="0" rIns="0" bIns="0" rtlCol="0"/>
          <a:lstStyle/>
          <a:p>
            <a:endParaRPr sz="1799"/>
          </a:p>
        </p:txBody>
      </p:sp>
      <p:sp>
        <p:nvSpPr>
          <p:cNvPr id="125" name="object 125"/>
          <p:cNvSpPr/>
          <p:nvPr/>
        </p:nvSpPr>
        <p:spPr>
          <a:xfrm>
            <a:off x="3211365" y="2686879"/>
            <a:ext cx="441844" cy="415817"/>
          </a:xfrm>
          <a:custGeom>
            <a:avLst/>
            <a:gdLst/>
            <a:ahLst/>
            <a:cxnLst/>
            <a:rect l="l" t="t" r="r" b="b"/>
            <a:pathLst>
              <a:path w="441960" h="415925">
                <a:moveTo>
                  <a:pt x="220949" y="415799"/>
                </a:moveTo>
                <a:lnTo>
                  <a:pt x="170288" y="410309"/>
                </a:lnTo>
                <a:lnTo>
                  <a:pt x="123781" y="394668"/>
                </a:lnTo>
                <a:lnTo>
                  <a:pt x="82757" y="370126"/>
                </a:lnTo>
                <a:lnTo>
                  <a:pt x="48540" y="337930"/>
                </a:lnTo>
                <a:lnTo>
                  <a:pt x="22457" y="299329"/>
                </a:lnTo>
                <a:lnTo>
                  <a:pt x="5835" y="255569"/>
                </a:lnTo>
                <a:lnTo>
                  <a:pt x="0" y="207899"/>
                </a:lnTo>
                <a:lnTo>
                  <a:pt x="5835" y="160230"/>
                </a:lnTo>
                <a:lnTo>
                  <a:pt x="22457" y="116470"/>
                </a:lnTo>
                <a:lnTo>
                  <a:pt x="48540" y="77869"/>
                </a:lnTo>
                <a:lnTo>
                  <a:pt x="82757" y="45673"/>
                </a:lnTo>
                <a:lnTo>
                  <a:pt x="123781" y="21131"/>
                </a:lnTo>
                <a:lnTo>
                  <a:pt x="170288" y="5490"/>
                </a:lnTo>
                <a:lnTo>
                  <a:pt x="220949" y="0"/>
                </a:lnTo>
                <a:lnTo>
                  <a:pt x="264256" y="4031"/>
                </a:lnTo>
                <a:lnTo>
                  <a:pt x="305504" y="15825"/>
                </a:lnTo>
                <a:lnTo>
                  <a:pt x="343533" y="34929"/>
                </a:lnTo>
                <a:lnTo>
                  <a:pt x="377185" y="60892"/>
                </a:lnTo>
                <a:lnTo>
                  <a:pt x="404777" y="92556"/>
                </a:lnTo>
                <a:lnTo>
                  <a:pt x="425081" y="128340"/>
                </a:lnTo>
                <a:lnTo>
                  <a:pt x="437615" y="167151"/>
                </a:lnTo>
                <a:lnTo>
                  <a:pt x="441899" y="207899"/>
                </a:lnTo>
                <a:lnTo>
                  <a:pt x="436064" y="255569"/>
                </a:lnTo>
                <a:lnTo>
                  <a:pt x="419442" y="299329"/>
                </a:lnTo>
                <a:lnTo>
                  <a:pt x="393359" y="337930"/>
                </a:lnTo>
                <a:lnTo>
                  <a:pt x="359142" y="370126"/>
                </a:lnTo>
                <a:lnTo>
                  <a:pt x="318118" y="394668"/>
                </a:lnTo>
                <a:lnTo>
                  <a:pt x="271611" y="410309"/>
                </a:lnTo>
                <a:lnTo>
                  <a:pt x="220949" y="415799"/>
                </a:lnTo>
                <a:close/>
              </a:path>
            </a:pathLst>
          </a:custGeom>
          <a:solidFill>
            <a:srgbClr val="000000"/>
          </a:solidFill>
        </p:spPr>
        <p:txBody>
          <a:bodyPr wrap="square" lIns="0" tIns="0" rIns="0" bIns="0" rtlCol="0"/>
          <a:lstStyle/>
          <a:p>
            <a:endParaRPr sz="1799"/>
          </a:p>
        </p:txBody>
      </p:sp>
      <p:sp>
        <p:nvSpPr>
          <p:cNvPr id="126" name="object 126"/>
          <p:cNvSpPr/>
          <p:nvPr/>
        </p:nvSpPr>
        <p:spPr>
          <a:xfrm>
            <a:off x="3211365" y="2686879"/>
            <a:ext cx="441844" cy="415817"/>
          </a:xfrm>
          <a:custGeom>
            <a:avLst/>
            <a:gdLst/>
            <a:ahLst/>
            <a:cxnLst/>
            <a:rect l="l" t="t" r="r" b="b"/>
            <a:pathLst>
              <a:path w="441960" h="415925">
                <a:moveTo>
                  <a:pt x="0" y="207899"/>
                </a:moveTo>
                <a:lnTo>
                  <a:pt x="5835" y="160230"/>
                </a:lnTo>
                <a:lnTo>
                  <a:pt x="22457" y="116470"/>
                </a:lnTo>
                <a:lnTo>
                  <a:pt x="48540" y="77869"/>
                </a:lnTo>
                <a:lnTo>
                  <a:pt x="82757" y="45673"/>
                </a:lnTo>
                <a:lnTo>
                  <a:pt x="123781" y="21131"/>
                </a:lnTo>
                <a:lnTo>
                  <a:pt x="170288" y="5490"/>
                </a:lnTo>
                <a:lnTo>
                  <a:pt x="220949" y="0"/>
                </a:lnTo>
                <a:lnTo>
                  <a:pt x="264256" y="4031"/>
                </a:lnTo>
                <a:lnTo>
                  <a:pt x="305504" y="15825"/>
                </a:lnTo>
                <a:lnTo>
                  <a:pt x="343533" y="34929"/>
                </a:lnTo>
                <a:lnTo>
                  <a:pt x="377185" y="60892"/>
                </a:lnTo>
                <a:lnTo>
                  <a:pt x="404777" y="92556"/>
                </a:lnTo>
                <a:lnTo>
                  <a:pt x="425081" y="128340"/>
                </a:lnTo>
                <a:lnTo>
                  <a:pt x="437615" y="167151"/>
                </a:lnTo>
                <a:lnTo>
                  <a:pt x="441899" y="207899"/>
                </a:lnTo>
                <a:lnTo>
                  <a:pt x="436064" y="255569"/>
                </a:lnTo>
                <a:lnTo>
                  <a:pt x="419442" y="299329"/>
                </a:lnTo>
                <a:lnTo>
                  <a:pt x="393359" y="337930"/>
                </a:lnTo>
                <a:lnTo>
                  <a:pt x="359142" y="370126"/>
                </a:lnTo>
                <a:lnTo>
                  <a:pt x="318118" y="394668"/>
                </a:lnTo>
                <a:lnTo>
                  <a:pt x="271611" y="410309"/>
                </a:lnTo>
                <a:lnTo>
                  <a:pt x="220949" y="415799"/>
                </a:lnTo>
                <a:lnTo>
                  <a:pt x="170288" y="410309"/>
                </a:lnTo>
                <a:lnTo>
                  <a:pt x="123781" y="394668"/>
                </a:lnTo>
                <a:lnTo>
                  <a:pt x="82757" y="370126"/>
                </a:lnTo>
                <a:lnTo>
                  <a:pt x="48540" y="337930"/>
                </a:lnTo>
                <a:lnTo>
                  <a:pt x="22457" y="299329"/>
                </a:lnTo>
                <a:lnTo>
                  <a:pt x="5835" y="255569"/>
                </a:lnTo>
                <a:lnTo>
                  <a:pt x="0" y="207899"/>
                </a:lnTo>
                <a:close/>
              </a:path>
            </a:pathLst>
          </a:custGeom>
          <a:ln w="9524">
            <a:solidFill>
              <a:srgbClr val="005392"/>
            </a:solidFill>
          </a:ln>
        </p:spPr>
        <p:txBody>
          <a:bodyPr wrap="square" lIns="0" tIns="0" rIns="0" bIns="0" rtlCol="0"/>
          <a:lstStyle/>
          <a:p>
            <a:endParaRPr sz="1799"/>
          </a:p>
        </p:txBody>
      </p:sp>
      <p:sp>
        <p:nvSpPr>
          <p:cNvPr id="127" name="object 127"/>
          <p:cNvSpPr txBox="1"/>
          <p:nvPr/>
        </p:nvSpPr>
        <p:spPr>
          <a:xfrm>
            <a:off x="3293618" y="2764713"/>
            <a:ext cx="295198" cy="269170"/>
          </a:xfrm>
          <a:prstGeom prst="rect">
            <a:avLst/>
          </a:prstGeom>
        </p:spPr>
        <p:txBody>
          <a:bodyPr vert="horz" wrap="square" lIns="0" tIns="12697" rIns="0" bIns="0" rtlCol="0">
            <a:spAutoFit/>
          </a:bodyPr>
          <a:lstStyle/>
          <a:p>
            <a:pPr>
              <a:spcBef>
                <a:spcPts val="100"/>
              </a:spcBef>
            </a:pPr>
            <a:r>
              <a:rPr sz="1600" dirty="0">
                <a:solidFill>
                  <a:srgbClr val="FFFFFF"/>
                </a:solidFill>
                <a:latin typeface="Arial"/>
                <a:cs typeface="Arial"/>
              </a:rPr>
              <a:t>C</a:t>
            </a:r>
            <a:r>
              <a:rPr sz="1600" spc="-5" dirty="0">
                <a:solidFill>
                  <a:srgbClr val="FFFFFF"/>
                </a:solidFill>
                <a:latin typeface="Arial"/>
                <a:cs typeface="Arial"/>
              </a:rPr>
              <a:t>S</a:t>
            </a:r>
            <a:endParaRPr sz="1600">
              <a:latin typeface="Arial"/>
              <a:cs typeface="Arial"/>
            </a:endParaRPr>
          </a:p>
        </p:txBody>
      </p:sp>
      <p:sp>
        <p:nvSpPr>
          <p:cNvPr id="128" name="object 128"/>
          <p:cNvSpPr/>
          <p:nvPr/>
        </p:nvSpPr>
        <p:spPr>
          <a:xfrm>
            <a:off x="4296602" y="2206402"/>
            <a:ext cx="441844" cy="415817"/>
          </a:xfrm>
          <a:custGeom>
            <a:avLst/>
            <a:gdLst/>
            <a:ahLst/>
            <a:cxnLst/>
            <a:rect l="l" t="t" r="r" b="b"/>
            <a:pathLst>
              <a:path w="441960" h="415925">
                <a:moveTo>
                  <a:pt x="220949" y="415799"/>
                </a:moveTo>
                <a:lnTo>
                  <a:pt x="170288" y="410309"/>
                </a:lnTo>
                <a:lnTo>
                  <a:pt x="123781" y="394668"/>
                </a:lnTo>
                <a:lnTo>
                  <a:pt x="82757" y="370126"/>
                </a:lnTo>
                <a:lnTo>
                  <a:pt x="48540" y="337930"/>
                </a:lnTo>
                <a:lnTo>
                  <a:pt x="22457" y="299329"/>
                </a:lnTo>
                <a:lnTo>
                  <a:pt x="5835" y="255569"/>
                </a:lnTo>
                <a:lnTo>
                  <a:pt x="0" y="207899"/>
                </a:lnTo>
                <a:lnTo>
                  <a:pt x="5835" y="160230"/>
                </a:lnTo>
                <a:lnTo>
                  <a:pt x="22457" y="116470"/>
                </a:lnTo>
                <a:lnTo>
                  <a:pt x="48540" y="77869"/>
                </a:lnTo>
                <a:lnTo>
                  <a:pt x="82757" y="45673"/>
                </a:lnTo>
                <a:lnTo>
                  <a:pt x="123781" y="21131"/>
                </a:lnTo>
                <a:lnTo>
                  <a:pt x="170288" y="5490"/>
                </a:lnTo>
                <a:lnTo>
                  <a:pt x="220949" y="0"/>
                </a:lnTo>
                <a:lnTo>
                  <a:pt x="264256" y="4031"/>
                </a:lnTo>
                <a:lnTo>
                  <a:pt x="305503" y="15825"/>
                </a:lnTo>
                <a:lnTo>
                  <a:pt x="343533" y="34929"/>
                </a:lnTo>
                <a:lnTo>
                  <a:pt x="377185" y="60892"/>
                </a:lnTo>
                <a:lnTo>
                  <a:pt x="404777" y="92556"/>
                </a:lnTo>
                <a:lnTo>
                  <a:pt x="425081" y="128340"/>
                </a:lnTo>
                <a:lnTo>
                  <a:pt x="437615" y="167151"/>
                </a:lnTo>
                <a:lnTo>
                  <a:pt x="441899" y="207899"/>
                </a:lnTo>
                <a:lnTo>
                  <a:pt x="436064" y="255569"/>
                </a:lnTo>
                <a:lnTo>
                  <a:pt x="419442" y="299329"/>
                </a:lnTo>
                <a:lnTo>
                  <a:pt x="393359" y="337930"/>
                </a:lnTo>
                <a:lnTo>
                  <a:pt x="359142" y="370126"/>
                </a:lnTo>
                <a:lnTo>
                  <a:pt x="318118" y="394668"/>
                </a:lnTo>
                <a:lnTo>
                  <a:pt x="271611" y="410309"/>
                </a:lnTo>
                <a:lnTo>
                  <a:pt x="220949" y="415799"/>
                </a:lnTo>
                <a:close/>
              </a:path>
            </a:pathLst>
          </a:custGeom>
          <a:solidFill>
            <a:srgbClr val="929292"/>
          </a:solidFill>
        </p:spPr>
        <p:txBody>
          <a:bodyPr wrap="square" lIns="0" tIns="0" rIns="0" bIns="0" rtlCol="0"/>
          <a:lstStyle/>
          <a:p>
            <a:endParaRPr sz="1799"/>
          </a:p>
        </p:txBody>
      </p:sp>
      <p:sp>
        <p:nvSpPr>
          <p:cNvPr id="129" name="object 129"/>
          <p:cNvSpPr/>
          <p:nvPr/>
        </p:nvSpPr>
        <p:spPr>
          <a:xfrm>
            <a:off x="4296602" y="2206402"/>
            <a:ext cx="441844" cy="415817"/>
          </a:xfrm>
          <a:custGeom>
            <a:avLst/>
            <a:gdLst/>
            <a:ahLst/>
            <a:cxnLst/>
            <a:rect l="l" t="t" r="r" b="b"/>
            <a:pathLst>
              <a:path w="441960" h="415925">
                <a:moveTo>
                  <a:pt x="0" y="207899"/>
                </a:moveTo>
                <a:lnTo>
                  <a:pt x="5835" y="160230"/>
                </a:lnTo>
                <a:lnTo>
                  <a:pt x="22457" y="116470"/>
                </a:lnTo>
                <a:lnTo>
                  <a:pt x="48540" y="77869"/>
                </a:lnTo>
                <a:lnTo>
                  <a:pt x="82757" y="45673"/>
                </a:lnTo>
                <a:lnTo>
                  <a:pt x="123781" y="21131"/>
                </a:lnTo>
                <a:lnTo>
                  <a:pt x="170288" y="5490"/>
                </a:lnTo>
                <a:lnTo>
                  <a:pt x="220949" y="0"/>
                </a:lnTo>
                <a:lnTo>
                  <a:pt x="264256" y="4031"/>
                </a:lnTo>
                <a:lnTo>
                  <a:pt x="305503" y="15825"/>
                </a:lnTo>
                <a:lnTo>
                  <a:pt x="343533" y="34929"/>
                </a:lnTo>
                <a:lnTo>
                  <a:pt x="377185" y="60892"/>
                </a:lnTo>
                <a:lnTo>
                  <a:pt x="404777" y="92556"/>
                </a:lnTo>
                <a:lnTo>
                  <a:pt x="425081" y="128340"/>
                </a:lnTo>
                <a:lnTo>
                  <a:pt x="437615" y="167151"/>
                </a:lnTo>
                <a:lnTo>
                  <a:pt x="441899" y="207899"/>
                </a:lnTo>
                <a:lnTo>
                  <a:pt x="436064" y="255569"/>
                </a:lnTo>
                <a:lnTo>
                  <a:pt x="419442" y="299329"/>
                </a:lnTo>
                <a:lnTo>
                  <a:pt x="393359" y="337930"/>
                </a:lnTo>
                <a:lnTo>
                  <a:pt x="359142" y="370126"/>
                </a:lnTo>
                <a:lnTo>
                  <a:pt x="318118" y="394668"/>
                </a:lnTo>
                <a:lnTo>
                  <a:pt x="271611" y="410309"/>
                </a:lnTo>
                <a:lnTo>
                  <a:pt x="220949" y="415799"/>
                </a:lnTo>
                <a:lnTo>
                  <a:pt x="170288" y="410309"/>
                </a:lnTo>
                <a:lnTo>
                  <a:pt x="123781" y="394668"/>
                </a:lnTo>
                <a:lnTo>
                  <a:pt x="82757" y="370126"/>
                </a:lnTo>
                <a:lnTo>
                  <a:pt x="48540" y="337930"/>
                </a:lnTo>
                <a:lnTo>
                  <a:pt x="22457" y="299329"/>
                </a:lnTo>
                <a:lnTo>
                  <a:pt x="5835" y="255569"/>
                </a:lnTo>
                <a:lnTo>
                  <a:pt x="0" y="207899"/>
                </a:lnTo>
                <a:close/>
              </a:path>
            </a:pathLst>
          </a:custGeom>
          <a:ln w="9524">
            <a:solidFill>
              <a:srgbClr val="005392"/>
            </a:solidFill>
          </a:ln>
        </p:spPr>
        <p:txBody>
          <a:bodyPr wrap="square" lIns="0" tIns="0" rIns="0" bIns="0" rtlCol="0"/>
          <a:lstStyle/>
          <a:p>
            <a:endParaRPr sz="1799"/>
          </a:p>
        </p:txBody>
      </p:sp>
      <p:sp>
        <p:nvSpPr>
          <p:cNvPr id="130" name="object 130"/>
          <p:cNvSpPr txBox="1"/>
          <p:nvPr/>
        </p:nvSpPr>
        <p:spPr>
          <a:xfrm>
            <a:off x="4378854" y="2284236"/>
            <a:ext cx="295198" cy="269170"/>
          </a:xfrm>
          <a:prstGeom prst="rect">
            <a:avLst/>
          </a:prstGeom>
        </p:spPr>
        <p:txBody>
          <a:bodyPr vert="horz" wrap="square" lIns="0" tIns="12697" rIns="0" bIns="0" rtlCol="0">
            <a:spAutoFit/>
          </a:bodyPr>
          <a:lstStyle/>
          <a:p>
            <a:pPr>
              <a:spcBef>
                <a:spcPts val="100"/>
              </a:spcBef>
            </a:pPr>
            <a:r>
              <a:rPr sz="1600" spc="-5" dirty="0">
                <a:latin typeface="Arial"/>
                <a:cs typeface="Arial"/>
              </a:rPr>
              <a:t>CS</a:t>
            </a:r>
            <a:endParaRPr sz="1600">
              <a:latin typeface="Arial"/>
              <a:cs typeface="Arial"/>
            </a:endParaRPr>
          </a:p>
        </p:txBody>
      </p:sp>
      <p:sp>
        <p:nvSpPr>
          <p:cNvPr id="131" name="object 131"/>
          <p:cNvSpPr/>
          <p:nvPr/>
        </p:nvSpPr>
        <p:spPr>
          <a:xfrm>
            <a:off x="5175083" y="1961757"/>
            <a:ext cx="1032875" cy="504059"/>
          </a:xfrm>
          <a:custGeom>
            <a:avLst/>
            <a:gdLst/>
            <a:ahLst/>
            <a:cxnLst/>
            <a:rect l="l" t="t" r="r" b="b"/>
            <a:pathLst>
              <a:path w="1033145" h="504189">
                <a:moveTo>
                  <a:pt x="0" y="503699"/>
                </a:moveTo>
                <a:lnTo>
                  <a:pt x="1032899" y="0"/>
                </a:lnTo>
              </a:path>
            </a:pathLst>
          </a:custGeom>
          <a:ln w="9524">
            <a:solidFill>
              <a:srgbClr val="005392"/>
            </a:solidFill>
            <a:prstDash val="lgDash"/>
          </a:ln>
        </p:spPr>
        <p:txBody>
          <a:bodyPr wrap="square" lIns="0" tIns="0" rIns="0" bIns="0" rtlCol="0"/>
          <a:lstStyle/>
          <a:p>
            <a:endParaRPr sz="1799"/>
          </a:p>
        </p:txBody>
      </p:sp>
      <p:sp>
        <p:nvSpPr>
          <p:cNvPr id="132" name="object 132"/>
          <p:cNvSpPr/>
          <p:nvPr/>
        </p:nvSpPr>
        <p:spPr>
          <a:xfrm>
            <a:off x="4882937" y="2220310"/>
            <a:ext cx="441844" cy="415817"/>
          </a:xfrm>
          <a:custGeom>
            <a:avLst/>
            <a:gdLst/>
            <a:ahLst/>
            <a:cxnLst/>
            <a:rect l="l" t="t" r="r" b="b"/>
            <a:pathLst>
              <a:path w="441960" h="415925">
                <a:moveTo>
                  <a:pt x="220949" y="415799"/>
                </a:moveTo>
                <a:lnTo>
                  <a:pt x="170288" y="410309"/>
                </a:lnTo>
                <a:lnTo>
                  <a:pt x="123781" y="394668"/>
                </a:lnTo>
                <a:lnTo>
                  <a:pt x="82756" y="370126"/>
                </a:lnTo>
                <a:lnTo>
                  <a:pt x="48540" y="337930"/>
                </a:lnTo>
                <a:lnTo>
                  <a:pt x="22457" y="299329"/>
                </a:lnTo>
                <a:lnTo>
                  <a:pt x="5835" y="255569"/>
                </a:lnTo>
                <a:lnTo>
                  <a:pt x="0" y="207899"/>
                </a:lnTo>
                <a:lnTo>
                  <a:pt x="5835" y="160230"/>
                </a:lnTo>
                <a:lnTo>
                  <a:pt x="22457" y="116470"/>
                </a:lnTo>
                <a:lnTo>
                  <a:pt x="48540" y="77869"/>
                </a:lnTo>
                <a:lnTo>
                  <a:pt x="82756" y="45673"/>
                </a:lnTo>
                <a:lnTo>
                  <a:pt x="123781" y="21131"/>
                </a:lnTo>
                <a:lnTo>
                  <a:pt x="170288" y="5490"/>
                </a:lnTo>
                <a:lnTo>
                  <a:pt x="220949" y="0"/>
                </a:lnTo>
                <a:lnTo>
                  <a:pt x="264256" y="4031"/>
                </a:lnTo>
                <a:lnTo>
                  <a:pt x="305503" y="15825"/>
                </a:lnTo>
                <a:lnTo>
                  <a:pt x="343533" y="34929"/>
                </a:lnTo>
                <a:lnTo>
                  <a:pt x="377184" y="60892"/>
                </a:lnTo>
                <a:lnTo>
                  <a:pt x="404777" y="92557"/>
                </a:lnTo>
                <a:lnTo>
                  <a:pt x="425081" y="128340"/>
                </a:lnTo>
                <a:lnTo>
                  <a:pt x="437615" y="167151"/>
                </a:lnTo>
                <a:lnTo>
                  <a:pt x="441899" y="207899"/>
                </a:lnTo>
                <a:lnTo>
                  <a:pt x="436064" y="255569"/>
                </a:lnTo>
                <a:lnTo>
                  <a:pt x="419442" y="299329"/>
                </a:lnTo>
                <a:lnTo>
                  <a:pt x="393359" y="337930"/>
                </a:lnTo>
                <a:lnTo>
                  <a:pt x="359142" y="370126"/>
                </a:lnTo>
                <a:lnTo>
                  <a:pt x="318118" y="394668"/>
                </a:lnTo>
                <a:lnTo>
                  <a:pt x="271611" y="410309"/>
                </a:lnTo>
                <a:lnTo>
                  <a:pt x="220949" y="415799"/>
                </a:lnTo>
                <a:close/>
              </a:path>
            </a:pathLst>
          </a:custGeom>
          <a:solidFill>
            <a:srgbClr val="000000"/>
          </a:solidFill>
        </p:spPr>
        <p:txBody>
          <a:bodyPr wrap="square" lIns="0" tIns="0" rIns="0" bIns="0" rtlCol="0"/>
          <a:lstStyle/>
          <a:p>
            <a:endParaRPr sz="1799"/>
          </a:p>
        </p:txBody>
      </p:sp>
      <p:sp>
        <p:nvSpPr>
          <p:cNvPr id="133" name="object 133"/>
          <p:cNvSpPr/>
          <p:nvPr/>
        </p:nvSpPr>
        <p:spPr>
          <a:xfrm>
            <a:off x="4882937" y="2220310"/>
            <a:ext cx="441844" cy="415817"/>
          </a:xfrm>
          <a:custGeom>
            <a:avLst/>
            <a:gdLst/>
            <a:ahLst/>
            <a:cxnLst/>
            <a:rect l="l" t="t" r="r" b="b"/>
            <a:pathLst>
              <a:path w="441960" h="415925">
                <a:moveTo>
                  <a:pt x="0" y="207899"/>
                </a:moveTo>
                <a:lnTo>
                  <a:pt x="5835" y="160230"/>
                </a:lnTo>
                <a:lnTo>
                  <a:pt x="22457" y="116470"/>
                </a:lnTo>
                <a:lnTo>
                  <a:pt x="48540" y="77869"/>
                </a:lnTo>
                <a:lnTo>
                  <a:pt x="82756" y="45673"/>
                </a:lnTo>
                <a:lnTo>
                  <a:pt x="123781" y="21131"/>
                </a:lnTo>
                <a:lnTo>
                  <a:pt x="170288" y="5490"/>
                </a:lnTo>
                <a:lnTo>
                  <a:pt x="220949" y="0"/>
                </a:lnTo>
                <a:lnTo>
                  <a:pt x="264256" y="4031"/>
                </a:lnTo>
                <a:lnTo>
                  <a:pt x="305503" y="15825"/>
                </a:lnTo>
                <a:lnTo>
                  <a:pt x="343533" y="34929"/>
                </a:lnTo>
                <a:lnTo>
                  <a:pt x="377184" y="60892"/>
                </a:lnTo>
                <a:lnTo>
                  <a:pt x="404777" y="92557"/>
                </a:lnTo>
                <a:lnTo>
                  <a:pt x="425081" y="128340"/>
                </a:lnTo>
                <a:lnTo>
                  <a:pt x="437615" y="167151"/>
                </a:lnTo>
                <a:lnTo>
                  <a:pt x="441899" y="207899"/>
                </a:lnTo>
                <a:lnTo>
                  <a:pt x="436064" y="255569"/>
                </a:lnTo>
                <a:lnTo>
                  <a:pt x="419442" y="299329"/>
                </a:lnTo>
                <a:lnTo>
                  <a:pt x="393359" y="337930"/>
                </a:lnTo>
                <a:lnTo>
                  <a:pt x="359142" y="370126"/>
                </a:lnTo>
                <a:lnTo>
                  <a:pt x="318118" y="394668"/>
                </a:lnTo>
                <a:lnTo>
                  <a:pt x="271611" y="410309"/>
                </a:lnTo>
                <a:lnTo>
                  <a:pt x="220949" y="415799"/>
                </a:lnTo>
                <a:lnTo>
                  <a:pt x="170288" y="410309"/>
                </a:lnTo>
                <a:lnTo>
                  <a:pt x="123781" y="394668"/>
                </a:lnTo>
                <a:lnTo>
                  <a:pt x="82756" y="370126"/>
                </a:lnTo>
                <a:lnTo>
                  <a:pt x="48540" y="337930"/>
                </a:lnTo>
                <a:lnTo>
                  <a:pt x="22457" y="299329"/>
                </a:lnTo>
                <a:lnTo>
                  <a:pt x="5835" y="255569"/>
                </a:lnTo>
                <a:lnTo>
                  <a:pt x="0" y="207899"/>
                </a:lnTo>
                <a:close/>
              </a:path>
            </a:pathLst>
          </a:custGeom>
          <a:ln w="9524">
            <a:solidFill>
              <a:srgbClr val="005392"/>
            </a:solidFill>
          </a:ln>
        </p:spPr>
        <p:txBody>
          <a:bodyPr wrap="square" lIns="0" tIns="0" rIns="0" bIns="0" rtlCol="0"/>
          <a:lstStyle/>
          <a:p>
            <a:endParaRPr sz="1799"/>
          </a:p>
        </p:txBody>
      </p:sp>
      <p:sp>
        <p:nvSpPr>
          <p:cNvPr id="134" name="object 134"/>
          <p:cNvSpPr txBox="1"/>
          <p:nvPr/>
        </p:nvSpPr>
        <p:spPr>
          <a:xfrm>
            <a:off x="4944445" y="2298141"/>
            <a:ext cx="328844" cy="269170"/>
          </a:xfrm>
          <a:prstGeom prst="rect">
            <a:avLst/>
          </a:prstGeom>
        </p:spPr>
        <p:txBody>
          <a:bodyPr vert="horz" wrap="square" lIns="0" tIns="12697" rIns="0" bIns="0" rtlCol="0">
            <a:spAutoFit/>
          </a:bodyPr>
          <a:lstStyle/>
          <a:p>
            <a:pPr>
              <a:spcBef>
                <a:spcPts val="100"/>
              </a:spcBef>
            </a:pPr>
            <a:r>
              <a:rPr sz="1600" dirty="0">
                <a:solidFill>
                  <a:srgbClr val="FFFFFF"/>
                </a:solidFill>
                <a:latin typeface="Arial"/>
                <a:cs typeface="Arial"/>
              </a:rPr>
              <a:t>MC</a:t>
            </a:r>
            <a:endParaRPr sz="1600">
              <a:latin typeface="Arial"/>
              <a:cs typeface="Arial"/>
            </a:endParaRPr>
          </a:p>
        </p:txBody>
      </p:sp>
      <p:sp>
        <p:nvSpPr>
          <p:cNvPr id="135" name="object 135"/>
          <p:cNvSpPr/>
          <p:nvPr/>
        </p:nvSpPr>
        <p:spPr>
          <a:xfrm>
            <a:off x="5968172" y="1739834"/>
            <a:ext cx="441844" cy="415817"/>
          </a:xfrm>
          <a:custGeom>
            <a:avLst/>
            <a:gdLst/>
            <a:ahLst/>
            <a:cxnLst/>
            <a:rect l="l" t="t" r="r" b="b"/>
            <a:pathLst>
              <a:path w="441960" h="415925">
                <a:moveTo>
                  <a:pt x="220949" y="415799"/>
                </a:moveTo>
                <a:lnTo>
                  <a:pt x="170288" y="410309"/>
                </a:lnTo>
                <a:lnTo>
                  <a:pt x="123781" y="394668"/>
                </a:lnTo>
                <a:lnTo>
                  <a:pt x="82757" y="370126"/>
                </a:lnTo>
                <a:lnTo>
                  <a:pt x="48540" y="337930"/>
                </a:lnTo>
                <a:lnTo>
                  <a:pt x="22457" y="299329"/>
                </a:lnTo>
                <a:lnTo>
                  <a:pt x="5835" y="255569"/>
                </a:lnTo>
                <a:lnTo>
                  <a:pt x="0" y="207899"/>
                </a:lnTo>
                <a:lnTo>
                  <a:pt x="5835" y="160230"/>
                </a:lnTo>
                <a:lnTo>
                  <a:pt x="22457" y="116470"/>
                </a:lnTo>
                <a:lnTo>
                  <a:pt x="48540" y="77869"/>
                </a:lnTo>
                <a:lnTo>
                  <a:pt x="82757" y="45673"/>
                </a:lnTo>
                <a:lnTo>
                  <a:pt x="123781" y="21131"/>
                </a:lnTo>
                <a:lnTo>
                  <a:pt x="170288" y="5490"/>
                </a:lnTo>
                <a:lnTo>
                  <a:pt x="220949" y="0"/>
                </a:lnTo>
                <a:lnTo>
                  <a:pt x="264256" y="4031"/>
                </a:lnTo>
                <a:lnTo>
                  <a:pt x="305504" y="15825"/>
                </a:lnTo>
                <a:lnTo>
                  <a:pt x="343533" y="34929"/>
                </a:lnTo>
                <a:lnTo>
                  <a:pt x="377185" y="60892"/>
                </a:lnTo>
                <a:lnTo>
                  <a:pt x="404777" y="92556"/>
                </a:lnTo>
                <a:lnTo>
                  <a:pt x="425081" y="128340"/>
                </a:lnTo>
                <a:lnTo>
                  <a:pt x="437615" y="167151"/>
                </a:lnTo>
                <a:lnTo>
                  <a:pt x="441899" y="207899"/>
                </a:lnTo>
                <a:lnTo>
                  <a:pt x="436064" y="255569"/>
                </a:lnTo>
                <a:lnTo>
                  <a:pt x="419442" y="299329"/>
                </a:lnTo>
                <a:lnTo>
                  <a:pt x="393359" y="337930"/>
                </a:lnTo>
                <a:lnTo>
                  <a:pt x="359143" y="370126"/>
                </a:lnTo>
                <a:lnTo>
                  <a:pt x="318118" y="394668"/>
                </a:lnTo>
                <a:lnTo>
                  <a:pt x="271611" y="410309"/>
                </a:lnTo>
                <a:lnTo>
                  <a:pt x="220949" y="415799"/>
                </a:lnTo>
                <a:close/>
              </a:path>
            </a:pathLst>
          </a:custGeom>
          <a:solidFill>
            <a:srgbClr val="929292"/>
          </a:solidFill>
        </p:spPr>
        <p:txBody>
          <a:bodyPr wrap="square" lIns="0" tIns="0" rIns="0" bIns="0" rtlCol="0"/>
          <a:lstStyle/>
          <a:p>
            <a:endParaRPr sz="1799"/>
          </a:p>
        </p:txBody>
      </p:sp>
      <p:sp>
        <p:nvSpPr>
          <p:cNvPr id="136" name="object 136"/>
          <p:cNvSpPr/>
          <p:nvPr/>
        </p:nvSpPr>
        <p:spPr>
          <a:xfrm>
            <a:off x="5968172" y="1739834"/>
            <a:ext cx="441844" cy="415817"/>
          </a:xfrm>
          <a:custGeom>
            <a:avLst/>
            <a:gdLst/>
            <a:ahLst/>
            <a:cxnLst/>
            <a:rect l="l" t="t" r="r" b="b"/>
            <a:pathLst>
              <a:path w="441960" h="415925">
                <a:moveTo>
                  <a:pt x="0" y="207899"/>
                </a:moveTo>
                <a:lnTo>
                  <a:pt x="5835" y="160230"/>
                </a:lnTo>
                <a:lnTo>
                  <a:pt x="22457" y="116470"/>
                </a:lnTo>
                <a:lnTo>
                  <a:pt x="48540" y="77869"/>
                </a:lnTo>
                <a:lnTo>
                  <a:pt x="82757" y="45673"/>
                </a:lnTo>
                <a:lnTo>
                  <a:pt x="123781" y="21131"/>
                </a:lnTo>
                <a:lnTo>
                  <a:pt x="170288" y="5490"/>
                </a:lnTo>
                <a:lnTo>
                  <a:pt x="220949" y="0"/>
                </a:lnTo>
                <a:lnTo>
                  <a:pt x="264256" y="4031"/>
                </a:lnTo>
                <a:lnTo>
                  <a:pt x="305504" y="15825"/>
                </a:lnTo>
                <a:lnTo>
                  <a:pt x="343533" y="34929"/>
                </a:lnTo>
                <a:lnTo>
                  <a:pt x="377185" y="60892"/>
                </a:lnTo>
                <a:lnTo>
                  <a:pt x="404777" y="92556"/>
                </a:lnTo>
                <a:lnTo>
                  <a:pt x="425081" y="128340"/>
                </a:lnTo>
                <a:lnTo>
                  <a:pt x="437615" y="167151"/>
                </a:lnTo>
                <a:lnTo>
                  <a:pt x="441899" y="207899"/>
                </a:lnTo>
                <a:lnTo>
                  <a:pt x="436064" y="255569"/>
                </a:lnTo>
                <a:lnTo>
                  <a:pt x="419442" y="299329"/>
                </a:lnTo>
                <a:lnTo>
                  <a:pt x="393359" y="337930"/>
                </a:lnTo>
                <a:lnTo>
                  <a:pt x="359143" y="370126"/>
                </a:lnTo>
                <a:lnTo>
                  <a:pt x="318118" y="394668"/>
                </a:lnTo>
                <a:lnTo>
                  <a:pt x="271611" y="410309"/>
                </a:lnTo>
                <a:lnTo>
                  <a:pt x="220949" y="415799"/>
                </a:lnTo>
                <a:lnTo>
                  <a:pt x="170288" y="410309"/>
                </a:lnTo>
                <a:lnTo>
                  <a:pt x="123781" y="394668"/>
                </a:lnTo>
                <a:lnTo>
                  <a:pt x="82757" y="370126"/>
                </a:lnTo>
                <a:lnTo>
                  <a:pt x="48540" y="337930"/>
                </a:lnTo>
                <a:lnTo>
                  <a:pt x="22457" y="299329"/>
                </a:lnTo>
                <a:lnTo>
                  <a:pt x="5835" y="255569"/>
                </a:lnTo>
                <a:lnTo>
                  <a:pt x="0" y="207899"/>
                </a:lnTo>
                <a:close/>
              </a:path>
            </a:pathLst>
          </a:custGeom>
          <a:ln w="9524">
            <a:solidFill>
              <a:srgbClr val="005392"/>
            </a:solidFill>
          </a:ln>
        </p:spPr>
        <p:txBody>
          <a:bodyPr wrap="square" lIns="0" tIns="0" rIns="0" bIns="0" rtlCol="0"/>
          <a:lstStyle/>
          <a:p>
            <a:endParaRPr sz="1799"/>
          </a:p>
        </p:txBody>
      </p:sp>
      <p:sp>
        <p:nvSpPr>
          <p:cNvPr id="137" name="object 137"/>
          <p:cNvSpPr txBox="1"/>
          <p:nvPr/>
        </p:nvSpPr>
        <p:spPr>
          <a:xfrm>
            <a:off x="6037039" y="1794566"/>
            <a:ext cx="341541" cy="269170"/>
          </a:xfrm>
          <a:prstGeom prst="rect">
            <a:avLst/>
          </a:prstGeom>
        </p:spPr>
        <p:txBody>
          <a:bodyPr vert="horz" wrap="square" lIns="0" tIns="12697" rIns="0" bIns="0" rtlCol="0">
            <a:spAutoFit/>
          </a:bodyPr>
          <a:lstStyle/>
          <a:p>
            <a:pPr marL="12696">
              <a:spcBef>
                <a:spcPts val="100"/>
              </a:spcBef>
            </a:pPr>
            <a:r>
              <a:rPr sz="1600" dirty="0">
                <a:latin typeface="Arial"/>
                <a:cs typeface="Arial"/>
              </a:rPr>
              <a:t>MC</a:t>
            </a:r>
            <a:endParaRPr sz="1600">
              <a:latin typeface="Arial"/>
              <a:cs typeface="Arial"/>
            </a:endParaRPr>
          </a:p>
        </p:txBody>
      </p:sp>
      <p:graphicFrame>
        <p:nvGraphicFramePr>
          <p:cNvPr id="138" name="object 138"/>
          <p:cNvGraphicFramePr>
            <a:graphicFrameLocks noGrp="1"/>
          </p:cNvGraphicFramePr>
          <p:nvPr/>
        </p:nvGraphicFramePr>
        <p:xfrm>
          <a:off x="7266785" y="792125"/>
          <a:ext cx="4576524" cy="5395584"/>
        </p:xfrm>
        <a:graphic>
          <a:graphicData uri="http://schemas.openxmlformats.org/drawingml/2006/table">
            <a:tbl>
              <a:tblPr firstRow="1" bandRow="1">
                <a:tableStyleId>{2D5ABB26-0587-4C30-8999-92F81FD0307C}</a:tableStyleId>
              </a:tblPr>
              <a:tblGrid>
                <a:gridCol w="711650">
                  <a:extLst>
                    <a:ext uri="{9D8B030D-6E8A-4147-A177-3AD203B41FA5}">
                      <a16:colId xmlns:a16="http://schemas.microsoft.com/office/drawing/2014/main" val="20000"/>
                    </a:ext>
                  </a:extLst>
                </a:gridCol>
                <a:gridCol w="1141433">
                  <a:extLst>
                    <a:ext uri="{9D8B030D-6E8A-4147-A177-3AD203B41FA5}">
                      <a16:colId xmlns:a16="http://schemas.microsoft.com/office/drawing/2014/main" val="20001"/>
                    </a:ext>
                  </a:extLst>
                </a:gridCol>
                <a:gridCol w="2723441">
                  <a:extLst>
                    <a:ext uri="{9D8B030D-6E8A-4147-A177-3AD203B41FA5}">
                      <a16:colId xmlns:a16="http://schemas.microsoft.com/office/drawing/2014/main" val="20002"/>
                    </a:ext>
                  </a:extLst>
                </a:gridCol>
              </a:tblGrid>
              <a:tr h="548456">
                <a:tc>
                  <a:txBody>
                    <a:bodyPr/>
                    <a:lstStyle/>
                    <a:p>
                      <a:pPr>
                        <a:lnSpc>
                          <a:spcPct val="100000"/>
                        </a:lnSpc>
                        <a:spcBef>
                          <a:spcPts val="10"/>
                        </a:spcBef>
                      </a:pPr>
                      <a:endParaRPr sz="1200">
                        <a:latin typeface="Times New Roman"/>
                        <a:cs typeface="Times New Roman"/>
                      </a:endParaRPr>
                    </a:p>
                    <a:p>
                      <a:pPr marL="14604" algn="ctr">
                        <a:lnSpc>
                          <a:spcPct val="100000"/>
                        </a:lnSpc>
                        <a:spcBef>
                          <a:spcPts val="5"/>
                        </a:spcBef>
                      </a:pPr>
                      <a:r>
                        <a:rPr sz="1200" spc="-5" dirty="0">
                          <a:latin typeface="Arial"/>
                          <a:cs typeface="Arial"/>
                        </a:rPr>
                        <a:t>SE</a:t>
                      </a:r>
                      <a:endParaRPr sz="1200">
                        <a:latin typeface="Arial"/>
                        <a:cs typeface="Arial"/>
                      </a:endParaRPr>
                    </a:p>
                  </a:txBody>
                  <a:tcPr marL="0" marR="0" marT="1270" marB="0">
                    <a:lnL w="9525">
                      <a:solidFill>
                        <a:srgbClr val="CCCCCC"/>
                      </a:solidFill>
                      <a:prstDash val="solid"/>
                    </a:lnL>
                    <a:lnR w="9525">
                      <a:solidFill>
                        <a:srgbClr val="CCCCCC"/>
                      </a:solidFill>
                      <a:prstDash val="solid"/>
                    </a:lnR>
                    <a:lnT w="9525">
                      <a:solidFill>
                        <a:srgbClr val="CCCCCC"/>
                      </a:solidFill>
                      <a:prstDash val="solid"/>
                    </a:lnT>
                    <a:lnB w="9525">
                      <a:solidFill>
                        <a:srgbClr val="CCCCCC"/>
                      </a:solidFill>
                      <a:prstDash val="solid"/>
                    </a:lnB>
                  </a:tcPr>
                </a:tc>
                <a:tc>
                  <a:txBody>
                    <a:bodyPr/>
                    <a:lstStyle/>
                    <a:p>
                      <a:pPr marL="114300" marR="287020">
                        <a:lnSpc>
                          <a:spcPct val="100000"/>
                        </a:lnSpc>
                        <a:spcBef>
                          <a:spcPts val="920"/>
                        </a:spcBef>
                      </a:pPr>
                      <a:r>
                        <a:rPr sz="1000" b="1" spc="-5" dirty="0">
                          <a:latin typeface="Arial"/>
                          <a:cs typeface="Arial"/>
                        </a:rPr>
                        <a:t>Social  Engineering</a:t>
                      </a:r>
                      <a:endParaRPr sz="1000">
                        <a:latin typeface="Arial"/>
                        <a:cs typeface="Arial"/>
                      </a:endParaRPr>
                    </a:p>
                  </a:txBody>
                  <a:tcPr marL="0" marR="0" marT="116810" marB="0">
                    <a:lnL w="9525">
                      <a:solidFill>
                        <a:srgbClr val="CCCCCC"/>
                      </a:solidFill>
                      <a:prstDash val="solid"/>
                    </a:lnL>
                    <a:lnR w="9525">
                      <a:solidFill>
                        <a:srgbClr val="CCCCCC"/>
                      </a:solidFill>
                      <a:prstDash val="solid"/>
                    </a:lnR>
                    <a:lnT w="9525">
                      <a:solidFill>
                        <a:srgbClr val="CCCCCC"/>
                      </a:solidFill>
                      <a:prstDash val="solid"/>
                    </a:lnT>
                    <a:lnB w="9525">
                      <a:solidFill>
                        <a:srgbClr val="CCCCCC"/>
                      </a:solidFill>
                      <a:prstDash val="solid"/>
                    </a:lnB>
                  </a:tcPr>
                </a:tc>
                <a:tc>
                  <a:txBody>
                    <a:bodyPr/>
                    <a:lstStyle/>
                    <a:p>
                      <a:pPr marL="85725" marR="259715">
                        <a:lnSpc>
                          <a:spcPts val="1050"/>
                        </a:lnSpc>
                        <a:spcBef>
                          <a:spcPts val="700"/>
                        </a:spcBef>
                      </a:pPr>
                      <a:r>
                        <a:rPr sz="900" spc="-5" dirty="0">
                          <a:solidFill>
                            <a:srgbClr val="666666"/>
                          </a:solidFill>
                          <a:latin typeface="Arial"/>
                          <a:cs typeface="Arial"/>
                        </a:rPr>
                        <a:t>Associates targeted through </a:t>
                      </a:r>
                      <a:r>
                        <a:rPr sz="900" dirty="0">
                          <a:solidFill>
                            <a:srgbClr val="666666"/>
                          </a:solidFill>
                          <a:latin typeface="Arial"/>
                          <a:cs typeface="Arial"/>
                        </a:rPr>
                        <a:t>social </a:t>
                      </a:r>
                      <a:r>
                        <a:rPr sz="900" spc="-5" dirty="0">
                          <a:solidFill>
                            <a:srgbClr val="666666"/>
                          </a:solidFill>
                          <a:latin typeface="Arial"/>
                          <a:cs typeface="Arial"/>
                        </a:rPr>
                        <a:t>engineering  divulge</a:t>
                      </a:r>
                      <a:r>
                        <a:rPr sz="900" spc="-10" dirty="0">
                          <a:solidFill>
                            <a:srgbClr val="666666"/>
                          </a:solidFill>
                          <a:latin typeface="Arial"/>
                          <a:cs typeface="Arial"/>
                        </a:rPr>
                        <a:t> </a:t>
                      </a:r>
                      <a:r>
                        <a:rPr sz="900" spc="-5" dirty="0">
                          <a:solidFill>
                            <a:srgbClr val="666666"/>
                          </a:solidFill>
                          <a:latin typeface="Arial"/>
                          <a:cs typeface="Arial"/>
                        </a:rPr>
                        <a:t>information</a:t>
                      </a:r>
                      <a:endParaRPr sz="900">
                        <a:latin typeface="Arial"/>
                        <a:cs typeface="Arial"/>
                      </a:endParaRPr>
                    </a:p>
                  </a:txBody>
                  <a:tcPr marL="0" marR="0" marT="88877" marB="0">
                    <a:lnL w="9525">
                      <a:solidFill>
                        <a:srgbClr val="CCCCCC"/>
                      </a:solidFill>
                      <a:prstDash val="solid"/>
                    </a:lnL>
                    <a:lnR w="9525">
                      <a:solidFill>
                        <a:srgbClr val="CCCCCC"/>
                      </a:solidFill>
                      <a:prstDash val="solid"/>
                    </a:lnR>
                    <a:lnT w="9525">
                      <a:solidFill>
                        <a:srgbClr val="CCCCCC"/>
                      </a:solidFill>
                      <a:prstDash val="solid"/>
                    </a:lnT>
                    <a:lnB w="9525">
                      <a:solidFill>
                        <a:srgbClr val="CCCCCC"/>
                      </a:solidFill>
                      <a:prstDash val="solid"/>
                    </a:lnB>
                  </a:tcPr>
                </a:tc>
                <a:extLst>
                  <a:ext uri="{0D108BD9-81ED-4DB2-BD59-A6C34878D82A}">
                    <a16:rowId xmlns:a16="http://schemas.microsoft.com/office/drawing/2014/main" val="10000"/>
                  </a:ext>
                </a:extLst>
              </a:tr>
              <a:tr h="582747">
                <a:tc>
                  <a:txBody>
                    <a:bodyPr/>
                    <a:lstStyle/>
                    <a:p>
                      <a:pPr>
                        <a:lnSpc>
                          <a:spcPct val="100000"/>
                        </a:lnSpc>
                        <a:spcBef>
                          <a:spcPts val="35"/>
                        </a:spcBef>
                      </a:pPr>
                      <a:endParaRPr sz="1400">
                        <a:latin typeface="Times New Roman"/>
                        <a:cs typeface="Times New Roman"/>
                      </a:endParaRPr>
                    </a:p>
                    <a:p>
                      <a:pPr marL="15240" algn="ctr">
                        <a:lnSpc>
                          <a:spcPct val="100000"/>
                        </a:lnSpc>
                        <a:spcBef>
                          <a:spcPts val="5"/>
                        </a:spcBef>
                      </a:pPr>
                      <a:r>
                        <a:rPr sz="1200" dirty="0">
                          <a:latin typeface="Arial"/>
                          <a:cs typeface="Arial"/>
                        </a:rPr>
                        <a:t>MC</a:t>
                      </a:r>
                      <a:endParaRPr sz="1200">
                        <a:latin typeface="Arial"/>
                        <a:cs typeface="Arial"/>
                      </a:endParaRPr>
                    </a:p>
                  </a:txBody>
                  <a:tcPr marL="0" marR="0" marT="4444" marB="0">
                    <a:lnL w="9525">
                      <a:solidFill>
                        <a:srgbClr val="CCCCCC"/>
                      </a:solidFill>
                      <a:prstDash val="solid"/>
                    </a:lnL>
                    <a:lnR w="9525">
                      <a:solidFill>
                        <a:srgbClr val="CCCCCC"/>
                      </a:solidFill>
                      <a:prstDash val="solid"/>
                    </a:lnR>
                    <a:lnT w="9525">
                      <a:solidFill>
                        <a:srgbClr val="CCCCCC"/>
                      </a:solidFill>
                      <a:prstDash val="solid"/>
                    </a:lnT>
                    <a:lnB w="9525">
                      <a:solidFill>
                        <a:srgbClr val="CCCCCC"/>
                      </a:solidFill>
                      <a:prstDash val="solid"/>
                    </a:lnB>
                  </a:tcPr>
                </a:tc>
                <a:tc>
                  <a:txBody>
                    <a:bodyPr/>
                    <a:lstStyle/>
                    <a:p>
                      <a:pPr>
                        <a:lnSpc>
                          <a:spcPct val="100000"/>
                        </a:lnSpc>
                        <a:spcBef>
                          <a:spcPts val="20"/>
                        </a:spcBef>
                      </a:pPr>
                      <a:endParaRPr sz="900">
                        <a:latin typeface="Times New Roman"/>
                        <a:cs typeface="Times New Roman"/>
                      </a:endParaRPr>
                    </a:p>
                    <a:p>
                      <a:pPr marL="114300" marR="440690">
                        <a:lnSpc>
                          <a:spcPct val="100000"/>
                        </a:lnSpc>
                      </a:pPr>
                      <a:r>
                        <a:rPr sz="1000" b="1" dirty="0">
                          <a:latin typeface="Arial"/>
                          <a:cs typeface="Arial"/>
                        </a:rPr>
                        <a:t>Malicious  </a:t>
                      </a:r>
                      <a:r>
                        <a:rPr sz="1000" b="1" spc="-5" dirty="0">
                          <a:latin typeface="Arial"/>
                          <a:cs typeface="Arial"/>
                        </a:rPr>
                        <a:t>Code</a:t>
                      </a:r>
                      <a:endParaRPr sz="1000">
                        <a:latin typeface="Arial"/>
                        <a:cs typeface="Arial"/>
                      </a:endParaRPr>
                    </a:p>
                  </a:txBody>
                  <a:tcPr marL="0" marR="0" marT="2539" marB="0">
                    <a:lnL w="9525">
                      <a:solidFill>
                        <a:srgbClr val="CCCCCC"/>
                      </a:solidFill>
                      <a:prstDash val="solid"/>
                    </a:lnL>
                    <a:lnR w="9525">
                      <a:solidFill>
                        <a:srgbClr val="CCCCCC"/>
                      </a:solidFill>
                      <a:prstDash val="solid"/>
                    </a:lnR>
                    <a:lnT w="9525">
                      <a:solidFill>
                        <a:srgbClr val="CCCCCC"/>
                      </a:solidFill>
                      <a:prstDash val="solid"/>
                    </a:lnT>
                    <a:lnB w="9525">
                      <a:solidFill>
                        <a:srgbClr val="CCCCCC"/>
                      </a:solidFill>
                      <a:prstDash val="solid"/>
                    </a:lnB>
                  </a:tcPr>
                </a:tc>
                <a:tc>
                  <a:txBody>
                    <a:bodyPr/>
                    <a:lstStyle/>
                    <a:p>
                      <a:pPr marL="85725" marR="318770">
                        <a:lnSpc>
                          <a:spcPts val="1050"/>
                        </a:lnSpc>
                        <a:spcBef>
                          <a:spcPts val="695"/>
                        </a:spcBef>
                      </a:pPr>
                      <a:r>
                        <a:rPr sz="900" spc="-5" dirty="0">
                          <a:solidFill>
                            <a:srgbClr val="666666"/>
                          </a:solidFill>
                          <a:latin typeface="Arial"/>
                          <a:cs typeface="Arial"/>
                        </a:rPr>
                        <a:t>Software intentionally </a:t>
                      </a:r>
                      <a:r>
                        <a:rPr sz="900" dirty="0">
                          <a:solidFill>
                            <a:srgbClr val="666666"/>
                          </a:solidFill>
                          <a:latin typeface="Arial"/>
                          <a:cs typeface="Arial"/>
                        </a:rPr>
                        <a:t>compromised </a:t>
                      </a:r>
                      <a:r>
                        <a:rPr sz="900" spc="-5" dirty="0">
                          <a:solidFill>
                            <a:srgbClr val="666666"/>
                          </a:solidFill>
                          <a:latin typeface="Arial"/>
                          <a:cs typeface="Arial"/>
                        </a:rPr>
                        <a:t>through  infected updates or </a:t>
                      </a:r>
                      <a:r>
                        <a:rPr sz="900" dirty="0">
                          <a:solidFill>
                            <a:srgbClr val="666666"/>
                          </a:solidFill>
                          <a:latin typeface="Arial"/>
                          <a:cs typeface="Arial"/>
                        </a:rPr>
                        <a:t>manipulation </a:t>
                      </a:r>
                      <a:r>
                        <a:rPr sz="900" spc="-5" dirty="0">
                          <a:solidFill>
                            <a:srgbClr val="666666"/>
                          </a:solidFill>
                          <a:latin typeface="Arial"/>
                          <a:cs typeface="Arial"/>
                        </a:rPr>
                        <a:t>of developer  </a:t>
                      </a:r>
                      <a:r>
                        <a:rPr sz="900" dirty="0">
                          <a:solidFill>
                            <a:srgbClr val="666666"/>
                          </a:solidFill>
                          <a:latin typeface="Arial"/>
                          <a:cs typeface="Arial"/>
                        </a:rPr>
                        <a:t>resources (i.e. </a:t>
                      </a:r>
                      <a:r>
                        <a:rPr sz="900" spc="-5" dirty="0">
                          <a:solidFill>
                            <a:srgbClr val="666666"/>
                          </a:solidFill>
                          <a:latin typeface="Arial"/>
                          <a:cs typeface="Arial"/>
                        </a:rPr>
                        <a:t>open </a:t>
                      </a:r>
                      <a:r>
                        <a:rPr sz="900" dirty="0">
                          <a:solidFill>
                            <a:srgbClr val="666666"/>
                          </a:solidFill>
                          <a:latin typeface="Arial"/>
                          <a:cs typeface="Arial"/>
                        </a:rPr>
                        <a:t>source</a:t>
                      </a:r>
                      <a:r>
                        <a:rPr sz="900" spc="-35" dirty="0">
                          <a:solidFill>
                            <a:srgbClr val="666666"/>
                          </a:solidFill>
                          <a:latin typeface="Arial"/>
                          <a:cs typeface="Arial"/>
                        </a:rPr>
                        <a:t> </a:t>
                      </a:r>
                      <a:r>
                        <a:rPr sz="900" dirty="0">
                          <a:solidFill>
                            <a:srgbClr val="666666"/>
                          </a:solidFill>
                          <a:latin typeface="Arial"/>
                          <a:cs typeface="Arial"/>
                        </a:rPr>
                        <a:t>code)</a:t>
                      </a:r>
                      <a:endParaRPr sz="900">
                        <a:latin typeface="Arial"/>
                        <a:cs typeface="Arial"/>
                      </a:endParaRPr>
                    </a:p>
                  </a:txBody>
                  <a:tcPr marL="0" marR="0" marT="88242" marB="0">
                    <a:lnL w="9525">
                      <a:solidFill>
                        <a:srgbClr val="CCCCCC"/>
                      </a:solidFill>
                      <a:prstDash val="solid"/>
                    </a:lnL>
                    <a:lnR w="9525">
                      <a:solidFill>
                        <a:srgbClr val="CCCCCC"/>
                      </a:solidFill>
                      <a:prstDash val="solid"/>
                    </a:lnR>
                    <a:lnT w="9525">
                      <a:solidFill>
                        <a:srgbClr val="CCCCCC"/>
                      </a:solidFill>
                      <a:prstDash val="solid"/>
                    </a:lnT>
                    <a:lnB w="9525">
                      <a:solidFill>
                        <a:srgbClr val="CCCCCC"/>
                      </a:solidFill>
                      <a:prstDash val="solid"/>
                    </a:lnB>
                  </a:tcPr>
                </a:tc>
                <a:extLst>
                  <a:ext uri="{0D108BD9-81ED-4DB2-BD59-A6C34878D82A}">
                    <a16:rowId xmlns:a16="http://schemas.microsoft.com/office/drawing/2014/main" val="10001"/>
                  </a:ext>
                </a:extLst>
              </a:tr>
              <a:tr h="548456">
                <a:tc>
                  <a:txBody>
                    <a:bodyPr/>
                    <a:lstStyle/>
                    <a:p>
                      <a:pPr>
                        <a:lnSpc>
                          <a:spcPct val="100000"/>
                        </a:lnSpc>
                        <a:spcBef>
                          <a:spcPts val="25"/>
                        </a:spcBef>
                      </a:pPr>
                      <a:endParaRPr sz="1200">
                        <a:latin typeface="Times New Roman"/>
                        <a:cs typeface="Times New Roman"/>
                      </a:endParaRPr>
                    </a:p>
                    <a:p>
                      <a:pPr marL="14604" algn="ctr">
                        <a:lnSpc>
                          <a:spcPct val="100000"/>
                        </a:lnSpc>
                      </a:pPr>
                      <a:r>
                        <a:rPr sz="1200" spc="-5" dirty="0">
                          <a:latin typeface="Arial"/>
                          <a:cs typeface="Arial"/>
                        </a:rPr>
                        <a:t>NI</a:t>
                      </a:r>
                      <a:endParaRPr sz="1200">
                        <a:latin typeface="Arial"/>
                        <a:cs typeface="Arial"/>
                      </a:endParaRPr>
                    </a:p>
                  </a:txBody>
                  <a:tcPr marL="0" marR="0" marT="3174" marB="0">
                    <a:lnL w="9525">
                      <a:solidFill>
                        <a:srgbClr val="CCCCCC"/>
                      </a:solidFill>
                      <a:prstDash val="solid"/>
                    </a:lnL>
                    <a:lnR w="9525">
                      <a:solidFill>
                        <a:srgbClr val="CCCCCC"/>
                      </a:solidFill>
                      <a:prstDash val="solid"/>
                    </a:lnR>
                    <a:lnT w="9525">
                      <a:solidFill>
                        <a:srgbClr val="CCCCCC"/>
                      </a:solidFill>
                      <a:prstDash val="solid"/>
                    </a:lnT>
                    <a:lnB w="9525">
                      <a:solidFill>
                        <a:srgbClr val="CCCCCC"/>
                      </a:solidFill>
                      <a:prstDash val="solid"/>
                    </a:lnB>
                  </a:tcPr>
                </a:tc>
                <a:tc>
                  <a:txBody>
                    <a:bodyPr/>
                    <a:lstStyle/>
                    <a:p>
                      <a:pPr marL="114300" marR="476884">
                        <a:lnSpc>
                          <a:spcPct val="100000"/>
                        </a:lnSpc>
                        <a:spcBef>
                          <a:spcPts val="920"/>
                        </a:spcBef>
                      </a:pPr>
                      <a:r>
                        <a:rPr sz="1000" b="1" spc="-5" dirty="0">
                          <a:latin typeface="Arial"/>
                          <a:cs typeface="Arial"/>
                        </a:rPr>
                        <a:t>Network  Intrusion</a:t>
                      </a:r>
                      <a:endParaRPr sz="1000">
                        <a:latin typeface="Arial"/>
                        <a:cs typeface="Arial"/>
                      </a:endParaRPr>
                    </a:p>
                  </a:txBody>
                  <a:tcPr marL="0" marR="0" marT="116810" marB="0">
                    <a:lnL w="9525">
                      <a:solidFill>
                        <a:srgbClr val="CCCCCC"/>
                      </a:solidFill>
                      <a:prstDash val="solid"/>
                    </a:lnL>
                    <a:lnR w="9525">
                      <a:solidFill>
                        <a:srgbClr val="CCCCCC"/>
                      </a:solidFill>
                      <a:prstDash val="solid"/>
                    </a:lnR>
                    <a:lnT w="9525">
                      <a:solidFill>
                        <a:srgbClr val="CCCCCC"/>
                      </a:solidFill>
                      <a:prstDash val="solid"/>
                    </a:lnT>
                    <a:lnB w="9525">
                      <a:solidFill>
                        <a:srgbClr val="CCCCCC"/>
                      </a:solidFill>
                      <a:prstDash val="solid"/>
                    </a:lnB>
                  </a:tcPr>
                </a:tc>
                <a:tc>
                  <a:txBody>
                    <a:bodyPr/>
                    <a:lstStyle/>
                    <a:p>
                      <a:pPr marL="85725" marR="276225">
                        <a:lnSpc>
                          <a:spcPts val="1050"/>
                        </a:lnSpc>
                        <a:spcBef>
                          <a:spcPts val="700"/>
                        </a:spcBef>
                      </a:pPr>
                      <a:r>
                        <a:rPr sz="900" spc="-5" dirty="0">
                          <a:solidFill>
                            <a:srgbClr val="666666"/>
                          </a:solidFill>
                          <a:latin typeface="Arial"/>
                          <a:cs typeface="Arial"/>
                        </a:rPr>
                        <a:t>Network intrusion attacks infiltrate or hijack the  network</a:t>
                      </a:r>
                      <a:endParaRPr sz="900">
                        <a:latin typeface="Arial"/>
                        <a:cs typeface="Arial"/>
                      </a:endParaRPr>
                    </a:p>
                  </a:txBody>
                  <a:tcPr marL="0" marR="0" marT="88877" marB="0">
                    <a:lnL w="9525">
                      <a:solidFill>
                        <a:srgbClr val="CCCCCC"/>
                      </a:solidFill>
                      <a:prstDash val="solid"/>
                    </a:lnL>
                    <a:lnR w="9525">
                      <a:solidFill>
                        <a:srgbClr val="CCCCCC"/>
                      </a:solidFill>
                      <a:prstDash val="solid"/>
                    </a:lnR>
                    <a:lnT w="9525">
                      <a:solidFill>
                        <a:srgbClr val="CCCCCC"/>
                      </a:solidFill>
                      <a:prstDash val="solid"/>
                    </a:lnT>
                    <a:lnB w="9525">
                      <a:solidFill>
                        <a:srgbClr val="CCCCCC"/>
                      </a:solidFill>
                      <a:prstDash val="solid"/>
                    </a:lnB>
                  </a:tcPr>
                </a:tc>
                <a:extLst>
                  <a:ext uri="{0D108BD9-81ED-4DB2-BD59-A6C34878D82A}">
                    <a16:rowId xmlns:a16="http://schemas.microsoft.com/office/drawing/2014/main" val="10002"/>
                  </a:ext>
                </a:extLst>
              </a:tr>
              <a:tr h="582747">
                <a:tc>
                  <a:txBody>
                    <a:bodyPr/>
                    <a:lstStyle/>
                    <a:p>
                      <a:pPr>
                        <a:lnSpc>
                          <a:spcPct val="100000"/>
                        </a:lnSpc>
                        <a:spcBef>
                          <a:spcPts val="35"/>
                        </a:spcBef>
                      </a:pPr>
                      <a:endParaRPr sz="1400">
                        <a:latin typeface="Times New Roman"/>
                        <a:cs typeface="Times New Roman"/>
                      </a:endParaRPr>
                    </a:p>
                    <a:p>
                      <a:pPr marL="14604" algn="ctr">
                        <a:lnSpc>
                          <a:spcPct val="100000"/>
                        </a:lnSpc>
                      </a:pPr>
                      <a:r>
                        <a:rPr sz="1200" spc="-5" dirty="0">
                          <a:latin typeface="Arial"/>
                          <a:cs typeface="Arial"/>
                        </a:rPr>
                        <a:t>SI</a:t>
                      </a:r>
                      <a:endParaRPr sz="1200">
                        <a:latin typeface="Arial"/>
                        <a:cs typeface="Arial"/>
                      </a:endParaRPr>
                    </a:p>
                  </a:txBody>
                  <a:tcPr marL="0" marR="0" marT="4444" marB="0">
                    <a:lnL w="9525">
                      <a:solidFill>
                        <a:srgbClr val="CCCCCC"/>
                      </a:solidFill>
                      <a:prstDash val="solid"/>
                    </a:lnL>
                    <a:lnR w="9525">
                      <a:solidFill>
                        <a:srgbClr val="CCCCCC"/>
                      </a:solidFill>
                      <a:prstDash val="solid"/>
                    </a:lnR>
                    <a:lnT w="9525">
                      <a:solidFill>
                        <a:srgbClr val="CCCCCC"/>
                      </a:solidFill>
                      <a:prstDash val="solid"/>
                    </a:lnT>
                    <a:lnB w="9525">
                      <a:solidFill>
                        <a:srgbClr val="CCCCCC"/>
                      </a:solidFill>
                      <a:prstDash val="solid"/>
                    </a:lnB>
                  </a:tcPr>
                </a:tc>
                <a:tc>
                  <a:txBody>
                    <a:bodyPr/>
                    <a:lstStyle/>
                    <a:p>
                      <a:pPr>
                        <a:lnSpc>
                          <a:spcPct val="100000"/>
                        </a:lnSpc>
                        <a:spcBef>
                          <a:spcPts val="20"/>
                        </a:spcBef>
                      </a:pPr>
                      <a:endParaRPr sz="900">
                        <a:latin typeface="Times New Roman"/>
                        <a:cs typeface="Times New Roman"/>
                      </a:endParaRPr>
                    </a:p>
                    <a:p>
                      <a:pPr marL="114300" marR="497840">
                        <a:lnSpc>
                          <a:spcPct val="100000"/>
                        </a:lnSpc>
                      </a:pPr>
                      <a:r>
                        <a:rPr sz="1000" b="1" spc="-5" dirty="0">
                          <a:latin typeface="Arial"/>
                          <a:cs typeface="Arial"/>
                        </a:rPr>
                        <a:t>Script  Injection</a:t>
                      </a:r>
                      <a:endParaRPr sz="1000">
                        <a:latin typeface="Arial"/>
                        <a:cs typeface="Arial"/>
                      </a:endParaRPr>
                    </a:p>
                  </a:txBody>
                  <a:tcPr marL="0" marR="0" marT="2539" marB="0">
                    <a:lnL w="9525">
                      <a:solidFill>
                        <a:srgbClr val="CCCCCC"/>
                      </a:solidFill>
                      <a:prstDash val="solid"/>
                    </a:lnL>
                    <a:lnR w="9525">
                      <a:solidFill>
                        <a:srgbClr val="CCCCCC"/>
                      </a:solidFill>
                      <a:prstDash val="solid"/>
                    </a:lnR>
                    <a:lnT w="9525">
                      <a:solidFill>
                        <a:srgbClr val="CCCCCC"/>
                      </a:solidFill>
                      <a:prstDash val="solid"/>
                    </a:lnT>
                    <a:lnB w="9525">
                      <a:solidFill>
                        <a:srgbClr val="CCCCCC"/>
                      </a:solidFill>
                      <a:prstDash val="solid"/>
                    </a:lnB>
                  </a:tcPr>
                </a:tc>
                <a:tc>
                  <a:txBody>
                    <a:bodyPr/>
                    <a:lstStyle/>
                    <a:p>
                      <a:pPr marL="85725" marR="214629">
                        <a:lnSpc>
                          <a:spcPts val="1050"/>
                        </a:lnSpc>
                        <a:spcBef>
                          <a:spcPts val="700"/>
                        </a:spcBef>
                      </a:pPr>
                      <a:r>
                        <a:rPr sz="900" spc="-10" dirty="0">
                          <a:solidFill>
                            <a:srgbClr val="666666"/>
                          </a:solidFill>
                          <a:latin typeface="Arial"/>
                          <a:cs typeface="Arial"/>
                        </a:rPr>
                        <a:t>Web </a:t>
                      </a:r>
                      <a:r>
                        <a:rPr sz="900" spc="-5" dirty="0">
                          <a:solidFill>
                            <a:srgbClr val="666666"/>
                          </a:solidFill>
                          <a:latin typeface="Arial"/>
                          <a:cs typeface="Arial"/>
                        </a:rPr>
                        <a:t>application tampering </a:t>
                      </a:r>
                      <a:r>
                        <a:rPr sz="900" dirty="0">
                          <a:solidFill>
                            <a:srgbClr val="666666"/>
                          </a:solidFill>
                          <a:latin typeface="Arial"/>
                          <a:cs typeface="Arial"/>
                        </a:rPr>
                        <a:t>(i.e. script </a:t>
                      </a:r>
                      <a:r>
                        <a:rPr sz="900" spc="-5" dirty="0">
                          <a:solidFill>
                            <a:srgbClr val="666666"/>
                          </a:solidFill>
                          <a:latin typeface="Arial"/>
                          <a:cs typeface="Arial"/>
                        </a:rPr>
                        <a:t>injections,  </a:t>
                      </a:r>
                      <a:r>
                        <a:rPr sz="900" dirty="0">
                          <a:solidFill>
                            <a:srgbClr val="666666"/>
                          </a:solidFill>
                          <a:latin typeface="Arial"/>
                          <a:cs typeface="Arial"/>
                        </a:rPr>
                        <a:t>malicious </a:t>
                      </a:r>
                      <a:r>
                        <a:rPr sz="900" spc="-5" dirty="0">
                          <a:solidFill>
                            <a:srgbClr val="666666"/>
                          </a:solidFill>
                          <a:latin typeface="Arial"/>
                          <a:cs typeface="Arial"/>
                        </a:rPr>
                        <a:t>browser extension, </a:t>
                      </a:r>
                      <a:r>
                        <a:rPr sz="900" dirty="0">
                          <a:solidFill>
                            <a:srgbClr val="666666"/>
                          </a:solidFill>
                          <a:latin typeface="Arial"/>
                          <a:cs typeface="Arial"/>
                        </a:rPr>
                        <a:t>spoofing)  manipulates </a:t>
                      </a:r>
                      <a:r>
                        <a:rPr sz="900" spc="-5" dirty="0">
                          <a:solidFill>
                            <a:srgbClr val="666666"/>
                          </a:solidFill>
                          <a:latin typeface="Arial"/>
                          <a:cs typeface="Arial"/>
                        </a:rPr>
                        <a:t>tool</a:t>
                      </a:r>
                      <a:r>
                        <a:rPr sz="900" spc="-20" dirty="0">
                          <a:solidFill>
                            <a:srgbClr val="666666"/>
                          </a:solidFill>
                          <a:latin typeface="Arial"/>
                          <a:cs typeface="Arial"/>
                        </a:rPr>
                        <a:t> </a:t>
                      </a:r>
                      <a:r>
                        <a:rPr sz="900" spc="-5" dirty="0">
                          <a:solidFill>
                            <a:srgbClr val="666666"/>
                          </a:solidFill>
                          <a:latin typeface="Arial"/>
                          <a:cs typeface="Arial"/>
                        </a:rPr>
                        <a:t>functionality</a:t>
                      </a:r>
                      <a:endParaRPr sz="900">
                        <a:latin typeface="Arial"/>
                        <a:cs typeface="Arial"/>
                      </a:endParaRPr>
                    </a:p>
                  </a:txBody>
                  <a:tcPr marL="0" marR="0" marT="88877" marB="0">
                    <a:lnL w="9525">
                      <a:solidFill>
                        <a:srgbClr val="CCCCCC"/>
                      </a:solidFill>
                      <a:prstDash val="solid"/>
                    </a:lnL>
                    <a:lnR w="9525">
                      <a:solidFill>
                        <a:srgbClr val="CCCCCC"/>
                      </a:solidFill>
                      <a:prstDash val="solid"/>
                    </a:lnR>
                    <a:lnT w="9525">
                      <a:solidFill>
                        <a:srgbClr val="CCCCCC"/>
                      </a:solidFill>
                      <a:prstDash val="solid"/>
                    </a:lnT>
                    <a:lnB w="9525">
                      <a:solidFill>
                        <a:srgbClr val="CCCCCC"/>
                      </a:solidFill>
                      <a:prstDash val="solid"/>
                    </a:lnB>
                  </a:tcPr>
                </a:tc>
                <a:extLst>
                  <a:ext uri="{0D108BD9-81ED-4DB2-BD59-A6C34878D82A}">
                    <a16:rowId xmlns:a16="http://schemas.microsoft.com/office/drawing/2014/main" val="10003"/>
                  </a:ext>
                </a:extLst>
              </a:tr>
              <a:tr h="469452">
                <a:tc>
                  <a:txBody>
                    <a:bodyPr/>
                    <a:lstStyle/>
                    <a:p>
                      <a:pPr marL="14604" algn="ctr">
                        <a:lnSpc>
                          <a:spcPct val="100000"/>
                        </a:lnSpc>
                        <a:spcBef>
                          <a:spcPts val="1105"/>
                        </a:spcBef>
                      </a:pPr>
                      <a:r>
                        <a:rPr sz="1200" spc="-5" dirty="0">
                          <a:latin typeface="Arial"/>
                          <a:cs typeface="Arial"/>
                        </a:rPr>
                        <a:t>DA</a:t>
                      </a:r>
                      <a:endParaRPr sz="1200">
                        <a:latin typeface="Arial"/>
                        <a:cs typeface="Arial"/>
                      </a:endParaRPr>
                    </a:p>
                  </a:txBody>
                  <a:tcPr marL="0" marR="0" marT="140298" marB="0">
                    <a:lnL w="9525">
                      <a:solidFill>
                        <a:srgbClr val="CCCCCC"/>
                      </a:solidFill>
                      <a:prstDash val="solid"/>
                    </a:lnL>
                    <a:lnR w="9525">
                      <a:solidFill>
                        <a:srgbClr val="CCCCCC"/>
                      </a:solidFill>
                      <a:prstDash val="solid"/>
                    </a:lnR>
                    <a:lnT w="9525">
                      <a:solidFill>
                        <a:srgbClr val="CCCCCC"/>
                      </a:solidFill>
                      <a:prstDash val="solid"/>
                    </a:lnT>
                    <a:lnB w="9525">
                      <a:solidFill>
                        <a:srgbClr val="CCCCCC"/>
                      </a:solidFill>
                      <a:prstDash val="solid"/>
                    </a:lnB>
                  </a:tcPr>
                </a:tc>
                <a:tc>
                  <a:txBody>
                    <a:bodyPr/>
                    <a:lstStyle/>
                    <a:p>
                      <a:pPr>
                        <a:lnSpc>
                          <a:spcPct val="100000"/>
                        </a:lnSpc>
                      </a:pPr>
                      <a:endParaRPr sz="1000">
                        <a:latin typeface="Times New Roman"/>
                        <a:cs typeface="Times New Roman"/>
                      </a:endParaRPr>
                    </a:p>
                    <a:p>
                      <a:pPr marL="114300">
                        <a:lnSpc>
                          <a:spcPct val="100000"/>
                        </a:lnSpc>
                      </a:pPr>
                      <a:r>
                        <a:rPr sz="1000" b="1" spc="-5" dirty="0">
                          <a:latin typeface="Arial"/>
                          <a:cs typeface="Arial"/>
                        </a:rPr>
                        <a:t>DDoS</a:t>
                      </a:r>
                      <a:r>
                        <a:rPr sz="1000" b="1" spc="-50" dirty="0">
                          <a:latin typeface="Arial"/>
                          <a:cs typeface="Arial"/>
                        </a:rPr>
                        <a:t> </a:t>
                      </a:r>
                      <a:r>
                        <a:rPr sz="1000" b="1" spc="-5" dirty="0">
                          <a:latin typeface="Arial"/>
                          <a:cs typeface="Arial"/>
                        </a:rPr>
                        <a:t>Attack</a:t>
                      </a:r>
                      <a:endParaRPr sz="1000">
                        <a:latin typeface="Arial"/>
                        <a:cs typeface="Arial"/>
                      </a:endParaRPr>
                    </a:p>
                  </a:txBody>
                  <a:tcPr marL="0" marR="0" marT="0" marB="0">
                    <a:lnL w="9525">
                      <a:solidFill>
                        <a:srgbClr val="CCCCCC"/>
                      </a:solidFill>
                      <a:prstDash val="solid"/>
                    </a:lnL>
                    <a:lnR w="9525">
                      <a:solidFill>
                        <a:srgbClr val="CCCCCC"/>
                      </a:solidFill>
                      <a:prstDash val="solid"/>
                    </a:lnR>
                    <a:lnT w="9525">
                      <a:solidFill>
                        <a:srgbClr val="CCCCCC"/>
                      </a:solidFill>
                      <a:prstDash val="solid"/>
                    </a:lnT>
                    <a:lnB w="9525">
                      <a:solidFill>
                        <a:srgbClr val="CCCCCC"/>
                      </a:solidFill>
                      <a:prstDash val="solid"/>
                    </a:lnB>
                  </a:tcPr>
                </a:tc>
                <a:tc>
                  <a:txBody>
                    <a:bodyPr/>
                    <a:lstStyle/>
                    <a:p>
                      <a:pPr marL="85725" marR="420370">
                        <a:lnSpc>
                          <a:spcPts val="1050"/>
                        </a:lnSpc>
                        <a:spcBef>
                          <a:spcPts val="700"/>
                        </a:spcBef>
                      </a:pPr>
                      <a:r>
                        <a:rPr sz="900" dirty="0">
                          <a:solidFill>
                            <a:srgbClr val="666666"/>
                          </a:solidFill>
                          <a:latin typeface="Arial"/>
                          <a:cs typeface="Arial"/>
                        </a:rPr>
                        <a:t>A sustained </a:t>
                      </a:r>
                      <a:r>
                        <a:rPr sz="900" spc="-5" dirty="0">
                          <a:solidFill>
                            <a:srgbClr val="666666"/>
                          </a:solidFill>
                          <a:latin typeface="Arial"/>
                          <a:cs typeface="Arial"/>
                        </a:rPr>
                        <a:t>denial-of-service </a:t>
                      </a:r>
                      <a:r>
                        <a:rPr sz="900" dirty="0">
                          <a:solidFill>
                            <a:srgbClr val="666666"/>
                          </a:solidFill>
                          <a:latin typeface="Arial"/>
                          <a:cs typeface="Arial"/>
                        </a:rPr>
                        <a:t>(DDoS)</a:t>
                      </a:r>
                      <a:r>
                        <a:rPr sz="900" spc="-150" dirty="0">
                          <a:solidFill>
                            <a:srgbClr val="666666"/>
                          </a:solidFill>
                          <a:latin typeface="Arial"/>
                          <a:cs typeface="Arial"/>
                        </a:rPr>
                        <a:t> </a:t>
                      </a:r>
                      <a:r>
                        <a:rPr sz="900" spc="-5" dirty="0">
                          <a:solidFill>
                            <a:srgbClr val="666666"/>
                          </a:solidFill>
                          <a:latin typeface="Arial"/>
                          <a:cs typeface="Arial"/>
                        </a:rPr>
                        <a:t>attack  </a:t>
                      </a:r>
                      <a:r>
                        <a:rPr sz="900" dirty="0">
                          <a:solidFill>
                            <a:srgbClr val="666666"/>
                          </a:solidFill>
                          <a:latin typeface="Arial"/>
                          <a:cs typeface="Arial"/>
                        </a:rPr>
                        <a:t>renders key services</a:t>
                      </a:r>
                      <a:r>
                        <a:rPr sz="900" spc="-35" dirty="0">
                          <a:solidFill>
                            <a:srgbClr val="666666"/>
                          </a:solidFill>
                          <a:latin typeface="Arial"/>
                          <a:cs typeface="Arial"/>
                        </a:rPr>
                        <a:t> </a:t>
                      </a:r>
                      <a:r>
                        <a:rPr sz="900" spc="-5" dirty="0">
                          <a:solidFill>
                            <a:srgbClr val="666666"/>
                          </a:solidFill>
                          <a:latin typeface="Arial"/>
                          <a:cs typeface="Arial"/>
                        </a:rPr>
                        <a:t>non-accessible</a:t>
                      </a:r>
                      <a:endParaRPr sz="900">
                        <a:latin typeface="Arial"/>
                        <a:cs typeface="Arial"/>
                      </a:endParaRPr>
                    </a:p>
                  </a:txBody>
                  <a:tcPr marL="0" marR="0" marT="88877" marB="0">
                    <a:lnL w="9525">
                      <a:solidFill>
                        <a:srgbClr val="CCCCCC"/>
                      </a:solidFill>
                      <a:prstDash val="solid"/>
                    </a:lnL>
                    <a:lnR w="9525">
                      <a:solidFill>
                        <a:srgbClr val="CCCCCC"/>
                      </a:solidFill>
                      <a:prstDash val="solid"/>
                    </a:lnR>
                    <a:lnT w="9525">
                      <a:solidFill>
                        <a:srgbClr val="CCCCCC"/>
                      </a:solidFill>
                      <a:prstDash val="solid"/>
                    </a:lnT>
                    <a:lnB w="9525">
                      <a:solidFill>
                        <a:srgbClr val="CCCCCC"/>
                      </a:solidFill>
                      <a:prstDash val="solid"/>
                    </a:lnB>
                  </a:tcPr>
                </a:tc>
                <a:extLst>
                  <a:ext uri="{0D108BD9-81ED-4DB2-BD59-A6C34878D82A}">
                    <a16:rowId xmlns:a16="http://schemas.microsoft.com/office/drawing/2014/main" val="10004"/>
                  </a:ext>
                </a:extLst>
              </a:tr>
              <a:tr h="582747">
                <a:tc>
                  <a:txBody>
                    <a:bodyPr/>
                    <a:lstStyle/>
                    <a:p>
                      <a:pPr>
                        <a:lnSpc>
                          <a:spcPct val="100000"/>
                        </a:lnSpc>
                        <a:spcBef>
                          <a:spcPts val="30"/>
                        </a:spcBef>
                      </a:pPr>
                      <a:endParaRPr sz="1300">
                        <a:latin typeface="Times New Roman"/>
                        <a:cs typeface="Times New Roman"/>
                      </a:endParaRPr>
                    </a:p>
                    <a:p>
                      <a:pPr marL="14604" algn="ctr">
                        <a:lnSpc>
                          <a:spcPct val="100000"/>
                        </a:lnSpc>
                        <a:spcBef>
                          <a:spcPts val="5"/>
                        </a:spcBef>
                      </a:pPr>
                      <a:r>
                        <a:rPr sz="1200" spc="-5" dirty="0">
                          <a:latin typeface="Arial"/>
                          <a:cs typeface="Arial"/>
                        </a:rPr>
                        <a:t>IL</a:t>
                      </a:r>
                      <a:endParaRPr sz="1200">
                        <a:latin typeface="Arial"/>
                        <a:cs typeface="Arial"/>
                      </a:endParaRPr>
                    </a:p>
                  </a:txBody>
                  <a:tcPr marL="0" marR="0" marT="3809" marB="0">
                    <a:lnL w="9525">
                      <a:solidFill>
                        <a:srgbClr val="CCCCCC"/>
                      </a:solidFill>
                      <a:prstDash val="solid"/>
                    </a:lnL>
                    <a:lnR w="9525">
                      <a:solidFill>
                        <a:srgbClr val="CCCCCC"/>
                      </a:solidFill>
                      <a:prstDash val="solid"/>
                    </a:lnR>
                    <a:lnT w="9525">
                      <a:solidFill>
                        <a:srgbClr val="CCCCCC"/>
                      </a:solidFill>
                      <a:prstDash val="solid"/>
                    </a:lnT>
                    <a:lnB w="9525">
                      <a:solidFill>
                        <a:srgbClr val="CCCCCC"/>
                      </a:solidFill>
                      <a:prstDash val="solid"/>
                    </a:lnB>
                  </a:tcPr>
                </a:tc>
                <a:tc>
                  <a:txBody>
                    <a:bodyPr/>
                    <a:lstStyle/>
                    <a:p>
                      <a:pPr>
                        <a:lnSpc>
                          <a:spcPct val="100000"/>
                        </a:lnSpc>
                        <a:spcBef>
                          <a:spcPts val="20"/>
                        </a:spcBef>
                      </a:pPr>
                      <a:endParaRPr sz="900">
                        <a:latin typeface="Times New Roman"/>
                        <a:cs typeface="Times New Roman"/>
                      </a:endParaRPr>
                    </a:p>
                    <a:p>
                      <a:pPr marL="114300" marR="323215">
                        <a:lnSpc>
                          <a:spcPct val="100000"/>
                        </a:lnSpc>
                      </a:pPr>
                      <a:r>
                        <a:rPr sz="1000" b="1" spc="-5" dirty="0">
                          <a:latin typeface="Arial"/>
                          <a:cs typeface="Arial"/>
                        </a:rPr>
                        <a:t>Information  Leaking</a:t>
                      </a:r>
                      <a:endParaRPr sz="1000">
                        <a:latin typeface="Arial"/>
                        <a:cs typeface="Arial"/>
                      </a:endParaRPr>
                    </a:p>
                  </a:txBody>
                  <a:tcPr marL="0" marR="0" marT="2539" marB="0">
                    <a:lnL w="9525">
                      <a:solidFill>
                        <a:srgbClr val="CCCCCC"/>
                      </a:solidFill>
                      <a:prstDash val="solid"/>
                    </a:lnL>
                    <a:lnR w="9525">
                      <a:solidFill>
                        <a:srgbClr val="CCCCCC"/>
                      </a:solidFill>
                      <a:prstDash val="solid"/>
                    </a:lnR>
                    <a:lnT w="9525">
                      <a:solidFill>
                        <a:srgbClr val="CCCCCC"/>
                      </a:solidFill>
                      <a:prstDash val="solid"/>
                    </a:lnT>
                    <a:lnB w="9525">
                      <a:solidFill>
                        <a:srgbClr val="CCCCCC"/>
                      </a:solidFill>
                      <a:prstDash val="solid"/>
                    </a:lnB>
                  </a:tcPr>
                </a:tc>
                <a:tc>
                  <a:txBody>
                    <a:bodyPr/>
                    <a:lstStyle/>
                    <a:p>
                      <a:pPr marL="85725" marR="115570">
                        <a:lnSpc>
                          <a:spcPts val="1050"/>
                        </a:lnSpc>
                        <a:spcBef>
                          <a:spcPts val="700"/>
                        </a:spcBef>
                      </a:pPr>
                      <a:r>
                        <a:rPr sz="900" spc="-5" dirty="0">
                          <a:solidFill>
                            <a:srgbClr val="666666"/>
                          </a:solidFill>
                          <a:latin typeface="Arial"/>
                          <a:cs typeface="Arial"/>
                        </a:rPr>
                        <a:t>Insider information </a:t>
                      </a:r>
                      <a:r>
                        <a:rPr sz="900" spc="-10" dirty="0">
                          <a:solidFill>
                            <a:srgbClr val="666666"/>
                          </a:solidFill>
                          <a:latin typeface="Arial"/>
                          <a:cs typeface="Arial"/>
                        </a:rPr>
                        <a:t>trafficking </a:t>
                      </a:r>
                      <a:r>
                        <a:rPr sz="900" dirty="0">
                          <a:solidFill>
                            <a:srgbClr val="666666"/>
                          </a:solidFill>
                          <a:latin typeface="Arial"/>
                          <a:cs typeface="Arial"/>
                        </a:rPr>
                        <a:t>(i.e. </a:t>
                      </a:r>
                      <a:r>
                        <a:rPr sz="900" spc="-5" dirty="0">
                          <a:solidFill>
                            <a:srgbClr val="666666"/>
                          </a:solidFill>
                          <a:latin typeface="Arial"/>
                          <a:cs typeface="Arial"/>
                        </a:rPr>
                        <a:t>doxxing,  </a:t>
                      </a:r>
                      <a:r>
                        <a:rPr sz="900" dirty="0">
                          <a:solidFill>
                            <a:srgbClr val="666666"/>
                          </a:solidFill>
                          <a:latin typeface="Arial"/>
                          <a:cs typeface="Arial"/>
                        </a:rPr>
                        <a:t>carding, </a:t>
                      </a:r>
                      <a:r>
                        <a:rPr sz="900" spc="-5" dirty="0">
                          <a:solidFill>
                            <a:srgbClr val="666666"/>
                          </a:solidFill>
                          <a:latin typeface="Arial"/>
                          <a:cs typeface="Arial"/>
                        </a:rPr>
                        <a:t>leaking) exposes </a:t>
                      </a:r>
                      <a:r>
                        <a:rPr sz="900" dirty="0">
                          <a:solidFill>
                            <a:srgbClr val="666666"/>
                          </a:solidFill>
                          <a:latin typeface="Arial"/>
                          <a:cs typeface="Arial"/>
                        </a:rPr>
                        <a:t>sensitive </a:t>
                      </a:r>
                      <a:r>
                        <a:rPr sz="900" spc="-5" dirty="0">
                          <a:solidFill>
                            <a:srgbClr val="666666"/>
                          </a:solidFill>
                          <a:latin typeface="Arial"/>
                          <a:cs typeface="Arial"/>
                        </a:rPr>
                        <a:t>or</a:t>
                      </a:r>
                      <a:r>
                        <a:rPr sz="900" spc="-95" dirty="0">
                          <a:solidFill>
                            <a:srgbClr val="666666"/>
                          </a:solidFill>
                          <a:latin typeface="Arial"/>
                          <a:cs typeface="Arial"/>
                        </a:rPr>
                        <a:t> </a:t>
                      </a:r>
                      <a:r>
                        <a:rPr sz="900" dirty="0">
                          <a:solidFill>
                            <a:srgbClr val="666666"/>
                          </a:solidFill>
                          <a:latin typeface="Arial"/>
                          <a:cs typeface="Arial"/>
                        </a:rPr>
                        <a:t>competitive  </a:t>
                      </a:r>
                      <a:r>
                        <a:rPr sz="900" spc="-5" dirty="0">
                          <a:solidFill>
                            <a:srgbClr val="666666"/>
                          </a:solidFill>
                          <a:latin typeface="Arial"/>
                          <a:cs typeface="Arial"/>
                        </a:rPr>
                        <a:t>information</a:t>
                      </a:r>
                      <a:endParaRPr sz="900">
                        <a:latin typeface="Arial"/>
                        <a:cs typeface="Arial"/>
                      </a:endParaRPr>
                    </a:p>
                  </a:txBody>
                  <a:tcPr marL="0" marR="0" marT="88877" marB="0">
                    <a:lnL w="9525">
                      <a:solidFill>
                        <a:srgbClr val="CCCCCC"/>
                      </a:solidFill>
                      <a:prstDash val="solid"/>
                    </a:lnL>
                    <a:lnR w="9525">
                      <a:solidFill>
                        <a:srgbClr val="CCCCCC"/>
                      </a:solidFill>
                      <a:prstDash val="solid"/>
                    </a:lnR>
                    <a:lnT w="9525">
                      <a:solidFill>
                        <a:srgbClr val="CCCCCC"/>
                      </a:solidFill>
                      <a:prstDash val="solid"/>
                    </a:lnT>
                    <a:lnB w="9525">
                      <a:solidFill>
                        <a:srgbClr val="CCCCCC"/>
                      </a:solidFill>
                      <a:prstDash val="solid"/>
                    </a:lnB>
                  </a:tcPr>
                </a:tc>
                <a:extLst>
                  <a:ext uri="{0D108BD9-81ED-4DB2-BD59-A6C34878D82A}">
                    <a16:rowId xmlns:a16="http://schemas.microsoft.com/office/drawing/2014/main" val="10005"/>
                  </a:ext>
                </a:extLst>
              </a:tr>
              <a:tr h="593619">
                <a:tc>
                  <a:txBody>
                    <a:bodyPr/>
                    <a:lstStyle/>
                    <a:p>
                      <a:pPr>
                        <a:lnSpc>
                          <a:spcPct val="100000"/>
                        </a:lnSpc>
                        <a:spcBef>
                          <a:spcPts val="40"/>
                        </a:spcBef>
                      </a:pPr>
                      <a:endParaRPr sz="1400">
                        <a:latin typeface="Times New Roman"/>
                        <a:cs typeface="Times New Roman"/>
                      </a:endParaRPr>
                    </a:p>
                    <a:p>
                      <a:pPr marL="14604" algn="ctr">
                        <a:lnSpc>
                          <a:spcPct val="100000"/>
                        </a:lnSpc>
                      </a:pPr>
                      <a:r>
                        <a:rPr sz="1200" spc="-5" dirty="0">
                          <a:latin typeface="Arial"/>
                          <a:cs typeface="Arial"/>
                        </a:rPr>
                        <a:t>CS</a:t>
                      </a:r>
                      <a:endParaRPr sz="1200">
                        <a:latin typeface="Arial"/>
                        <a:cs typeface="Arial"/>
                      </a:endParaRPr>
                    </a:p>
                  </a:txBody>
                  <a:tcPr marL="0" marR="0" marT="5079" marB="0">
                    <a:lnL w="9525">
                      <a:solidFill>
                        <a:srgbClr val="CCCCCC"/>
                      </a:solidFill>
                      <a:prstDash val="solid"/>
                    </a:lnL>
                    <a:lnR w="9525">
                      <a:solidFill>
                        <a:srgbClr val="CCCCCC"/>
                      </a:solidFill>
                      <a:prstDash val="solid"/>
                    </a:lnR>
                    <a:lnT w="9525">
                      <a:solidFill>
                        <a:srgbClr val="CCCCCC"/>
                      </a:solidFill>
                      <a:prstDash val="solid"/>
                    </a:lnT>
                    <a:lnB w="9525">
                      <a:solidFill>
                        <a:srgbClr val="CCCCCC"/>
                      </a:solidFill>
                      <a:prstDash val="solid"/>
                    </a:lnB>
                  </a:tcPr>
                </a:tc>
                <a:tc>
                  <a:txBody>
                    <a:bodyPr/>
                    <a:lstStyle/>
                    <a:p>
                      <a:pPr>
                        <a:lnSpc>
                          <a:spcPct val="100000"/>
                        </a:lnSpc>
                        <a:spcBef>
                          <a:spcPts val="5"/>
                        </a:spcBef>
                      </a:pPr>
                      <a:endParaRPr sz="900">
                        <a:latin typeface="Times New Roman"/>
                        <a:cs typeface="Times New Roman"/>
                      </a:endParaRPr>
                    </a:p>
                    <a:p>
                      <a:pPr marL="114300" marR="398780">
                        <a:lnSpc>
                          <a:spcPct val="100000"/>
                        </a:lnSpc>
                      </a:pPr>
                      <a:r>
                        <a:rPr sz="1000" b="1" spc="-5" dirty="0">
                          <a:latin typeface="Arial"/>
                          <a:cs typeface="Arial"/>
                        </a:rPr>
                        <a:t>Credential  Stuffing</a:t>
                      </a:r>
                      <a:endParaRPr sz="1000">
                        <a:latin typeface="Arial"/>
                        <a:cs typeface="Arial"/>
                      </a:endParaRPr>
                    </a:p>
                  </a:txBody>
                  <a:tcPr marL="0" marR="0" marT="635" marB="0">
                    <a:lnL w="9525">
                      <a:solidFill>
                        <a:srgbClr val="CCCCCC"/>
                      </a:solidFill>
                      <a:prstDash val="solid"/>
                    </a:lnL>
                    <a:lnR w="9525">
                      <a:solidFill>
                        <a:srgbClr val="CCCCCC"/>
                      </a:solidFill>
                      <a:prstDash val="solid"/>
                    </a:lnR>
                    <a:lnT w="9525">
                      <a:solidFill>
                        <a:srgbClr val="CCCCCC"/>
                      </a:solidFill>
                      <a:prstDash val="solid"/>
                    </a:lnT>
                    <a:lnB w="9525">
                      <a:solidFill>
                        <a:srgbClr val="CCCCCC"/>
                      </a:solidFill>
                      <a:prstDash val="solid"/>
                    </a:lnB>
                  </a:tcPr>
                </a:tc>
                <a:tc>
                  <a:txBody>
                    <a:bodyPr/>
                    <a:lstStyle/>
                    <a:p>
                      <a:pPr marL="85725" marR="213995">
                        <a:lnSpc>
                          <a:spcPts val="1050"/>
                        </a:lnSpc>
                        <a:spcBef>
                          <a:spcPts val="700"/>
                        </a:spcBef>
                      </a:pPr>
                      <a:r>
                        <a:rPr sz="900" spc="-5" dirty="0">
                          <a:solidFill>
                            <a:srgbClr val="666666"/>
                          </a:solidFill>
                          <a:latin typeface="Arial"/>
                          <a:cs typeface="Arial"/>
                        </a:rPr>
                        <a:t>Brute-force attack uses previously discovered  </a:t>
                      </a:r>
                      <a:r>
                        <a:rPr sz="900" dirty="0">
                          <a:solidFill>
                            <a:srgbClr val="666666"/>
                          </a:solidFill>
                          <a:latin typeface="Arial"/>
                          <a:cs typeface="Arial"/>
                        </a:rPr>
                        <a:t>credentials </a:t>
                      </a:r>
                      <a:r>
                        <a:rPr sz="900" spc="-5" dirty="0">
                          <a:solidFill>
                            <a:srgbClr val="666666"/>
                          </a:solidFill>
                          <a:latin typeface="Arial"/>
                          <a:cs typeface="Arial"/>
                        </a:rPr>
                        <a:t>pairs </a:t>
                      </a:r>
                      <a:r>
                        <a:rPr sz="900" dirty="0">
                          <a:solidFill>
                            <a:srgbClr val="666666"/>
                          </a:solidFill>
                          <a:latin typeface="Arial"/>
                          <a:cs typeface="Arial"/>
                        </a:rPr>
                        <a:t>(“credentials </a:t>
                      </a:r>
                      <a:r>
                        <a:rPr sz="900" spc="-5" dirty="0">
                          <a:solidFill>
                            <a:srgbClr val="666666"/>
                          </a:solidFill>
                          <a:latin typeface="Arial"/>
                          <a:cs typeface="Arial"/>
                        </a:rPr>
                        <a:t>stuffing”) to hijack  and takeover </a:t>
                      </a:r>
                      <a:r>
                        <a:rPr sz="900" dirty="0">
                          <a:solidFill>
                            <a:srgbClr val="666666"/>
                          </a:solidFill>
                          <a:latin typeface="Arial"/>
                          <a:cs typeface="Arial"/>
                        </a:rPr>
                        <a:t>customer</a:t>
                      </a:r>
                      <a:r>
                        <a:rPr sz="900" spc="-15" dirty="0">
                          <a:solidFill>
                            <a:srgbClr val="666666"/>
                          </a:solidFill>
                          <a:latin typeface="Arial"/>
                          <a:cs typeface="Arial"/>
                        </a:rPr>
                        <a:t> </a:t>
                      </a:r>
                      <a:r>
                        <a:rPr sz="900" spc="-5" dirty="0">
                          <a:solidFill>
                            <a:srgbClr val="666666"/>
                          </a:solidFill>
                          <a:latin typeface="Arial"/>
                          <a:cs typeface="Arial"/>
                        </a:rPr>
                        <a:t>accounts</a:t>
                      </a:r>
                      <a:endParaRPr sz="900">
                        <a:latin typeface="Arial"/>
                        <a:cs typeface="Arial"/>
                      </a:endParaRPr>
                    </a:p>
                  </a:txBody>
                  <a:tcPr marL="0" marR="0" marT="88877" marB="0">
                    <a:lnL w="9525">
                      <a:solidFill>
                        <a:srgbClr val="CCCCCC"/>
                      </a:solidFill>
                      <a:prstDash val="solid"/>
                    </a:lnL>
                    <a:lnR w="9525">
                      <a:solidFill>
                        <a:srgbClr val="CCCCCC"/>
                      </a:solidFill>
                      <a:prstDash val="solid"/>
                    </a:lnR>
                    <a:lnT w="9525">
                      <a:solidFill>
                        <a:srgbClr val="CCCCCC"/>
                      </a:solidFill>
                      <a:prstDash val="solid"/>
                    </a:lnT>
                    <a:lnB w="9525">
                      <a:solidFill>
                        <a:srgbClr val="CCCCCC"/>
                      </a:solidFill>
                      <a:prstDash val="solid"/>
                    </a:lnB>
                  </a:tcPr>
                </a:tc>
                <a:extLst>
                  <a:ext uri="{0D108BD9-81ED-4DB2-BD59-A6C34878D82A}">
                    <a16:rowId xmlns:a16="http://schemas.microsoft.com/office/drawing/2014/main" val="10006"/>
                  </a:ext>
                </a:extLst>
              </a:tr>
              <a:tr h="469452">
                <a:tc>
                  <a:txBody>
                    <a:bodyPr/>
                    <a:lstStyle/>
                    <a:p>
                      <a:pPr marL="14604" algn="ctr">
                        <a:lnSpc>
                          <a:spcPct val="100000"/>
                        </a:lnSpc>
                        <a:spcBef>
                          <a:spcPts val="1035"/>
                        </a:spcBef>
                      </a:pPr>
                      <a:r>
                        <a:rPr sz="1200" spc="-5" dirty="0">
                          <a:latin typeface="Arial"/>
                          <a:cs typeface="Arial"/>
                        </a:rPr>
                        <a:t>DR</a:t>
                      </a:r>
                      <a:endParaRPr sz="1200">
                        <a:latin typeface="Arial"/>
                        <a:cs typeface="Arial"/>
                      </a:endParaRPr>
                    </a:p>
                  </a:txBody>
                  <a:tcPr marL="0" marR="0" marT="131411" marB="0">
                    <a:lnL w="9525">
                      <a:solidFill>
                        <a:srgbClr val="CCCCCC"/>
                      </a:solidFill>
                      <a:prstDash val="solid"/>
                    </a:lnL>
                    <a:lnR w="9525">
                      <a:solidFill>
                        <a:srgbClr val="CCCCCC"/>
                      </a:solidFill>
                      <a:prstDash val="solid"/>
                    </a:lnR>
                    <a:lnT w="9525">
                      <a:solidFill>
                        <a:srgbClr val="CCCCCC"/>
                      </a:solidFill>
                      <a:prstDash val="solid"/>
                    </a:lnT>
                    <a:lnB w="9525">
                      <a:solidFill>
                        <a:srgbClr val="CCCCCC"/>
                      </a:solidFill>
                      <a:prstDash val="solid"/>
                    </a:lnB>
                  </a:tcPr>
                </a:tc>
                <a:tc>
                  <a:txBody>
                    <a:bodyPr/>
                    <a:lstStyle/>
                    <a:p>
                      <a:pPr>
                        <a:lnSpc>
                          <a:spcPct val="100000"/>
                        </a:lnSpc>
                      </a:pPr>
                      <a:endParaRPr sz="1000">
                        <a:latin typeface="Times New Roman"/>
                        <a:cs typeface="Times New Roman"/>
                      </a:endParaRPr>
                    </a:p>
                    <a:p>
                      <a:pPr marL="114300">
                        <a:lnSpc>
                          <a:spcPct val="100000"/>
                        </a:lnSpc>
                      </a:pPr>
                      <a:r>
                        <a:rPr sz="1000" b="1" spc="-5" dirty="0">
                          <a:latin typeface="Arial"/>
                          <a:cs typeface="Arial"/>
                        </a:rPr>
                        <a:t>Data</a:t>
                      </a:r>
                      <a:r>
                        <a:rPr sz="1000" b="1" spc="-20" dirty="0">
                          <a:latin typeface="Arial"/>
                          <a:cs typeface="Arial"/>
                        </a:rPr>
                        <a:t> </a:t>
                      </a:r>
                      <a:r>
                        <a:rPr sz="1000" b="1" spc="-5" dirty="0">
                          <a:latin typeface="Arial"/>
                          <a:cs typeface="Arial"/>
                        </a:rPr>
                        <a:t>Ransom</a:t>
                      </a:r>
                      <a:endParaRPr sz="1000">
                        <a:latin typeface="Arial"/>
                        <a:cs typeface="Arial"/>
                      </a:endParaRPr>
                    </a:p>
                  </a:txBody>
                  <a:tcPr marL="0" marR="0" marT="0" marB="0">
                    <a:lnL w="9525">
                      <a:solidFill>
                        <a:srgbClr val="CCCCCC"/>
                      </a:solidFill>
                      <a:prstDash val="solid"/>
                    </a:lnL>
                    <a:lnR w="9525">
                      <a:solidFill>
                        <a:srgbClr val="CCCCCC"/>
                      </a:solidFill>
                      <a:prstDash val="solid"/>
                    </a:lnR>
                    <a:lnT w="9525">
                      <a:solidFill>
                        <a:srgbClr val="CCCCCC"/>
                      </a:solidFill>
                      <a:prstDash val="solid"/>
                    </a:lnT>
                    <a:lnB w="9525">
                      <a:solidFill>
                        <a:srgbClr val="CCCCCC"/>
                      </a:solidFill>
                      <a:prstDash val="solid"/>
                    </a:lnB>
                  </a:tcPr>
                </a:tc>
                <a:tc>
                  <a:txBody>
                    <a:bodyPr/>
                    <a:lstStyle/>
                    <a:p>
                      <a:pPr marL="85725" marR="287020">
                        <a:lnSpc>
                          <a:spcPts val="1050"/>
                        </a:lnSpc>
                        <a:spcBef>
                          <a:spcPts val="700"/>
                        </a:spcBef>
                      </a:pPr>
                      <a:r>
                        <a:rPr sz="900" spc="-5" dirty="0">
                          <a:solidFill>
                            <a:srgbClr val="666666"/>
                          </a:solidFill>
                          <a:latin typeface="Arial"/>
                          <a:cs typeface="Arial"/>
                        </a:rPr>
                        <a:t>Cryptographic attack on </a:t>
                      </a:r>
                      <a:r>
                        <a:rPr sz="900" dirty="0">
                          <a:solidFill>
                            <a:srgbClr val="666666"/>
                          </a:solidFill>
                          <a:latin typeface="Arial"/>
                          <a:cs typeface="Arial"/>
                        </a:rPr>
                        <a:t>secured </a:t>
                      </a:r>
                      <a:r>
                        <a:rPr sz="900" spc="-5" dirty="0">
                          <a:solidFill>
                            <a:srgbClr val="666666"/>
                          </a:solidFill>
                          <a:latin typeface="Arial"/>
                          <a:cs typeface="Arial"/>
                        </a:rPr>
                        <a:t>or unsecured  data holding information</a:t>
                      </a:r>
                      <a:r>
                        <a:rPr sz="900" spc="-15" dirty="0">
                          <a:solidFill>
                            <a:srgbClr val="666666"/>
                          </a:solidFill>
                          <a:latin typeface="Arial"/>
                          <a:cs typeface="Arial"/>
                        </a:rPr>
                        <a:t> </a:t>
                      </a:r>
                      <a:r>
                        <a:rPr sz="900" spc="-5" dirty="0">
                          <a:solidFill>
                            <a:srgbClr val="666666"/>
                          </a:solidFill>
                          <a:latin typeface="Arial"/>
                          <a:cs typeface="Arial"/>
                        </a:rPr>
                        <a:t>hostage</a:t>
                      </a:r>
                      <a:endParaRPr sz="900">
                        <a:latin typeface="Arial"/>
                        <a:cs typeface="Arial"/>
                      </a:endParaRPr>
                    </a:p>
                  </a:txBody>
                  <a:tcPr marL="0" marR="0" marT="88877" marB="0">
                    <a:lnL w="9525">
                      <a:solidFill>
                        <a:srgbClr val="CCCCCC"/>
                      </a:solidFill>
                      <a:prstDash val="solid"/>
                    </a:lnL>
                    <a:lnR w="9525">
                      <a:solidFill>
                        <a:srgbClr val="CCCCCC"/>
                      </a:solidFill>
                      <a:prstDash val="solid"/>
                    </a:lnR>
                    <a:lnT w="9525">
                      <a:solidFill>
                        <a:srgbClr val="CCCCCC"/>
                      </a:solidFill>
                      <a:prstDash val="solid"/>
                    </a:lnT>
                    <a:lnB w="9525">
                      <a:solidFill>
                        <a:srgbClr val="CCCCCC"/>
                      </a:solidFill>
                      <a:prstDash val="solid"/>
                    </a:lnB>
                  </a:tcPr>
                </a:tc>
                <a:extLst>
                  <a:ext uri="{0D108BD9-81ED-4DB2-BD59-A6C34878D82A}">
                    <a16:rowId xmlns:a16="http://schemas.microsoft.com/office/drawing/2014/main" val="10007"/>
                  </a:ext>
                </a:extLst>
              </a:tr>
              <a:tr h="548456">
                <a:tc>
                  <a:txBody>
                    <a:bodyPr/>
                    <a:lstStyle/>
                    <a:p>
                      <a:pPr>
                        <a:lnSpc>
                          <a:spcPct val="100000"/>
                        </a:lnSpc>
                        <a:spcBef>
                          <a:spcPts val="10"/>
                        </a:spcBef>
                      </a:pPr>
                      <a:endParaRPr sz="1200">
                        <a:latin typeface="Times New Roman"/>
                        <a:cs typeface="Times New Roman"/>
                      </a:endParaRPr>
                    </a:p>
                    <a:p>
                      <a:pPr marL="14604" algn="ctr">
                        <a:lnSpc>
                          <a:spcPct val="100000"/>
                        </a:lnSpc>
                      </a:pPr>
                      <a:r>
                        <a:rPr sz="1200" spc="-5" dirty="0">
                          <a:latin typeface="Arial"/>
                          <a:cs typeface="Arial"/>
                        </a:rPr>
                        <a:t>BE</a:t>
                      </a:r>
                      <a:endParaRPr sz="1200">
                        <a:latin typeface="Arial"/>
                        <a:cs typeface="Arial"/>
                      </a:endParaRPr>
                    </a:p>
                  </a:txBody>
                  <a:tcPr marL="0" marR="0" marT="1270" marB="0">
                    <a:lnL w="9525">
                      <a:solidFill>
                        <a:srgbClr val="CCCCCC"/>
                      </a:solidFill>
                      <a:prstDash val="solid"/>
                    </a:lnL>
                    <a:lnR w="9525">
                      <a:solidFill>
                        <a:srgbClr val="CCCCCC"/>
                      </a:solidFill>
                      <a:prstDash val="solid"/>
                    </a:lnR>
                    <a:lnT w="9525">
                      <a:solidFill>
                        <a:srgbClr val="CCCCCC"/>
                      </a:solidFill>
                      <a:prstDash val="solid"/>
                    </a:lnT>
                    <a:lnB w="9525">
                      <a:solidFill>
                        <a:srgbClr val="CCCCCC"/>
                      </a:solidFill>
                      <a:prstDash val="solid"/>
                    </a:lnB>
                  </a:tcPr>
                </a:tc>
                <a:tc>
                  <a:txBody>
                    <a:bodyPr/>
                    <a:lstStyle/>
                    <a:p>
                      <a:pPr marL="114300" marR="294005">
                        <a:lnSpc>
                          <a:spcPct val="100000"/>
                        </a:lnSpc>
                        <a:spcBef>
                          <a:spcPts val="920"/>
                        </a:spcBef>
                      </a:pPr>
                      <a:r>
                        <a:rPr sz="1000" b="1" spc="-5" dirty="0">
                          <a:latin typeface="Arial"/>
                          <a:cs typeface="Arial"/>
                        </a:rPr>
                        <a:t>Backdoor  Exploitation</a:t>
                      </a:r>
                      <a:endParaRPr sz="1000">
                        <a:latin typeface="Arial"/>
                        <a:cs typeface="Arial"/>
                      </a:endParaRPr>
                    </a:p>
                  </a:txBody>
                  <a:tcPr marL="0" marR="0" marT="116810" marB="0">
                    <a:lnL w="9525">
                      <a:solidFill>
                        <a:srgbClr val="CCCCCC"/>
                      </a:solidFill>
                      <a:prstDash val="solid"/>
                    </a:lnL>
                    <a:lnR w="9525">
                      <a:solidFill>
                        <a:srgbClr val="CCCCCC"/>
                      </a:solidFill>
                      <a:prstDash val="solid"/>
                    </a:lnR>
                    <a:lnT w="9525">
                      <a:solidFill>
                        <a:srgbClr val="CCCCCC"/>
                      </a:solidFill>
                      <a:prstDash val="solid"/>
                    </a:lnT>
                    <a:lnB w="9525">
                      <a:solidFill>
                        <a:srgbClr val="CCCCCC"/>
                      </a:solidFill>
                      <a:prstDash val="solid"/>
                    </a:lnB>
                  </a:tcPr>
                </a:tc>
                <a:tc>
                  <a:txBody>
                    <a:bodyPr/>
                    <a:lstStyle/>
                    <a:p>
                      <a:pPr marL="85725" marR="186055">
                        <a:lnSpc>
                          <a:spcPts val="1050"/>
                        </a:lnSpc>
                        <a:spcBef>
                          <a:spcPts val="700"/>
                        </a:spcBef>
                      </a:pPr>
                      <a:r>
                        <a:rPr sz="900" spc="-5" dirty="0">
                          <a:solidFill>
                            <a:srgbClr val="666666"/>
                          </a:solidFill>
                          <a:latin typeface="Arial"/>
                          <a:cs typeface="Arial"/>
                        </a:rPr>
                        <a:t>Known </a:t>
                      </a:r>
                      <a:r>
                        <a:rPr sz="900" dirty="0">
                          <a:solidFill>
                            <a:srgbClr val="666666"/>
                          </a:solidFill>
                          <a:latin typeface="Arial"/>
                          <a:cs typeface="Arial"/>
                        </a:rPr>
                        <a:t>software vulnerabilities (“backdoors”)</a:t>
                      </a:r>
                      <a:r>
                        <a:rPr sz="900" spc="-105" dirty="0">
                          <a:solidFill>
                            <a:srgbClr val="666666"/>
                          </a:solidFill>
                          <a:latin typeface="Arial"/>
                          <a:cs typeface="Arial"/>
                        </a:rPr>
                        <a:t> </a:t>
                      </a:r>
                      <a:r>
                        <a:rPr sz="900" spc="-5" dirty="0">
                          <a:solidFill>
                            <a:srgbClr val="666666"/>
                          </a:solidFill>
                          <a:latin typeface="Arial"/>
                          <a:cs typeface="Arial"/>
                        </a:rPr>
                        <a:t>are  exploited</a:t>
                      </a:r>
                      <a:endParaRPr sz="900">
                        <a:latin typeface="Arial"/>
                        <a:cs typeface="Arial"/>
                      </a:endParaRPr>
                    </a:p>
                  </a:txBody>
                  <a:tcPr marL="0" marR="0" marT="88877" marB="0">
                    <a:lnL w="9525">
                      <a:solidFill>
                        <a:srgbClr val="CCCCCC"/>
                      </a:solidFill>
                      <a:prstDash val="solid"/>
                    </a:lnL>
                    <a:lnR w="9525">
                      <a:solidFill>
                        <a:srgbClr val="CCCCCC"/>
                      </a:solidFill>
                      <a:prstDash val="solid"/>
                    </a:lnR>
                    <a:lnT w="9525">
                      <a:solidFill>
                        <a:srgbClr val="CCCCCC"/>
                      </a:solidFill>
                      <a:prstDash val="solid"/>
                    </a:lnT>
                    <a:lnB w="9525">
                      <a:solidFill>
                        <a:srgbClr val="CCCCCC"/>
                      </a:solidFill>
                      <a:prstDash val="solid"/>
                    </a:lnB>
                  </a:tcPr>
                </a:tc>
                <a:extLst>
                  <a:ext uri="{0D108BD9-81ED-4DB2-BD59-A6C34878D82A}">
                    <a16:rowId xmlns:a16="http://schemas.microsoft.com/office/drawing/2014/main" val="10008"/>
                  </a:ext>
                </a:extLst>
              </a:tr>
              <a:tr h="469452">
                <a:tc>
                  <a:txBody>
                    <a:bodyPr/>
                    <a:lstStyle/>
                    <a:p>
                      <a:pPr marL="14604" algn="ctr">
                        <a:lnSpc>
                          <a:spcPct val="100000"/>
                        </a:lnSpc>
                        <a:spcBef>
                          <a:spcPts val="1005"/>
                        </a:spcBef>
                      </a:pPr>
                      <a:r>
                        <a:rPr sz="1200" spc="-5" dirty="0">
                          <a:latin typeface="Arial"/>
                          <a:cs typeface="Arial"/>
                        </a:rPr>
                        <a:t>AH</a:t>
                      </a:r>
                      <a:endParaRPr sz="1200">
                        <a:latin typeface="Arial"/>
                        <a:cs typeface="Arial"/>
                      </a:endParaRPr>
                    </a:p>
                  </a:txBody>
                  <a:tcPr marL="0" marR="0" marT="127602" marB="0">
                    <a:lnL w="9525">
                      <a:solidFill>
                        <a:srgbClr val="CCCCCC"/>
                      </a:solidFill>
                      <a:prstDash val="solid"/>
                    </a:lnL>
                    <a:lnR w="9525">
                      <a:solidFill>
                        <a:srgbClr val="CCCCCC"/>
                      </a:solidFill>
                      <a:prstDash val="solid"/>
                    </a:lnR>
                    <a:lnT w="9525">
                      <a:solidFill>
                        <a:srgbClr val="CCCCCC"/>
                      </a:solidFill>
                      <a:prstDash val="solid"/>
                    </a:lnT>
                    <a:lnB w="9525">
                      <a:solidFill>
                        <a:srgbClr val="CCCCCC"/>
                      </a:solidFill>
                      <a:prstDash val="solid"/>
                    </a:lnB>
                  </a:tcPr>
                </a:tc>
                <a:tc>
                  <a:txBody>
                    <a:bodyPr/>
                    <a:lstStyle/>
                    <a:p>
                      <a:pPr>
                        <a:lnSpc>
                          <a:spcPct val="100000"/>
                        </a:lnSpc>
                      </a:pPr>
                      <a:endParaRPr sz="1000">
                        <a:latin typeface="Times New Roman"/>
                        <a:cs typeface="Times New Roman"/>
                      </a:endParaRPr>
                    </a:p>
                    <a:p>
                      <a:pPr marL="114300">
                        <a:lnSpc>
                          <a:spcPct val="100000"/>
                        </a:lnSpc>
                      </a:pPr>
                      <a:r>
                        <a:rPr sz="1000" b="1" spc="-30" dirty="0">
                          <a:latin typeface="Arial"/>
                          <a:cs typeface="Arial"/>
                        </a:rPr>
                        <a:t>ATM</a:t>
                      </a:r>
                      <a:r>
                        <a:rPr sz="1000" b="1" spc="-15" dirty="0">
                          <a:latin typeface="Arial"/>
                          <a:cs typeface="Arial"/>
                        </a:rPr>
                        <a:t> </a:t>
                      </a:r>
                      <a:r>
                        <a:rPr sz="1000" b="1" spc="-5" dirty="0">
                          <a:latin typeface="Arial"/>
                          <a:cs typeface="Arial"/>
                        </a:rPr>
                        <a:t>Hijack</a:t>
                      </a:r>
                      <a:endParaRPr sz="1000">
                        <a:latin typeface="Arial"/>
                        <a:cs typeface="Arial"/>
                      </a:endParaRPr>
                    </a:p>
                  </a:txBody>
                  <a:tcPr marL="0" marR="0" marT="0" marB="0">
                    <a:lnL w="9525">
                      <a:solidFill>
                        <a:srgbClr val="CCCCCC"/>
                      </a:solidFill>
                      <a:prstDash val="solid"/>
                    </a:lnL>
                    <a:lnR w="9525">
                      <a:solidFill>
                        <a:srgbClr val="CCCCCC"/>
                      </a:solidFill>
                      <a:prstDash val="solid"/>
                    </a:lnR>
                    <a:lnT w="9525">
                      <a:solidFill>
                        <a:srgbClr val="CCCCCC"/>
                      </a:solidFill>
                      <a:prstDash val="solid"/>
                    </a:lnT>
                    <a:lnB w="9525">
                      <a:solidFill>
                        <a:srgbClr val="CCCCCC"/>
                      </a:solidFill>
                      <a:prstDash val="solid"/>
                    </a:lnB>
                  </a:tcPr>
                </a:tc>
                <a:tc>
                  <a:txBody>
                    <a:bodyPr/>
                    <a:lstStyle/>
                    <a:p>
                      <a:pPr marL="85725">
                        <a:lnSpc>
                          <a:spcPct val="100000"/>
                        </a:lnSpc>
                        <a:spcBef>
                          <a:spcPts val="635"/>
                        </a:spcBef>
                      </a:pPr>
                      <a:r>
                        <a:rPr sz="900" spc="-25" dirty="0">
                          <a:solidFill>
                            <a:srgbClr val="666666"/>
                          </a:solidFill>
                          <a:latin typeface="Arial"/>
                          <a:cs typeface="Arial"/>
                        </a:rPr>
                        <a:t>ATM </a:t>
                      </a:r>
                      <a:r>
                        <a:rPr sz="900" spc="-5" dirty="0">
                          <a:solidFill>
                            <a:srgbClr val="666666"/>
                          </a:solidFill>
                          <a:latin typeface="Arial"/>
                          <a:cs typeface="Arial"/>
                        </a:rPr>
                        <a:t>operating </a:t>
                      </a:r>
                      <a:r>
                        <a:rPr sz="900" dirty="0">
                          <a:solidFill>
                            <a:srgbClr val="666666"/>
                          </a:solidFill>
                          <a:latin typeface="Arial"/>
                          <a:cs typeface="Arial"/>
                        </a:rPr>
                        <a:t>systems </a:t>
                      </a:r>
                      <a:r>
                        <a:rPr sz="900" spc="-5" dirty="0">
                          <a:solidFill>
                            <a:srgbClr val="666666"/>
                          </a:solidFill>
                          <a:latin typeface="Arial"/>
                          <a:cs typeface="Arial"/>
                        </a:rPr>
                        <a:t>are hijacked</a:t>
                      </a:r>
                      <a:endParaRPr sz="900">
                        <a:latin typeface="Arial"/>
                        <a:cs typeface="Arial"/>
                      </a:endParaRPr>
                    </a:p>
                  </a:txBody>
                  <a:tcPr marL="0" marR="0" marT="80624" marB="0">
                    <a:lnL w="9525">
                      <a:solidFill>
                        <a:srgbClr val="CCCCCC"/>
                      </a:solidFill>
                      <a:prstDash val="solid"/>
                    </a:lnL>
                    <a:lnR w="9525">
                      <a:solidFill>
                        <a:srgbClr val="CCCCCC"/>
                      </a:solidFill>
                      <a:prstDash val="solid"/>
                    </a:lnR>
                    <a:lnT w="9525">
                      <a:solidFill>
                        <a:srgbClr val="CCCCCC"/>
                      </a:solidFill>
                      <a:prstDash val="solid"/>
                    </a:lnT>
                    <a:lnB w="9525">
                      <a:solidFill>
                        <a:srgbClr val="CCCCCC"/>
                      </a:solidFill>
                      <a:prstDash val="solid"/>
                    </a:lnB>
                  </a:tcPr>
                </a:tc>
                <a:extLst>
                  <a:ext uri="{0D108BD9-81ED-4DB2-BD59-A6C34878D82A}">
                    <a16:rowId xmlns:a16="http://schemas.microsoft.com/office/drawing/2014/main" val="10009"/>
                  </a:ext>
                </a:extLst>
              </a:tr>
            </a:tbl>
          </a:graphicData>
        </a:graphic>
      </p:graphicFrame>
      <p:sp>
        <p:nvSpPr>
          <p:cNvPr id="139" name="object 139"/>
          <p:cNvSpPr txBox="1">
            <a:spLocks noGrp="1"/>
          </p:cNvSpPr>
          <p:nvPr>
            <p:ph type="title"/>
          </p:nvPr>
        </p:nvSpPr>
        <p:spPr>
          <a:xfrm>
            <a:off x="297897" y="123475"/>
            <a:ext cx="11254348" cy="428191"/>
          </a:xfrm>
          <a:prstGeom prst="rect">
            <a:avLst/>
          </a:prstGeom>
        </p:spPr>
        <p:txBody>
          <a:bodyPr vert="horz" wrap="square" lIns="0" tIns="12697" rIns="0" bIns="0" rtlCol="0" anchor="ctr" anchorCtr="0">
            <a:spAutoFit/>
          </a:bodyPr>
          <a:lstStyle/>
          <a:p>
            <a:pPr marL="12696" marR="5078">
              <a:lnSpc>
                <a:spcPct val="100000"/>
              </a:lnSpc>
              <a:spcBef>
                <a:spcPts val="100"/>
              </a:spcBef>
            </a:pPr>
            <a:r>
              <a:rPr lang="en-US" sz="2699"/>
              <a:t>Exploring solutions: before </a:t>
            </a:r>
            <a:r>
              <a:rPr lang="en-US" sz="2699" dirty="0"/>
              <a:t>and after</a:t>
            </a:r>
            <a:endParaRPr sz="2699" spc="-10" dirty="0"/>
          </a:p>
        </p:txBody>
      </p:sp>
      <p:sp>
        <p:nvSpPr>
          <p:cNvPr id="140" name="object 140"/>
          <p:cNvSpPr txBox="1"/>
          <p:nvPr/>
        </p:nvSpPr>
        <p:spPr>
          <a:xfrm>
            <a:off x="5590487" y="6482770"/>
            <a:ext cx="1007482" cy="197439"/>
          </a:xfrm>
          <a:prstGeom prst="rect">
            <a:avLst/>
          </a:prstGeom>
        </p:spPr>
        <p:txBody>
          <a:bodyPr vert="horz" wrap="square" lIns="0" tIns="12697" rIns="0" bIns="0" rtlCol="0">
            <a:spAutoFit/>
          </a:bodyPr>
          <a:lstStyle/>
          <a:p>
            <a:pPr marL="12696">
              <a:spcBef>
                <a:spcPts val="100"/>
              </a:spcBef>
            </a:pPr>
            <a:r>
              <a:rPr sz="1200" spc="-5" dirty="0">
                <a:latin typeface="Arial"/>
                <a:cs typeface="Arial"/>
              </a:rPr>
              <a:t>*Notional</a:t>
            </a:r>
            <a:r>
              <a:rPr sz="1200" spc="-70" dirty="0">
                <a:latin typeface="Arial"/>
                <a:cs typeface="Arial"/>
              </a:rPr>
              <a:t> </a:t>
            </a:r>
            <a:r>
              <a:rPr sz="1200" spc="-5" dirty="0">
                <a:latin typeface="Arial"/>
                <a:cs typeface="Arial"/>
              </a:rPr>
              <a:t>Data</a:t>
            </a:r>
            <a:endParaRPr sz="1200">
              <a:latin typeface="Arial"/>
              <a:cs typeface="Arial"/>
            </a:endParaRPr>
          </a:p>
        </p:txBody>
      </p:sp>
    </p:spTree>
    <p:custDataLst>
      <p:tags r:id="rId1"/>
    </p:custDataLst>
    <p:extLst>
      <p:ext uri="{BB962C8B-B14F-4D97-AF65-F5344CB8AC3E}">
        <p14:creationId xmlns:p14="http://schemas.microsoft.com/office/powerpoint/2010/main" val="22582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0823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1FD79-0671-46DB-9D07-A76F776C1BB2}"/>
              </a:ext>
            </a:extLst>
          </p:cNvPr>
          <p:cNvSpPr>
            <a:spLocks noGrp="1"/>
          </p:cNvSpPr>
          <p:nvPr>
            <p:ph type="title"/>
          </p:nvPr>
        </p:nvSpPr>
        <p:spPr/>
        <p:txBody>
          <a:bodyPr/>
          <a:lstStyle/>
          <a:p>
            <a:r>
              <a:rPr lang="en-US" dirty="0"/>
              <a:t>Calculating value: input metrics</a:t>
            </a:r>
          </a:p>
        </p:txBody>
      </p:sp>
      <p:graphicFrame>
        <p:nvGraphicFramePr>
          <p:cNvPr id="6" name="Content Placeholder 5">
            <a:extLst>
              <a:ext uri="{FF2B5EF4-FFF2-40B4-BE49-F238E27FC236}">
                <a16:creationId xmlns:a16="http://schemas.microsoft.com/office/drawing/2014/main" id="{2965B857-DC13-4A0C-84AA-F4D5092FAB2A}"/>
              </a:ext>
            </a:extLst>
          </p:cNvPr>
          <p:cNvGraphicFramePr>
            <a:graphicFrameLocks noGrp="1"/>
          </p:cNvGraphicFramePr>
          <p:nvPr>
            <p:ph idx="1"/>
          </p:nvPr>
        </p:nvGraphicFramePr>
        <p:xfrm>
          <a:off x="609600" y="568960"/>
          <a:ext cx="11308080" cy="55270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4">
            <a:extLst>
              <a:ext uri="{FF2B5EF4-FFF2-40B4-BE49-F238E27FC236}">
                <a16:creationId xmlns:a16="http://schemas.microsoft.com/office/drawing/2014/main" id="{38177537-7CF2-4A10-83E5-8DBBE527FF9C}"/>
              </a:ext>
            </a:extLst>
          </p:cNvPr>
          <p:cNvSpPr>
            <a:spLocks noGrp="1"/>
          </p:cNvSpPr>
          <p:nvPr>
            <p:ph type="sldNum" sz="quarter" idx="12"/>
          </p:nvPr>
        </p:nvSpPr>
        <p:spPr/>
        <p:txBody>
          <a:bodyPr/>
          <a:lstStyle/>
          <a:p>
            <a:fld id="{00DE720E-C72B-42F0-AD69-52D60E3C605E}" type="slidenum">
              <a:rPr lang="en-US" smtClean="0"/>
              <a:pPr/>
              <a:t>9</a:t>
            </a:fld>
            <a:endParaRPr lang="en-US"/>
          </a:p>
        </p:txBody>
      </p:sp>
    </p:spTree>
    <p:custDataLst>
      <p:tags r:id="rId1"/>
    </p:custDataLst>
    <p:extLst>
      <p:ext uri="{BB962C8B-B14F-4D97-AF65-F5344CB8AC3E}">
        <p14:creationId xmlns:p14="http://schemas.microsoft.com/office/powerpoint/2010/main" val="229803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Proofpoint 16x9">
  <a:themeElements>
    <a:clrScheme name="PROOFPOINT-COLOR-15JAN21">
      <a:dk1>
        <a:srgbClr val="000000"/>
      </a:dk1>
      <a:lt1>
        <a:srgbClr val="FFFFFF"/>
      </a:lt1>
      <a:dk2>
        <a:srgbClr val="5F6369"/>
      </a:dk2>
      <a:lt2>
        <a:srgbClr val="C7C9C8"/>
      </a:lt2>
      <a:accent1>
        <a:srgbClr val="009ADA"/>
      </a:accent1>
      <a:accent2>
        <a:srgbClr val="743C97"/>
      </a:accent2>
      <a:accent3>
        <a:srgbClr val="00AE9A"/>
      </a:accent3>
      <a:accent4>
        <a:srgbClr val="01579B"/>
      </a:accent4>
      <a:accent5>
        <a:srgbClr val="BB3E96"/>
      </a:accent5>
      <a:accent6>
        <a:srgbClr val="EDC68E"/>
      </a:accent6>
      <a:hlink>
        <a:srgbClr val="1EB9FF"/>
      </a:hlink>
      <a:folHlink>
        <a:srgbClr val="1EB9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Red">
      <a:srgbClr val="C03854"/>
    </a:custClr>
    <a:custClr name="75% Red">
      <a:srgbClr val="D06A7F"/>
    </a:custClr>
    <a:custClr name="50% Red">
      <a:srgbClr val="DF9BA9"/>
    </a:custClr>
    <a:custClr name="25% Red">
      <a:srgbClr val="EECCD3"/>
    </a:custClr>
    <a:custClr name="Orange">
      <a:srgbClr val="E98233"/>
    </a:custClr>
    <a:custClr name="75% Orange">
      <a:srgbClr val="EEA166"/>
    </a:custClr>
    <a:custClr name="50% Orange">
      <a:srgbClr val="F3C098"/>
    </a:custClr>
    <a:custClr name="25% Orange">
      <a:srgbClr val="F9DFCB"/>
    </a:custClr>
  </a:custClrLst>
  <a:extLst>
    <a:ext uri="{05A4C25C-085E-4340-85A3-A5531E510DB2}">
      <thm15:themeFamily xmlns:thm15="http://schemas.microsoft.com/office/thememl/2012/main" name="Presentation2" id="{73CB4690-8C58-614A-94C4-41EE728E67B5}" vid="{53BF2831-5798-5B42-BA9A-8D916D2B8AA2}"/>
    </a:ext>
  </a:extLst>
</a:theme>
</file>

<file path=ppt/theme/theme2.xml><?xml version="1.0" encoding="utf-8"?>
<a:theme xmlns:a="http://schemas.openxmlformats.org/drawingml/2006/main" name="Proofpoint-16x9-15JAN21">
  <a:themeElements>
    <a:clrScheme name="PROOFPOINT-COLOR-15JAN21">
      <a:dk1>
        <a:srgbClr val="000000"/>
      </a:dk1>
      <a:lt1>
        <a:srgbClr val="FFFFFF"/>
      </a:lt1>
      <a:dk2>
        <a:srgbClr val="5F6369"/>
      </a:dk2>
      <a:lt2>
        <a:srgbClr val="C7C9C8"/>
      </a:lt2>
      <a:accent1>
        <a:srgbClr val="009ADA"/>
      </a:accent1>
      <a:accent2>
        <a:srgbClr val="743C97"/>
      </a:accent2>
      <a:accent3>
        <a:srgbClr val="00AE9A"/>
      </a:accent3>
      <a:accent4>
        <a:srgbClr val="01579B"/>
      </a:accent4>
      <a:accent5>
        <a:srgbClr val="BB3E96"/>
      </a:accent5>
      <a:accent6>
        <a:srgbClr val="EDC68E"/>
      </a:accent6>
      <a:hlink>
        <a:srgbClr val="1EB9FF"/>
      </a:hlink>
      <a:folHlink>
        <a:srgbClr val="1EB9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Red">
      <a:srgbClr val="C03854"/>
    </a:custClr>
    <a:custClr name="75% Red">
      <a:srgbClr val="D06A7F"/>
    </a:custClr>
    <a:custClr name="50% Red">
      <a:srgbClr val="DF9BA9"/>
    </a:custClr>
    <a:custClr name="25% Red">
      <a:srgbClr val="EECCD3"/>
    </a:custClr>
    <a:custClr name="Orange">
      <a:srgbClr val="E98233"/>
    </a:custClr>
    <a:custClr name="75% Orange">
      <a:srgbClr val="EEA166"/>
    </a:custClr>
    <a:custClr name="50% Orange">
      <a:srgbClr val="F3C098"/>
    </a:custClr>
    <a:custClr name="25% Orange">
      <a:srgbClr val="F9DFCB"/>
    </a:custClr>
  </a:custClrLst>
  <a:extLst>
    <a:ext uri="{05A4C25C-085E-4340-85A3-A5531E510DB2}">
      <thm15:themeFamily xmlns:thm15="http://schemas.microsoft.com/office/thememl/2012/main" name="Proofpoint-16x9-15JAN21" id="{7F2A33E8-770E-F54C-BAE7-8551FB224263}" vid="{37887A47-08DF-BF48-A93E-B83157C343AD}"/>
    </a:ext>
  </a:extLst>
</a:theme>
</file>

<file path=ppt/theme/theme3.xml><?xml version="1.0" encoding="utf-8"?>
<a:theme xmlns:a="http://schemas.openxmlformats.org/drawingml/2006/main" name="Office Theme">
  <a:themeElements>
    <a:clrScheme name="HP">
      <a:dk1>
        <a:sysClr val="windowText" lastClr="000000"/>
      </a:dk1>
      <a:lt1>
        <a:sysClr val="window" lastClr="FFFFFF"/>
      </a:lt1>
      <a:dk2>
        <a:srgbClr val="535455"/>
      </a:dk2>
      <a:lt2>
        <a:srgbClr val="E5E8E8"/>
      </a:lt2>
      <a:accent1>
        <a:srgbClr val="0096D6"/>
      </a:accent1>
      <a:accent2>
        <a:srgbClr val="6B3A97"/>
      </a:accent2>
      <a:accent3>
        <a:srgbClr val="87898B"/>
      </a:accent3>
      <a:accent4>
        <a:srgbClr val="99D5EF"/>
      </a:accent4>
      <a:accent5>
        <a:srgbClr val="B49CCA"/>
      </a:accent5>
      <a:accent6>
        <a:srgbClr val="B9B8BB"/>
      </a:accent6>
      <a:hlink>
        <a:srgbClr val="0096D6"/>
      </a:hlink>
      <a:folHlink>
        <a:srgbClr val="87898B"/>
      </a:folHlink>
    </a:clrScheme>
    <a:fontScheme name="Calibri Light">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Red">
      <a:srgbClr val="C03854"/>
    </a:custClr>
    <a:custClr name="75% Red">
      <a:srgbClr val="D06A7F"/>
    </a:custClr>
    <a:custClr name="50% Red">
      <a:srgbClr val="DF9BA9"/>
    </a:custClr>
    <a:custClr name="25% Red">
      <a:srgbClr val="EECCD3"/>
    </a:custClr>
    <a:custClr name="Orange">
      <a:srgbClr val="E98233"/>
    </a:custClr>
    <a:custClr name="75% Orange">
      <a:srgbClr val="EEA166"/>
    </a:custClr>
    <a:custClr name="50% Orange">
      <a:srgbClr val="F3C098"/>
    </a:custClr>
    <a:custClr name="25% Orange">
      <a:srgbClr val="F9DFCB"/>
    </a:custClr>
  </a:custClrLst>
</a:theme>
</file>

<file path=ppt/theme/theme4.xml><?xml version="1.0" encoding="utf-8"?>
<a:theme xmlns:a="http://schemas.openxmlformats.org/drawingml/2006/main" name="Office Theme">
  <a:themeElements>
    <a:clrScheme name="HP">
      <a:dk1>
        <a:sysClr val="windowText" lastClr="000000"/>
      </a:dk1>
      <a:lt1>
        <a:sysClr val="window" lastClr="FFFFFF"/>
      </a:lt1>
      <a:dk2>
        <a:srgbClr val="535455"/>
      </a:dk2>
      <a:lt2>
        <a:srgbClr val="E5E8E8"/>
      </a:lt2>
      <a:accent1>
        <a:srgbClr val="0096D6"/>
      </a:accent1>
      <a:accent2>
        <a:srgbClr val="6B3A97"/>
      </a:accent2>
      <a:accent3>
        <a:srgbClr val="87898B"/>
      </a:accent3>
      <a:accent4>
        <a:srgbClr val="99D5EF"/>
      </a:accent4>
      <a:accent5>
        <a:srgbClr val="B49CCA"/>
      </a:accent5>
      <a:accent6>
        <a:srgbClr val="B9B8BB"/>
      </a:accent6>
      <a:hlink>
        <a:srgbClr val="0096D6"/>
      </a:hlink>
      <a:folHlink>
        <a:srgbClr val="87898B"/>
      </a:folHlink>
    </a:clrScheme>
    <a:fontScheme name="Calibri Light">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Red">
      <a:srgbClr val="C03854"/>
    </a:custClr>
    <a:custClr name="75% Red">
      <a:srgbClr val="D06A7F"/>
    </a:custClr>
    <a:custClr name="50% Red">
      <a:srgbClr val="DF9BA9"/>
    </a:custClr>
    <a:custClr name="25% Red">
      <a:srgbClr val="EECCD3"/>
    </a:custClr>
    <a:custClr name="Orange">
      <a:srgbClr val="E98233"/>
    </a:custClr>
    <a:custClr name="75% Orange">
      <a:srgbClr val="EEA166"/>
    </a:custClr>
    <a:custClr name="50% Orange">
      <a:srgbClr val="F3C098"/>
    </a:custClr>
    <a:custClr name="25% Orange">
      <a:srgbClr val="F9DFCB"/>
    </a:custClr>
  </a:custClrLst>
</a:theme>
</file>

<file path=docProps/app.xml><?xml version="1.0" encoding="utf-8"?>
<Properties xmlns="http://schemas.openxmlformats.org/officeDocument/2006/extended-properties" xmlns:vt="http://schemas.openxmlformats.org/officeDocument/2006/docPropsVTypes">
  <Template>Proofpoint 16x9</Template>
  <TotalTime>2836</TotalTime>
  <Words>3311</Words>
  <Application>Microsoft Macintosh PowerPoint</Application>
  <PresentationFormat>Custom</PresentationFormat>
  <Paragraphs>377</Paragraphs>
  <Slides>15</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Calibri</vt:lpstr>
      <vt:lpstr>HP Simplified</vt:lpstr>
      <vt:lpstr>Segoe UI</vt:lpstr>
      <vt:lpstr>Swis721 BlkCn BT</vt:lpstr>
      <vt:lpstr>Symbol</vt:lpstr>
      <vt:lpstr>Times New Roman</vt:lpstr>
      <vt:lpstr>1_Proofpoint 16x9</vt:lpstr>
      <vt:lpstr>Proofpoint-16x9-15JAN21</vt:lpstr>
      <vt:lpstr>The Art of Storytelling</vt:lpstr>
      <vt:lpstr>Great storytelling is engaging, persuasive and true.   And it’s an essential skill for the modern CISO.   Every organization has a unique cybersecurity story. Use these slides to help tell yours.</vt:lpstr>
      <vt:lpstr>Why Build a Business Case? </vt:lpstr>
      <vt:lpstr>Elements of a Strong Business Case</vt:lpstr>
      <vt:lpstr>Defining the challenge:  How to make the risks clear</vt:lpstr>
      <vt:lpstr>Exploring solutions: exposure before and after</vt:lpstr>
      <vt:lpstr>Exploring solutions: before and after</vt:lpstr>
      <vt:lpstr>PowerPoint Presentation</vt:lpstr>
      <vt:lpstr>Calculating value: input metrics</vt:lpstr>
      <vt:lpstr>Acquisition Costs</vt:lpstr>
      <vt:lpstr>Risk Reduction</vt:lpstr>
      <vt:lpstr>Workforce Efficiency</vt:lpstr>
      <vt:lpstr>Calculating value and ROI</vt:lpstr>
      <vt:lpstr>Executive Summary</vt:lpstr>
      <vt:lpstr>Learn more</vt:lpstr>
    </vt:vector>
  </TitlesOfParts>
  <Manager/>
  <Company/>
  <LinksUpToDate>false</LinksUpToDate>
  <SharedDoc>false</SharedDoc>
  <HyperlinkBase>https://www.proofpoint.com/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Proofpoint</dc:creator>
  <cp:keywords/>
  <dc:description/>
  <cp:lastModifiedBy>Lisa Winter</cp:lastModifiedBy>
  <cp:revision>65</cp:revision>
  <dcterms:created xsi:type="dcterms:W3CDTF">2021-01-15T20:19:55Z</dcterms:created>
  <dcterms:modified xsi:type="dcterms:W3CDTF">2022-06-28T20:46:02Z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1755665</vt:lpwstr>
  </property>
  <property fmtid="{D5CDD505-2E9C-101B-9397-08002B2CF9AE}" pid="3" name="NXPowerLiteSettings">
    <vt:lpwstr>B74006B004C800</vt:lpwstr>
  </property>
  <property fmtid="{D5CDD505-2E9C-101B-9397-08002B2CF9AE}" pid="4" name="NXPowerLiteVersion">
    <vt:lpwstr>D6.2.10</vt:lpwstr>
  </property>
</Properties>
</file>