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1" r:id="rId1"/>
    <p:sldMasterId id="2147483802" r:id="rId2"/>
  </p:sldMasterIdLst>
  <p:notesMasterIdLst>
    <p:notesMasterId r:id="rId27"/>
  </p:notesMasterIdLst>
  <p:sldIdLst>
    <p:sldId id="2145706161" r:id="rId3"/>
    <p:sldId id="2145706162" r:id="rId4"/>
    <p:sldId id="760" r:id="rId5"/>
    <p:sldId id="2145706165" r:id="rId6"/>
    <p:sldId id="2145706166" r:id="rId7"/>
    <p:sldId id="2145706167" r:id="rId8"/>
    <p:sldId id="813" r:id="rId9"/>
    <p:sldId id="2145706169" r:id="rId10"/>
    <p:sldId id="2145706170" r:id="rId11"/>
    <p:sldId id="819" r:id="rId12"/>
    <p:sldId id="2145706172" r:id="rId13"/>
    <p:sldId id="2145706173" r:id="rId14"/>
    <p:sldId id="797" r:id="rId15"/>
    <p:sldId id="2145706175" r:id="rId16"/>
    <p:sldId id="2145706176" r:id="rId17"/>
    <p:sldId id="812" r:id="rId18"/>
    <p:sldId id="2145706182" r:id="rId19"/>
    <p:sldId id="2145706183" r:id="rId20"/>
    <p:sldId id="796" r:id="rId21"/>
    <p:sldId id="2145706185" r:id="rId22"/>
    <p:sldId id="2145706177" r:id="rId23"/>
    <p:sldId id="2145706178" r:id="rId24"/>
    <p:sldId id="2145706179" r:id="rId25"/>
    <p:sldId id="2145706180" r:id="rId2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Voice of the CISO 23" id="{1EE759C6-3EA7-2243-89C3-3EC427BDF900}">
          <p14:sldIdLst>
            <p14:sldId id="2145706161"/>
            <p14:sldId id="2145706162"/>
            <p14:sldId id="760"/>
            <p14:sldId id="2145706165"/>
            <p14:sldId id="2145706166"/>
            <p14:sldId id="2145706167"/>
            <p14:sldId id="813"/>
            <p14:sldId id="2145706169"/>
            <p14:sldId id="2145706170"/>
            <p14:sldId id="819"/>
            <p14:sldId id="2145706172"/>
            <p14:sldId id="2145706173"/>
            <p14:sldId id="797"/>
            <p14:sldId id="2145706175"/>
            <p14:sldId id="2145706176"/>
            <p14:sldId id="812"/>
            <p14:sldId id="2145706182"/>
            <p14:sldId id="2145706183"/>
            <p14:sldId id="796"/>
            <p14:sldId id="2145706185"/>
            <p14:sldId id="2145706177"/>
            <p14:sldId id="2145706178"/>
            <p14:sldId id="2145706179"/>
            <p14:sldId id="2145706180"/>
          </p14:sldIdLst>
        </p14:section>
      </p14:sectionLst>
    </p:ext>
    <p:ext uri="{EFAFB233-063F-42B5-8137-9DF3F51BA10A}">
      <p15:sldGuideLst xmlns:p15="http://schemas.microsoft.com/office/powerpoint/2012/main">
        <p15:guide id="2" pos="2880" userDrawn="1">
          <p15:clr>
            <a:srgbClr val="A4A3A4"/>
          </p15:clr>
        </p15:guide>
        <p15:guide id="3" orient="horz" pos="16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327805-A85A-C995-CCFB-01248418759D}" name="Taylor Rozek" initials="TR" userId="0a2381daea61e3f1" providerId="Windows Live"/>
  <p188:author id="{46E74548-4193-D89F-07E6-A9F8390B248C}" name="Mark Carmel" initials="MC" userId="S::mcarmel@proofpoint.com::c975203a-96d1-45de-8f0c-73377b7cdace" providerId="AD"/>
  <p188:author id="{79F0CAA9-0925-04D1-A7A2-13CCFA392179}" name="Gregory Greenidge" initials="GG" userId="S::gregoryg@silverfoxprod.com::dd595919-b634-40e6-b67c-7edab9ac13b3" providerId="AD"/>
  <p188:author id="{4F39DBC5-3AE7-AB61-9E60-99B35DF421EC}" name="Hansen Chan" initials="HC" userId="S::hansenchan@proofpoint.com::0646f63c-eb3c-4341-9d49-77e27ebe447f" providerId="AD"/>
  <p188:author id="{83D495F1-22A9-BF91-8EF3-B8416B891C6A}" name="Bryan Barrett" initials="BB" userId="S::bbarrett@proofpoint.com::7b4c52a9-d68d-4a9b-8fcb-1cb0a0dc4e6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Noonan" initials="LN" lastIdx="4" clrIdx="0">
    <p:extLst>
      <p:ext uri="{19B8F6BF-5375-455C-9EA6-DF929625EA0E}">
        <p15:presenceInfo xmlns:p15="http://schemas.microsoft.com/office/powerpoint/2012/main" userId="f995e1b82c5c31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222A34"/>
    <a:srgbClr val="009DE0"/>
    <a:srgbClr val="E6E6E7"/>
    <a:srgbClr val="01579B"/>
    <a:srgbClr val="EE3124"/>
    <a:srgbClr val="00A6E3"/>
    <a:srgbClr val="00AE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01" autoAdjust="0"/>
    <p:restoredTop sz="90952" autoAdjust="0"/>
  </p:normalViewPr>
  <p:slideViewPr>
    <p:cSldViewPr snapToGrid="0" snapToObjects="1">
      <p:cViewPr varScale="1">
        <p:scale>
          <a:sx n="155" d="100"/>
          <a:sy n="155" d="100"/>
        </p:scale>
        <p:origin x="1536" y="176"/>
      </p:cViewPr>
      <p:guideLst>
        <p:guide pos="2880"/>
        <p:guide orient="horz" pos="16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DB664-35C7-E64C-9D37-60686DF1625C}" type="datetimeFigureOut">
              <a:rPr lang="en-US" smtClean="0"/>
              <a:t>5/4/23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64458-DCBE-1A48-94D2-31E566EAE1DF}" type="slidenum">
              <a:rPr lang="en-US" smtClean="0"/>
              <a:t>‹#›</a:t>
            </a:fld>
            <a:endParaRPr lang="en-US"/>
          </a:p>
        </p:txBody>
      </p:sp>
    </p:spTree>
    <p:extLst>
      <p:ext uri="{BB962C8B-B14F-4D97-AF65-F5344CB8AC3E}">
        <p14:creationId xmlns:p14="http://schemas.microsoft.com/office/powerpoint/2010/main" val="346701277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a:t>
            </a:r>
            <a:r>
              <a:rPr lang="en-US" baseline="30000" dirty="0"/>
              <a:t>rd</a:t>
            </a:r>
            <a:r>
              <a:rPr lang="en-US" dirty="0"/>
              <a:t> annual Voice of the CISO report.</a:t>
            </a:r>
          </a:p>
          <a:p>
            <a:pPr marL="171450" indent="-171450">
              <a:buFont typeface="Arial" panose="020B0604020202020204" pitchFamily="34" charset="0"/>
              <a:buChar char="•"/>
            </a:pPr>
            <a:r>
              <a:rPr lang="en-US" dirty="0"/>
              <a:t>1,600 CISOs at organizations with more than 200 employees surveyed across 16 countries.</a:t>
            </a:r>
          </a:p>
        </p:txBody>
      </p:sp>
      <p:sp>
        <p:nvSpPr>
          <p:cNvPr id="4" name="Slide Number Placeholder 3"/>
          <p:cNvSpPr>
            <a:spLocks noGrp="1"/>
          </p:cNvSpPr>
          <p:nvPr>
            <p:ph type="sldNum" sz="quarter" idx="5"/>
          </p:nvPr>
        </p:nvSpPr>
        <p:spPr/>
        <p:txBody>
          <a:bodyPr/>
          <a:lstStyle/>
          <a:p>
            <a:fld id="{2B364458-DCBE-1A48-94D2-31E566EAE1DF}" type="slidenum">
              <a:rPr lang="en-US" smtClean="0"/>
              <a:t>2</a:t>
            </a:fld>
            <a:endParaRPr lang="en-US"/>
          </a:p>
        </p:txBody>
      </p:sp>
    </p:spTree>
    <p:extLst>
      <p:ext uri="{BB962C8B-B14F-4D97-AF65-F5344CB8AC3E}">
        <p14:creationId xmlns:p14="http://schemas.microsoft.com/office/powerpoint/2010/main" val="257698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Ransomware continues to be an ever-present concern, and we asked CISOs about it.</a:t>
            </a:r>
          </a:p>
          <a:p>
            <a:pPr marL="171450" indent="-171450">
              <a:buFont typeface="Arial" panose="020B0604020202020204" pitchFamily="34" charset="0"/>
              <a:buChar char="•"/>
            </a:pPr>
            <a:r>
              <a:rPr lang="en-US" dirty="0"/>
              <a:t>62% of CISOs say their organization would pay to restore systems or prevent data release if attacked by ransomware.</a:t>
            </a:r>
          </a:p>
          <a:p>
            <a:pPr marL="171450" indent="-171450">
              <a:buFont typeface="Arial" panose="020B0604020202020204" pitchFamily="34" charset="0"/>
              <a:buChar char="•"/>
            </a:pPr>
            <a:r>
              <a:rPr lang="en-US" dirty="0"/>
              <a:t>Almost the same number would place a cyber insurance claim to cover the cost. Not surprising, as World Economic Forum reports that 71% of organizations have cyber insurance in place.</a:t>
            </a:r>
          </a:p>
          <a:p>
            <a:pPr marL="171450" indent="-171450">
              <a:buFont typeface="Arial" panose="020B0604020202020204" pitchFamily="34" charset="0"/>
              <a:buChar char="•"/>
            </a:pPr>
            <a:r>
              <a:rPr lang="en-US" dirty="0"/>
              <a:t>Relying on such policies is growing complicated, as insurers are raising premiums, and some are even withdrawing coverage for ransomware.</a:t>
            </a:r>
          </a:p>
        </p:txBody>
      </p:sp>
      <p:sp>
        <p:nvSpPr>
          <p:cNvPr id="4" name="Slide Number Placeholder 3"/>
          <p:cNvSpPr>
            <a:spLocks noGrp="1"/>
          </p:cNvSpPr>
          <p:nvPr>
            <p:ph type="sldNum" sz="quarter" idx="5"/>
          </p:nvPr>
        </p:nvSpPr>
        <p:spPr/>
        <p:txBody>
          <a:bodyPr/>
          <a:lstStyle/>
          <a:p>
            <a:fld id="{2B364458-DCBE-1A48-94D2-31E566EAE1DF}" type="slidenum">
              <a:rPr lang="en-US" smtClean="0"/>
              <a:t>15</a:t>
            </a:fld>
            <a:endParaRPr lang="en-US"/>
          </a:p>
        </p:txBody>
      </p:sp>
    </p:spTree>
    <p:extLst>
      <p:ext uri="{BB962C8B-B14F-4D97-AF65-F5344CB8AC3E}">
        <p14:creationId xmlns:p14="http://schemas.microsoft.com/office/powerpoint/2010/main" val="310578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positive trend uncovered is that the board-CISO relationship is improving.</a:t>
            </a:r>
          </a:p>
          <a:p>
            <a:pPr marL="171450" indent="-171450">
              <a:buFont typeface="Arial" panose="020B0604020202020204" pitchFamily="34" charset="0"/>
              <a:buChar char="•"/>
            </a:pPr>
            <a:r>
              <a:rPr lang="en-US" dirty="0"/>
              <a:t>Nearly two-thirds of CISOs say their board sees eye-to-eye with them on cybersecurity issues.</a:t>
            </a:r>
          </a:p>
          <a:p>
            <a:pPr marL="171450" indent="-171450">
              <a:buFont typeface="Arial" panose="020B0604020202020204" pitchFamily="34" charset="0"/>
              <a:buChar char="•"/>
            </a:pPr>
            <a:r>
              <a:rPr lang="en-US" dirty="0"/>
              <a:t>That number was down to 51% in 2022 from the 2021 level of 59%. Drop in perceived relations perhaps result of late-pandemic stress and strain.</a:t>
            </a:r>
          </a:p>
          <a:p>
            <a:pPr marL="171450" indent="-171450">
              <a:buFont typeface="Arial" panose="020B0604020202020204" pitchFamily="34" charset="0"/>
              <a:buChar char="•"/>
            </a:pPr>
            <a:r>
              <a:rPr lang="en-US" dirty="0"/>
              <a:t>2022 Board report showed that 69% of board members feel the same way.</a:t>
            </a:r>
          </a:p>
          <a:p>
            <a:pPr marL="171450" indent="-171450">
              <a:buFont typeface="Arial" panose="020B0604020202020204" pitchFamily="34" charset="0"/>
              <a:buChar char="•"/>
            </a:pPr>
            <a:r>
              <a:rPr lang="en-US" dirty="0"/>
              <a:t>In addition, 62% of CISOs believe cybersecurity expertise should be required at the board level--suggests many believe technical knowledge is lacking in the boardroom.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B364458-DCBE-1A48-94D2-31E566EAE1DF}" type="slidenum">
              <a:rPr lang="en-US" smtClean="0"/>
              <a:t>17</a:t>
            </a:fld>
            <a:endParaRPr lang="en-US"/>
          </a:p>
        </p:txBody>
      </p:sp>
    </p:spTree>
    <p:extLst>
      <p:ext uri="{BB962C8B-B14F-4D97-AF65-F5344CB8AC3E}">
        <p14:creationId xmlns:p14="http://schemas.microsoft.com/office/powerpoint/2010/main" val="3204239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impacted by cyber attack, CISOs believe their boards are most concerned about reputational damage, the impact on business valuation, and loss of current customers.</a:t>
            </a:r>
          </a:p>
          <a:p>
            <a:pPr marL="171450" indent="-171450">
              <a:buFont typeface="Arial" panose="020B0604020202020204" pitchFamily="34" charset="0"/>
              <a:buChar char="•"/>
            </a:pPr>
            <a:r>
              <a:rPr lang="en-US" dirty="0"/>
              <a:t>That’s changed a bit from last year, when significant downtime and disruption to operations were the top concerns.</a:t>
            </a:r>
          </a:p>
        </p:txBody>
      </p:sp>
      <p:sp>
        <p:nvSpPr>
          <p:cNvPr id="4" name="Slide Number Placeholder 3"/>
          <p:cNvSpPr>
            <a:spLocks noGrp="1"/>
          </p:cNvSpPr>
          <p:nvPr>
            <p:ph type="sldNum" sz="quarter" idx="5"/>
          </p:nvPr>
        </p:nvSpPr>
        <p:spPr/>
        <p:txBody>
          <a:bodyPr/>
          <a:lstStyle/>
          <a:p>
            <a:fld id="{2B364458-DCBE-1A48-94D2-31E566EAE1DF}" type="slidenum">
              <a:rPr lang="en-US" smtClean="0"/>
              <a:t>18</a:t>
            </a:fld>
            <a:endParaRPr lang="en-US"/>
          </a:p>
        </p:txBody>
      </p:sp>
    </p:spTree>
    <p:extLst>
      <p:ext uri="{BB962C8B-B14F-4D97-AF65-F5344CB8AC3E}">
        <p14:creationId xmlns:p14="http://schemas.microsoft.com/office/powerpoint/2010/main" val="3303913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CISOs are facing mounting pressures--61% agree they face excessive expectations. That’s up from 49% last year and 57% in 2021.</a:t>
            </a:r>
          </a:p>
          <a:p>
            <a:pPr marL="171450" indent="-171450">
              <a:buFont typeface="Arial" panose="020B0604020202020204" pitchFamily="34" charset="0"/>
              <a:buChar char="•"/>
            </a:pPr>
            <a:r>
              <a:rPr lang="en-US" dirty="0"/>
              <a:t>This again demonstrates the back to “business as usual” trend, with CISOs feeling more pressure at the start of the pandemic, experiencing a year of relative calm last year, and now back to where they were before.</a:t>
            </a:r>
          </a:p>
          <a:p>
            <a:pPr marL="171450" indent="-171450">
              <a:buFont typeface="Arial" panose="020B0604020202020204" pitchFamily="34" charset="0"/>
              <a:buChar char="•"/>
            </a:pPr>
            <a:r>
              <a:rPr lang="en-US" dirty="0"/>
              <a:t>60% say they have experienced burnout in the past year.</a:t>
            </a:r>
          </a:p>
          <a:p>
            <a:pPr marL="171450" indent="-171450">
              <a:buFont typeface="Arial" panose="020B0604020202020204" pitchFamily="34" charset="0"/>
              <a:buChar char="•"/>
            </a:pPr>
            <a:r>
              <a:rPr lang="en-US" dirty="0"/>
              <a:t>Excessive expectations, budget concerns, high-stress environments, and personal liability concerns are all adding to CISO angst.</a:t>
            </a:r>
          </a:p>
        </p:txBody>
      </p:sp>
      <p:sp>
        <p:nvSpPr>
          <p:cNvPr id="4" name="Slide Number Placeholder 3"/>
          <p:cNvSpPr>
            <a:spLocks noGrp="1"/>
          </p:cNvSpPr>
          <p:nvPr>
            <p:ph type="sldNum" sz="quarter" idx="5"/>
          </p:nvPr>
        </p:nvSpPr>
        <p:spPr/>
        <p:txBody>
          <a:bodyPr/>
          <a:lstStyle/>
          <a:p>
            <a:fld id="{2B364458-DCBE-1A48-94D2-31E566EAE1DF}" type="slidenum">
              <a:rPr lang="en-US" smtClean="0"/>
              <a:t>20</a:t>
            </a:fld>
            <a:endParaRPr lang="en-US"/>
          </a:p>
        </p:txBody>
      </p:sp>
    </p:spTree>
    <p:extLst>
      <p:ext uri="{BB962C8B-B14F-4D97-AF65-F5344CB8AC3E}">
        <p14:creationId xmlns:p14="http://schemas.microsoft.com/office/powerpoint/2010/main" val="2149691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62% of CISOs are concerned about the possibility of personal liability.</a:t>
            </a:r>
          </a:p>
          <a:p>
            <a:pPr marL="171450" indent="-171450">
              <a:buFont typeface="Arial" panose="020B0604020202020204" pitchFamily="34" charset="0"/>
              <a:buChar char="•"/>
            </a:pPr>
            <a:r>
              <a:rPr lang="en-US" dirty="0"/>
              <a:t>Increased scrutiny from regulators is adding to those concerns.</a:t>
            </a:r>
          </a:p>
          <a:p>
            <a:pPr marL="171450" indent="-171450">
              <a:buFont typeface="Arial" panose="020B0604020202020204" pitchFamily="34" charset="0"/>
              <a:buChar char="•"/>
            </a:pPr>
            <a:r>
              <a:rPr lang="en-US" dirty="0"/>
              <a:t>To address this, 61% of CISOs say they won’t join an organization unless it offers D&amp;O insurance to protect them financially.</a:t>
            </a:r>
          </a:p>
          <a:p>
            <a:pPr marL="171450" indent="-171450">
              <a:buFont typeface="Arial" panose="020B0604020202020204" pitchFamily="34" charset="0"/>
              <a:buChar char="•"/>
            </a:pPr>
            <a:r>
              <a:rPr lang="en-US" dirty="0"/>
              <a:t>CISOs in retail, financial services and manufacturing—industries with high volumes of sensitive data or heavy regulations—are most likely to demand insurance coverage.</a:t>
            </a:r>
          </a:p>
        </p:txBody>
      </p:sp>
      <p:sp>
        <p:nvSpPr>
          <p:cNvPr id="4" name="Slide Number Placeholder 3"/>
          <p:cNvSpPr>
            <a:spLocks noGrp="1"/>
          </p:cNvSpPr>
          <p:nvPr>
            <p:ph type="sldNum" sz="quarter" idx="5"/>
          </p:nvPr>
        </p:nvSpPr>
        <p:spPr/>
        <p:txBody>
          <a:bodyPr/>
          <a:lstStyle/>
          <a:p>
            <a:fld id="{2B364458-DCBE-1A48-94D2-31E566EAE1DF}" type="slidenum">
              <a:rPr lang="en-US" smtClean="0"/>
              <a:t>21</a:t>
            </a:fld>
            <a:endParaRPr lang="en-US"/>
          </a:p>
        </p:txBody>
      </p:sp>
    </p:spTree>
    <p:extLst>
      <p:ext uri="{BB962C8B-B14F-4D97-AF65-F5344CB8AC3E}">
        <p14:creationId xmlns:p14="http://schemas.microsoft.com/office/powerpoint/2010/main" val="1294920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Theme of report is back to “business as usual.” Look back to 2021--after start of pandemic--CISOs rightly concerned about risk of a cyber attack, with 64% sharing that view.</a:t>
            </a:r>
          </a:p>
          <a:p>
            <a:pPr marL="171450" indent="-171450">
              <a:buFont typeface="Arial" panose="020B0604020202020204" pitchFamily="34" charset="0"/>
              <a:buChar char="•"/>
            </a:pPr>
            <a:r>
              <a:rPr lang="en-US" dirty="0"/>
              <a:t>(NEXT CLICK) Then in 2022 a period of calm after pandemic disruption subsided and CISOs felt more comfortable protecting hybrid work environments--felt worst was behind them, and we see only 48% feeling at risk of an attack.</a:t>
            </a:r>
          </a:p>
          <a:p>
            <a:pPr marL="171450" indent="-171450">
              <a:buFont typeface="Arial" panose="020B0604020202020204" pitchFamily="34" charset="0"/>
              <a:buChar char="•"/>
            </a:pPr>
            <a:r>
              <a:rPr lang="en-US" dirty="0"/>
              <a:t>(NEXT CLICK) Now 2023—over two-thirds of CISOs feel at risk, they see the threat landscape heating up once again, and they’ve recalibrated their level of concern to match.</a:t>
            </a:r>
          </a:p>
        </p:txBody>
      </p:sp>
      <p:sp>
        <p:nvSpPr>
          <p:cNvPr id="4" name="Slide Number Placeholder 3"/>
          <p:cNvSpPr>
            <a:spLocks noGrp="1"/>
          </p:cNvSpPr>
          <p:nvPr>
            <p:ph type="sldNum" sz="quarter" idx="5"/>
          </p:nvPr>
        </p:nvSpPr>
        <p:spPr/>
        <p:txBody>
          <a:bodyPr/>
          <a:lstStyle/>
          <a:p>
            <a:fld id="{2B364458-DCBE-1A48-94D2-31E566EAE1DF}" type="slidenum">
              <a:rPr lang="en-US" smtClean="0"/>
              <a:t>4</a:t>
            </a:fld>
            <a:endParaRPr lang="en-US"/>
          </a:p>
        </p:txBody>
      </p:sp>
    </p:spTree>
    <p:extLst>
      <p:ext uri="{BB962C8B-B14F-4D97-AF65-F5344CB8AC3E}">
        <p14:creationId xmlns:p14="http://schemas.microsoft.com/office/powerpoint/2010/main" val="15282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again, looking at cyber preparedness, there </a:t>
            </a:r>
            <a:r>
              <a:rPr lang="en-US"/>
              <a:t>is the trend </a:t>
            </a:r>
            <a:r>
              <a:rPr lang="en-US" dirty="0"/>
              <a:t>of back to “business as usual” and a return to 2021 levels of concern.</a:t>
            </a:r>
          </a:p>
          <a:p>
            <a:pPr marL="171450" indent="-171450">
              <a:buFont typeface="Arial" panose="020B0604020202020204" pitchFamily="34" charset="0"/>
              <a:buChar char="•"/>
            </a:pPr>
            <a:r>
              <a:rPr lang="en-US" dirty="0"/>
              <a:t>CISOs feel worried about a cyber attack, but also feel unprepared, with 61% sharing that view. That’s closer to 2021 and a marked increase from just last year.</a:t>
            </a:r>
          </a:p>
          <a:p>
            <a:pPr marL="171450" indent="-171450">
              <a:buFont typeface="Arial" panose="020B0604020202020204" pitchFamily="34" charset="0"/>
              <a:buChar char="•"/>
            </a:pPr>
            <a:r>
              <a:rPr lang="en-US" dirty="0"/>
              <a:t>CISOs in the UK, France and Brazil have substantially elevated feelings of unpreparedness over their peers.</a:t>
            </a:r>
          </a:p>
        </p:txBody>
      </p:sp>
      <p:sp>
        <p:nvSpPr>
          <p:cNvPr id="4" name="Slide Number Placeholder 3"/>
          <p:cNvSpPr>
            <a:spLocks noGrp="1"/>
          </p:cNvSpPr>
          <p:nvPr>
            <p:ph type="sldNum" sz="quarter" idx="5"/>
          </p:nvPr>
        </p:nvSpPr>
        <p:spPr/>
        <p:txBody>
          <a:bodyPr/>
          <a:lstStyle/>
          <a:p>
            <a:fld id="{2B364458-DCBE-1A48-94D2-31E566EAE1DF}" type="slidenum">
              <a:rPr lang="en-US" smtClean="0"/>
              <a:t>5</a:t>
            </a:fld>
            <a:endParaRPr lang="en-US"/>
          </a:p>
        </p:txBody>
      </p:sp>
    </p:spTree>
    <p:extLst>
      <p:ext uri="{BB962C8B-B14F-4D97-AF65-F5344CB8AC3E}">
        <p14:creationId xmlns:p14="http://schemas.microsoft.com/office/powerpoint/2010/main" val="2844199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Types of threats top of mind for CISOs: Email fraud, insider threats, cloud account compromise, and DDoS attacks.</a:t>
            </a:r>
          </a:p>
          <a:p>
            <a:pPr marL="171450" indent="-171450">
              <a:buFont typeface="Arial" panose="020B0604020202020204" pitchFamily="34" charset="0"/>
              <a:buChar char="•"/>
            </a:pPr>
            <a:r>
              <a:rPr lang="en-US" dirty="0"/>
              <a:t>Almost same as last year: in 2022 Insider threats led the way and email fraud came in second.</a:t>
            </a:r>
          </a:p>
          <a:p>
            <a:pPr marL="171450" indent="-171450">
              <a:buFont typeface="Arial" panose="020B0604020202020204" pitchFamily="34" charset="0"/>
              <a:buChar char="•"/>
            </a:pPr>
            <a:r>
              <a:rPr lang="en-US" dirty="0"/>
              <a:t>Proofpoint’s 2022 board report showed board members also view email fraud as the top threat, so CISO concerns filtering through to C-suite.</a:t>
            </a:r>
          </a:p>
        </p:txBody>
      </p:sp>
      <p:sp>
        <p:nvSpPr>
          <p:cNvPr id="4" name="Slide Number Placeholder 3"/>
          <p:cNvSpPr>
            <a:spLocks noGrp="1"/>
          </p:cNvSpPr>
          <p:nvPr>
            <p:ph type="sldNum" sz="quarter" idx="5"/>
          </p:nvPr>
        </p:nvSpPr>
        <p:spPr/>
        <p:txBody>
          <a:bodyPr/>
          <a:lstStyle/>
          <a:p>
            <a:fld id="{2B364458-DCBE-1A48-94D2-31E566EAE1DF}" type="slidenum">
              <a:rPr lang="en-US" smtClean="0"/>
              <a:t>6</a:t>
            </a:fld>
            <a:endParaRPr lang="en-US"/>
          </a:p>
        </p:txBody>
      </p:sp>
    </p:spTree>
    <p:extLst>
      <p:ext uri="{BB962C8B-B14F-4D97-AF65-F5344CB8AC3E}">
        <p14:creationId xmlns:p14="http://schemas.microsoft.com/office/powerpoint/2010/main" val="1011476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Almost two-thirds of CISOs consider human error to be their organization’s biggest cyber vulnerability.</a:t>
            </a:r>
          </a:p>
          <a:p>
            <a:pPr marL="171450" indent="-171450">
              <a:buFont typeface="Arial" panose="020B0604020202020204" pitchFamily="34" charset="0"/>
              <a:buChar char="•"/>
            </a:pPr>
            <a:r>
              <a:rPr lang="en-US" dirty="0"/>
              <a:t>This is consistent with what we found in 2022 and 2021. Shows that improving confidence in worker’s cybersecurity savviness remains a challenge.</a:t>
            </a:r>
          </a:p>
          <a:p>
            <a:pPr marL="171450" indent="-171450">
              <a:buFont typeface="Arial" panose="020B0604020202020204" pitchFamily="34" charset="0"/>
              <a:buChar char="•"/>
            </a:pPr>
            <a:r>
              <a:rPr lang="en-US" dirty="0"/>
              <a:t>2022 Board report: 67% of directors share this view, suggesting C-Suite recognizes threat CISOs have witnessed firsthand.</a:t>
            </a:r>
          </a:p>
        </p:txBody>
      </p:sp>
      <p:sp>
        <p:nvSpPr>
          <p:cNvPr id="4" name="Slide Number Placeholder 3"/>
          <p:cNvSpPr>
            <a:spLocks noGrp="1"/>
          </p:cNvSpPr>
          <p:nvPr>
            <p:ph type="sldNum" sz="quarter" idx="5"/>
          </p:nvPr>
        </p:nvSpPr>
        <p:spPr/>
        <p:txBody>
          <a:bodyPr/>
          <a:lstStyle/>
          <a:p>
            <a:fld id="{2B364458-DCBE-1A48-94D2-31E566EAE1DF}" type="slidenum">
              <a:rPr lang="en-US" smtClean="0"/>
              <a:t>8</a:t>
            </a:fld>
            <a:endParaRPr lang="en-US"/>
          </a:p>
        </p:txBody>
      </p:sp>
    </p:spTree>
    <p:extLst>
      <p:ext uri="{BB962C8B-B14F-4D97-AF65-F5344CB8AC3E}">
        <p14:creationId xmlns:p14="http://schemas.microsoft.com/office/powerpoint/2010/main" val="288398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61% of CISOs believe employees understand their role in protecting their employee. Number has remained consistent over time.</a:t>
            </a:r>
          </a:p>
          <a:p>
            <a:pPr marL="171450" indent="-171450">
              <a:buFont typeface="Arial" panose="020B0604020202020204" pitchFamily="34" charset="0"/>
              <a:buChar char="•"/>
            </a:pPr>
            <a:r>
              <a:rPr lang="en-US" dirty="0"/>
              <a:t>While may seem high, it means 2 in 5 CISOs aren’t confident their workers know how to manage cyber threats.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B364458-DCBE-1A48-94D2-31E566EAE1DF}" type="slidenum">
              <a:rPr lang="en-US" smtClean="0"/>
              <a:t>9</a:t>
            </a:fld>
            <a:endParaRPr lang="en-US"/>
          </a:p>
        </p:txBody>
      </p:sp>
    </p:spTree>
    <p:extLst>
      <p:ext uri="{BB962C8B-B14F-4D97-AF65-F5344CB8AC3E}">
        <p14:creationId xmlns:p14="http://schemas.microsoft.com/office/powerpoint/2010/main" val="119637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new thing examined this year was data loss.</a:t>
            </a:r>
          </a:p>
          <a:p>
            <a:pPr marL="171450" indent="-171450">
              <a:buFont typeface="Arial" panose="020B0604020202020204" pitchFamily="34" charset="0"/>
              <a:buChar char="•"/>
            </a:pPr>
            <a:r>
              <a:rPr lang="en-US" dirty="0"/>
              <a:t>Almost two-thirds of CISOs have experienced a loss of sensitive information at their organizations in the past year.</a:t>
            </a:r>
          </a:p>
          <a:p>
            <a:pPr marL="171450" indent="-171450">
              <a:buFont typeface="Arial" panose="020B0604020202020204" pitchFamily="34" charset="0"/>
              <a:buChar char="•"/>
            </a:pPr>
            <a:r>
              <a:rPr lang="en-US" dirty="0"/>
              <a:t>Industries experiencing the most data loss incidents were energy, business &amp; professional services, and retail.</a:t>
            </a:r>
          </a:p>
          <a:p>
            <a:pPr marL="171450" indent="-171450">
              <a:buFont typeface="Arial" panose="020B0604020202020204" pitchFamily="34" charset="0"/>
              <a:buChar char="•"/>
            </a:pPr>
            <a:r>
              <a:rPr lang="en-US" dirty="0"/>
              <a:t>Leading consequence of these incidents was post-attack recovery costs, followed by financial loss and regulatory sanctions.</a:t>
            </a:r>
          </a:p>
        </p:txBody>
      </p:sp>
      <p:sp>
        <p:nvSpPr>
          <p:cNvPr id="4" name="Slide Number Placeholder 3"/>
          <p:cNvSpPr>
            <a:spLocks noGrp="1"/>
          </p:cNvSpPr>
          <p:nvPr>
            <p:ph type="sldNum" sz="quarter" idx="5"/>
          </p:nvPr>
        </p:nvSpPr>
        <p:spPr/>
        <p:txBody>
          <a:bodyPr/>
          <a:lstStyle/>
          <a:p>
            <a:fld id="{2B364458-DCBE-1A48-94D2-31E566EAE1DF}" type="slidenum">
              <a:rPr lang="en-US" smtClean="0"/>
              <a:t>11</a:t>
            </a:fld>
            <a:endParaRPr lang="en-US"/>
          </a:p>
        </p:txBody>
      </p:sp>
    </p:spTree>
    <p:extLst>
      <p:ext uri="{BB962C8B-B14F-4D97-AF65-F5344CB8AC3E}">
        <p14:creationId xmlns:p14="http://schemas.microsoft.com/office/powerpoint/2010/main" val="2051368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those CISO who experienced a data loss event, an astonishing 82% said that employees leaving their organization played a role.</a:t>
            </a:r>
          </a:p>
          <a:p>
            <a:pPr marL="171450" indent="-171450">
              <a:buFont typeface="Arial" panose="020B0604020202020204" pitchFamily="34" charset="0"/>
              <a:buChar char="•"/>
            </a:pPr>
            <a:r>
              <a:rPr lang="en-US" dirty="0"/>
              <a:t>It’s clear that the impact of the Great Resignation and recent mass layoffs is a contributing factor in this trend.</a:t>
            </a:r>
          </a:p>
          <a:p>
            <a:pPr marL="171450" indent="-171450">
              <a:buFont typeface="Arial" panose="020B0604020202020204" pitchFamily="34" charset="0"/>
              <a:buChar char="•"/>
            </a:pPr>
            <a:r>
              <a:rPr lang="en-US" dirty="0"/>
              <a:t>It will take more than technical controls alone to solve this problem and will instead require building a strong security culture.</a:t>
            </a:r>
          </a:p>
        </p:txBody>
      </p:sp>
      <p:sp>
        <p:nvSpPr>
          <p:cNvPr id="4" name="Slide Number Placeholder 3"/>
          <p:cNvSpPr>
            <a:spLocks noGrp="1"/>
          </p:cNvSpPr>
          <p:nvPr>
            <p:ph type="sldNum" sz="quarter" idx="5"/>
          </p:nvPr>
        </p:nvSpPr>
        <p:spPr/>
        <p:txBody>
          <a:bodyPr/>
          <a:lstStyle/>
          <a:p>
            <a:fld id="{2B364458-DCBE-1A48-94D2-31E566EAE1DF}" type="slidenum">
              <a:rPr lang="en-US" smtClean="0"/>
              <a:t>12</a:t>
            </a:fld>
            <a:endParaRPr lang="en-US"/>
          </a:p>
        </p:txBody>
      </p:sp>
    </p:spTree>
    <p:extLst>
      <p:ext uri="{BB962C8B-B14F-4D97-AF65-F5344CB8AC3E}">
        <p14:creationId xmlns:p14="http://schemas.microsoft.com/office/powerpoint/2010/main" val="3191139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Supply chain risk is a recurring priority.</a:t>
            </a:r>
          </a:p>
          <a:p>
            <a:pPr marL="171450" indent="-171450">
              <a:buFont typeface="Arial" panose="020B0604020202020204" pitchFamily="34" charset="0"/>
              <a:buChar char="•"/>
            </a:pPr>
            <a:r>
              <a:rPr lang="en-US" dirty="0"/>
              <a:t>64% of CISOs say they have appropriate controls in place to mitigate supply chain risk. Slight increase from 2022, showing the issue is a top priority.</a:t>
            </a:r>
          </a:p>
          <a:p>
            <a:pPr marL="171450" indent="-171450">
              <a:buFont typeface="Arial" panose="020B0604020202020204" pitchFamily="34" charset="0"/>
              <a:buChar char="•"/>
            </a:pPr>
            <a:r>
              <a:rPr lang="en-US" dirty="0"/>
              <a:t>58% of CISOs say the economic downturn has impacted their cybersecurity budgets.</a:t>
            </a:r>
          </a:p>
          <a:p>
            <a:pPr marL="171450" indent="-171450">
              <a:buFont typeface="Arial" panose="020B0604020202020204" pitchFamily="34" charset="0"/>
              <a:buChar char="•"/>
            </a:pPr>
            <a:r>
              <a:rPr lang="en-US" dirty="0"/>
              <a:t>CISOs may feel more strapped for resources and these supply chain controls may be at risk.</a:t>
            </a:r>
          </a:p>
        </p:txBody>
      </p:sp>
      <p:sp>
        <p:nvSpPr>
          <p:cNvPr id="4" name="Slide Number Placeholder 3"/>
          <p:cNvSpPr>
            <a:spLocks noGrp="1"/>
          </p:cNvSpPr>
          <p:nvPr>
            <p:ph type="sldNum" sz="quarter" idx="5"/>
          </p:nvPr>
        </p:nvSpPr>
        <p:spPr/>
        <p:txBody>
          <a:bodyPr/>
          <a:lstStyle/>
          <a:p>
            <a:fld id="{2B364458-DCBE-1A48-94D2-31E566EAE1DF}" type="slidenum">
              <a:rPr lang="en-US" smtClean="0"/>
              <a:t>14</a:t>
            </a:fld>
            <a:endParaRPr lang="en-US"/>
          </a:p>
        </p:txBody>
      </p:sp>
    </p:spTree>
    <p:extLst>
      <p:ext uri="{BB962C8B-B14F-4D97-AF65-F5344CB8AC3E}">
        <p14:creationId xmlns:p14="http://schemas.microsoft.com/office/powerpoint/2010/main" val="29188733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85338"/>
            <a:ext cx="6062062" cy="2353648"/>
          </a:xfrm>
        </p:spPr>
        <p:txBody>
          <a:bodyPr anchor="t" anchorCtr="0"/>
          <a:lstStyle>
            <a:lvl1pPr>
              <a:defRPr sz="4400"/>
            </a:lvl1pPr>
          </a:lstStyle>
          <a:p>
            <a:r>
              <a:rPr lang="en-GB"/>
              <a:t>Click to edit Master title style</a:t>
            </a:r>
            <a:endParaRPr lang="en-US"/>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7187609" y="289937"/>
            <a:ext cx="1627632" cy="307789"/>
          </a:xfrm>
          <a:prstGeom prst="rect">
            <a:avLst/>
          </a:prstGeom>
        </p:spPr>
      </p:pic>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2868866"/>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3281163"/>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Tree>
    <p:extLst>
      <p:ext uri="{BB962C8B-B14F-4D97-AF65-F5344CB8AC3E}">
        <p14:creationId xmlns:p14="http://schemas.microsoft.com/office/powerpoint/2010/main" val="18822074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406908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4744720" y="1243584"/>
            <a:ext cx="4069080"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3D18D728-7544-E844-CDA9-A39022A44EE4}"/>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463920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2596896"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3282393" y="1243584"/>
            <a:ext cx="259689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6216904" y="1243584"/>
            <a:ext cx="259689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6">
            <a:extLst>
              <a:ext uri="{FF2B5EF4-FFF2-40B4-BE49-F238E27FC236}">
                <a16:creationId xmlns:a16="http://schemas.microsoft.com/office/drawing/2014/main" id="{330F6970-025A-E386-CD3E-60480CC3F7A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9703112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1865376"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2548063" y="1243584"/>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4748244" y="1243584"/>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35C26CF5-910D-7171-2E12-AC34FECAE951}"/>
              </a:ext>
            </a:extLst>
          </p:cNvPr>
          <p:cNvSpPr>
            <a:spLocks noGrp="1"/>
          </p:cNvSpPr>
          <p:nvPr>
            <p:ph sz="quarter" idx="11"/>
          </p:nvPr>
        </p:nvSpPr>
        <p:spPr>
          <a:xfrm>
            <a:off x="6948424" y="1243013"/>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Title 7">
            <a:extLst>
              <a:ext uri="{FF2B5EF4-FFF2-40B4-BE49-F238E27FC236}">
                <a16:creationId xmlns:a16="http://schemas.microsoft.com/office/drawing/2014/main" id="{5C302121-F124-D115-0AB9-A9F502C6562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80791515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5351848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338738" y="285338"/>
            <a:ext cx="8475062" cy="443198"/>
          </a:xfrm>
        </p:spPr>
        <p:txBody>
          <a:bodyPr>
            <a:spAutoFit/>
          </a:body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338738" y="728536"/>
            <a:ext cx="8475062" cy="193899"/>
          </a:xfrm>
        </p:spPr>
        <p:txBody>
          <a:bodyPr>
            <a:spAutoFit/>
          </a:bodyPr>
          <a:lstStyle>
            <a:lvl1pPr marL="0" indent="0">
              <a:buNone/>
              <a:defRPr sz="1400" b="0"/>
            </a:lvl1pPr>
            <a:lvl2pPr marL="201168" indent="0">
              <a:buNone/>
              <a:defRPr/>
            </a:lvl2pPr>
            <a:lvl3pPr marL="402336" indent="0">
              <a:buNone/>
              <a:defRPr/>
            </a:lvl3pPr>
            <a:lvl4pPr marL="603504" indent="0">
              <a:buNone/>
              <a:defRPr/>
            </a:lvl4pPr>
            <a:lvl5pPr marL="804672" indent="0">
              <a:buNone/>
              <a:defRPr/>
            </a:lvl5pPr>
          </a:lstStyle>
          <a:p>
            <a:pPr lvl="0"/>
            <a:r>
              <a:rPr lang="en-US" dirty="0"/>
              <a:t>Subtitle goes here</a:t>
            </a:r>
          </a:p>
        </p:txBody>
      </p:sp>
    </p:spTree>
    <p:extLst>
      <p:ext uri="{BB962C8B-B14F-4D97-AF65-F5344CB8AC3E}">
        <p14:creationId xmlns:p14="http://schemas.microsoft.com/office/powerpoint/2010/main" val="16459575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9830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Fact,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68408DA-6DA1-9743-AC91-3D0E3C6600BB}"/>
              </a:ext>
            </a:extLst>
          </p:cNvPr>
          <p:cNvSpPr>
            <a:spLocks noGrp="1"/>
          </p:cNvSpPr>
          <p:nvPr>
            <p:ph type="body" sz="quarter" idx="11" hasCustomPrompt="1"/>
          </p:nvPr>
        </p:nvSpPr>
        <p:spPr>
          <a:xfrm>
            <a:off x="338738" y="1403679"/>
            <a:ext cx="3891256" cy="2089029"/>
          </a:xfrm>
        </p:spPr>
        <p:txBody>
          <a:bodyPr anchor="b" anchorCtr="0"/>
          <a:lstStyle>
            <a:lvl1pPr marL="0" indent="0">
              <a:buNone/>
              <a:defRPr sz="12000" b="0">
                <a:solidFill>
                  <a:schemeClr val="accent1"/>
                </a:solidFill>
              </a:defRPr>
            </a:lvl1pPr>
            <a:lvl2pPr marL="201168" indent="0">
              <a:buNone/>
              <a:defRPr/>
            </a:lvl2pPr>
            <a:lvl3pPr marL="402336" indent="0">
              <a:buNone/>
              <a:defRPr/>
            </a:lvl3pPr>
            <a:lvl4pPr marL="603504" indent="0">
              <a:buNone/>
              <a:defRPr/>
            </a:lvl4pPr>
            <a:lvl5pPr marL="804672" indent="0">
              <a:buNone/>
              <a:defRPr/>
            </a:lvl5pPr>
          </a:lstStyle>
          <a:p>
            <a:pPr lvl="0"/>
            <a:r>
              <a:rPr lang="en-US" dirty="0"/>
              <a:t>Edit</a:t>
            </a:r>
          </a:p>
        </p:txBody>
      </p:sp>
      <p:sp>
        <p:nvSpPr>
          <p:cNvPr id="12" name="Text Placeholder 11">
            <a:extLst>
              <a:ext uri="{FF2B5EF4-FFF2-40B4-BE49-F238E27FC236}">
                <a16:creationId xmlns:a16="http://schemas.microsoft.com/office/drawing/2014/main" id="{71A4A2C7-BC25-01F9-5A4A-232EDD075349}"/>
              </a:ext>
            </a:extLst>
          </p:cNvPr>
          <p:cNvSpPr>
            <a:spLocks noGrp="1"/>
          </p:cNvSpPr>
          <p:nvPr>
            <p:ph type="body" sz="quarter" idx="12"/>
          </p:nvPr>
        </p:nvSpPr>
        <p:spPr>
          <a:xfrm>
            <a:off x="338737" y="3740046"/>
            <a:ext cx="3891255" cy="757342"/>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7" name="Content Placeholder 6">
            <a:extLst>
              <a:ext uri="{FF2B5EF4-FFF2-40B4-BE49-F238E27FC236}">
                <a16:creationId xmlns:a16="http://schemas.microsoft.com/office/drawing/2014/main" id="{5B9909AE-4611-7B86-FB29-BFFD6EB9C272}"/>
              </a:ext>
            </a:extLst>
          </p:cNvPr>
          <p:cNvSpPr>
            <a:spLocks noGrp="1"/>
          </p:cNvSpPr>
          <p:nvPr>
            <p:ph sz="quarter" idx="10"/>
          </p:nvPr>
        </p:nvSpPr>
        <p:spPr>
          <a:xfrm>
            <a:off x="4572000" y="285338"/>
            <a:ext cx="4572000" cy="4212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9AF9DA2F-E13A-88EC-CB38-71EE7ADCB63D}"/>
              </a:ext>
            </a:extLst>
          </p:cNvPr>
          <p:cNvSpPr>
            <a:spLocks noGrp="1"/>
          </p:cNvSpPr>
          <p:nvPr>
            <p:ph type="title"/>
          </p:nvPr>
        </p:nvSpPr>
        <p:spPr>
          <a:xfrm>
            <a:off x="338738" y="285338"/>
            <a:ext cx="3891256" cy="804672"/>
          </a:xfrm>
        </p:spPr>
        <p:txBody>
          <a:bodyPr anchor="t" anchorCtr="0"/>
          <a:lstStyle>
            <a:lvl1pPr>
              <a:defRPr sz="1600"/>
            </a:lvl1pPr>
          </a:lstStyle>
          <a:p>
            <a:r>
              <a:rPr lang="en-GB"/>
              <a:t>Click to edit Master title style</a:t>
            </a:r>
            <a:endParaRPr lang="en-US"/>
          </a:p>
        </p:txBody>
      </p:sp>
    </p:spTree>
    <p:extLst>
      <p:ext uri="{BB962C8B-B14F-4D97-AF65-F5344CB8AC3E}">
        <p14:creationId xmlns:p14="http://schemas.microsoft.com/office/powerpoint/2010/main" val="4312978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Text, Sma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CE0B-EA3F-89A5-4917-FCE5E61BEFE7}"/>
              </a:ext>
            </a:extLst>
          </p:cNvPr>
          <p:cNvSpPr>
            <a:spLocks noGrp="1"/>
          </p:cNvSpPr>
          <p:nvPr>
            <p:ph type="title"/>
          </p:nvPr>
        </p:nvSpPr>
        <p:spPr>
          <a:xfrm>
            <a:off x="338738" y="285338"/>
            <a:ext cx="6069557" cy="4212050"/>
          </a:xfrm>
        </p:spPr>
        <p:txBody>
          <a:bodyPr anchor="ctr" anchorCtr="0"/>
          <a:lstStyle>
            <a:lvl1pPr>
              <a:defRPr sz="4400"/>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EC7BB033-1A17-2E4D-C725-316EA0BFE3B9}"/>
              </a:ext>
            </a:extLst>
          </p:cNvPr>
          <p:cNvSpPr>
            <a:spLocks noGrp="1"/>
          </p:cNvSpPr>
          <p:nvPr>
            <p:ph type="body" sz="quarter" idx="10"/>
          </p:nvPr>
        </p:nvSpPr>
        <p:spPr>
          <a:xfrm>
            <a:off x="6746622" y="2571750"/>
            <a:ext cx="2049905" cy="1924050"/>
          </a:xfrm>
        </p:spPr>
        <p:txBody>
          <a:bodyPr/>
          <a:lstStyle>
            <a:lvl1pPr marL="0" indent="0">
              <a:buNone/>
              <a:defRPr b="0">
                <a:solidFill>
                  <a:schemeClr val="accent1"/>
                </a:solidFill>
              </a:defRPr>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Tree>
    <p:extLst>
      <p:ext uri="{BB962C8B-B14F-4D97-AF65-F5344CB8AC3E}">
        <p14:creationId xmlns:p14="http://schemas.microsoft.com/office/powerpoint/2010/main" val="337806270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Half-page Text, Image on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A2611F-076F-A552-2A57-14C908F95A0E}"/>
              </a:ext>
            </a:extLst>
          </p:cNvPr>
          <p:cNvSpPr>
            <a:spLocks noGrp="1"/>
          </p:cNvSpPr>
          <p:nvPr>
            <p:ph type="body" sz="quarter" idx="10"/>
          </p:nvPr>
        </p:nvSpPr>
        <p:spPr>
          <a:xfrm>
            <a:off x="338738" y="1243584"/>
            <a:ext cx="2555187" cy="3252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F5988414-5330-F352-1B1C-0EC2F403D2CE}"/>
              </a:ext>
            </a:extLst>
          </p:cNvPr>
          <p:cNvSpPr>
            <a:spLocks noGrp="1"/>
          </p:cNvSpPr>
          <p:nvPr>
            <p:ph type="pic" sz="quarter" idx="11" hasCustomPrompt="1"/>
          </p:nvPr>
        </p:nvSpPr>
        <p:spPr>
          <a:xfrm>
            <a:off x="3240088" y="1244600"/>
            <a:ext cx="5573712" cy="3252788"/>
          </a:xfrm>
        </p:spPr>
        <p:txBody>
          <a:bodyPr/>
          <a:lstStyle>
            <a:lvl1pPr marL="0" indent="0">
              <a:buNone/>
              <a:defRPr b="0"/>
            </a:lvl1pPr>
          </a:lstStyle>
          <a:p>
            <a:r>
              <a:rPr lang="en-US" dirty="0"/>
              <a:t>Click to add picture</a:t>
            </a:r>
          </a:p>
        </p:txBody>
      </p:sp>
      <p:sp>
        <p:nvSpPr>
          <p:cNvPr id="12" name="Title 11">
            <a:extLst>
              <a:ext uri="{FF2B5EF4-FFF2-40B4-BE49-F238E27FC236}">
                <a16:creationId xmlns:a16="http://schemas.microsoft.com/office/drawing/2014/main" id="{55204323-6A9D-CD91-B298-6614B1DAD56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08969498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Two Narrow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FF0-F5BB-CFC3-2F63-8BFF5F86F579}"/>
              </a:ext>
            </a:extLst>
          </p:cNvPr>
          <p:cNvSpPr>
            <a:spLocks noGrp="1"/>
          </p:cNvSpPr>
          <p:nvPr>
            <p:ph type="title"/>
          </p:nvPr>
        </p:nvSpPr>
        <p:spPr>
          <a:xfrm>
            <a:off x="338738" y="285338"/>
            <a:ext cx="4142232" cy="4212050"/>
          </a:xfrm>
        </p:spPr>
        <p:txBody>
          <a:bodyPr anchor="t" anchorCtr="0"/>
          <a:lstStyle/>
          <a:p>
            <a:r>
              <a:rPr lang="en-GB"/>
              <a:t>Click to edit Master title style</a:t>
            </a:r>
            <a:endParaRPr lang="en-US"/>
          </a:p>
        </p:txBody>
      </p:sp>
      <p:sp>
        <p:nvSpPr>
          <p:cNvPr id="7" name="Text Placeholder 6">
            <a:extLst>
              <a:ext uri="{FF2B5EF4-FFF2-40B4-BE49-F238E27FC236}">
                <a16:creationId xmlns:a16="http://schemas.microsoft.com/office/drawing/2014/main" id="{50C0A0EA-B706-B004-2064-E564F0CFE55E}"/>
              </a:ext>
            </a:extLst>
          </p:cNvPr>
          <p:cNvSpPr>
            <a:spLocks noGrp="1"/>
          </p:cNvSpPr>
          <p:nvPr>
            <p:ph type="body" sz="quarter" idx="10"/>
          </p:nvPr>
        </p:nvSpPr>
        <p:spPr>
          <a:xfrm>
            <a:off x="4832350" y="285338"/>
            <a:ext cx="1822450" cy="4212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9">
            <a:extLst>
              <a:ext uri="{FF2B5EF4-FFF2-40B4-BE49-F238E27FC236}">
                <a16:creationId xmlns:a16="http://schemas.microsoft.com/office/drawing/2014/main" id="{129517A5-88DB-EDF2-4187-ABB0A364F5A2}"/>
              </a:ext>
            </a:extLst>
          </p:cNvPr>
          <p:cNvSpPr>
            <a:spLocks noGrp="1"/>
          </p:cNvSpPr>
          <p:nvPr>
            <p:ph type="body" sz="quarter" idx="11"/>
          </p:nvPr>
        </p:nvSpPr>
        <p:spPr>
          <a:xfrm>
            <a:off x="6992937" y="285338"/>
            <a:ext cx="1822450" cy="4212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78219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85338"/>
            <a:ext cx="6062062" cy="2353648"/>
          </a:xfrm>
        </p:spPr>
        <p:txBody>
          <a:bodyPr anchor="t" anchorCtr="0"/>
          <a:lstStyle>
            <a:lvl1pPr>
              <a:defRPr sz="4400"/>
            </a:lvl1pPr>
          </a:lstStyle>
          <a:p>
            <a:r>
              <a:rPr lang="en-GB"/>
              <a:t>Click to edit Master title style</a:t>
            </a:r>
            <a:endParaRPr lang="en-US"/>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2868866"/>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3281163"/>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7240643" y="4669659"/>
            <a:ext cx="1627632" cy="307789"/>
          </a:xfrm>
          <a:prstGeom prst="rect">
            <a:avLst/>
          </a:prstGeom>
        </p:spPr>
      </p:pic>
    </p:spTree>
    <p:extLst>
      <p:ext uri="{BB962C8B-B14F-4D97-AF65-F5344CB8AC3E}">
        <p14:creationId xmlns:p14="http://schemas.microsoft.com/office/powerpoint/2010/main" val="37617999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oxed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8EE965-0EDD-F525-AD45-BFB3A474AEE1}"/>
              </a:ext>
            </a:extLst>
          </p:cNvPr>
          <p:cNvSpPr>
            <a:spLocks noGrp="1"/>
          </p:cNvSpPr>
          <p:nvPr>
            <p:ph type="body" sz="quarter" idx="10"/>
          </p:nvPr>
        </p:nvSpPr>
        <p:spPr>
          <a:xfrm>
            <a:off x="338738" y="1244600"/>
            <a:ext cx="2743200" cy="546605"/>
          </a:xfrm>
          <a:solidFill>
            <a:schemeClr val="accent2"/>
          </a:solidFill>
          <a:ln w="9525">
            <a:solidFill>
              <a:schemeClr val="accent2"/>
            </a:solidFill>
          </a:ln>
        </p:spPr>
        <p:txBody>
          <a:bodyPr anchor="ctr" anchorCtr="0"/>
          <a:lstStyle>
            <a:lvl1pPr marL="0" indent="0" algn="ctr">
              <a:buNone/>
              <a:defRPr sz="1800">
                <a:solidFill>
                  <a:srgbClr val="FFFFFF"/>
                </a:solidFill>
              </a:defRPr>
            </a:lvl1pPr>
          </a:lstStyle>
          <a:p>
            <a:pPr lvl="0"/>
            <a:r>
              <a:rPr lang="en-GB"/>
              <a:t>Click to edit Master text styles</a:t>
            </a:r>
          </a:p>
        </p:txBody>
      </p:sp>
      <p:sp>
        <p:nvSpPr>
          <p:cNvPr id="14" name="Text Placeholder 13">
            <a:extLst>
              <a:ext uri="{FF2B5EF4-FFF2-40B4-BE49-F238E27FC236}">
                <a16:creationId xmlns:a16="http://schemas.microsoft.com/office/drawing/2014/main" id="{FAEE9F55-9E7E-9FC8-6AFF-9D46E9C5B6AD}"/>
              </a:ext>
            </a:extLst>
          </p:cNvPr>
          <p:cNvSpPr>
            <a:spLocks noGrp="1"/>
          </p:cNvSpPr>
          <p:nvPr>
            <p:ph type="body" sz="quarter" idx="13"/>
          </p:nvPr>
        </p:nvSpPr>
        <p:spPr>
          <a:xfrm>
            <a:off x="338738" y="1791205"/>
            <a:ext cx="2743200" cy="2249686"/>
          </a:xfrm>
          <a:solidFill>
            <a:schemeClr val="tx1">
              <a:alpha val="5000"/>
            </a:schemeClr>
          </a:solidFill>
          <a:ln w="9525">
            <a:solidFill>
              <a:schemeClr val="accent2"/>
            </a:solidFill>
          </a:ln>
        </p:spPr>
        <p:txBody>
          <a:bodyPr lIns="91440" tIns="91440" rIns="91440" bIns="9144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57C455F6-DAD1-F2DC-B80A-315CE345A9EE}"/>
              </a:ext>
            </a:extLst>
          </p:cNvPr>
          <p:cNvSpPr>
            <a:spLocks noGrp="1"/>
          </p:cNvSpPr>
          <p:nvPr>
            <p:ph type="body" sz="quarter" idx="11"/>
          </p:nvPr>
        </p:nvSpPr>
        <p:spPr>
          <a:xfrm>
            <a:off x="3204669" y="1244600"/>
            <a:ext cx="2743200" cy="546605"/>
          </a:xfrm>
          <a:solidFill>
            <a:schemeClr val="accent1"/>
          </a:solidFill>
          <a:ln w="9525">
            <a:solidFill>
              <a:schemeClr val="accent1"/>
            </a:solidFill>
          </a:ln>
        </p:spPr>
        <p:style>
          <a:lnRef idx="2">
            <a:schemeClr val="dk1"/>
          </a:lnRef>
          <a:fillRef idx="1">
            <a:schemeClr val="lt1"/>
          </a:fillRef>
          <a:effectRef idx="0">
            <a:schemeClr val="dk1"/>
          </a:effectRef>
          <a:fontRef idx="minor">
            <a:schemeClr val="dk1"/>
          </a:fontRef>
        </p:style>
        <p:txBody>
          <a:bodyPr anchor="ctr" anchorCtr="0"/>
          <a:lstStyle>
            <a:lvl1pPr marL="0" indent="0" algn="ctr">
              <a:buNone/>
              <a:defRPr sz="1800">
                <a:solidFill>
                  <a:srgbClr val="FFFFFF"/>
                </a:solidFill>
              </a:defRPr>
            </a:lvl1pPr>
          </a:lstStyle>
          <a:p>
            <a:pPr lvl="0"/>
            <a:r>
              <a:rPr lang="en-GB"/>
              <a:t>Click to edit Master text styles</a:t>
            </a:r>
          </a:p>
        </p:txBody>
      </p:sp>
      <p:sp>
        <p:nvSpPr>
          <p:cNvPr id="16" name="Text Placeholder 15">
            <a:extLst>
              <a:ext uri="{FF2B5EF4-FFF2-40B4-BE49-F238E27FC236}">
                <a16:creationId xmlns:a16="http://schemas.microsoft.com/office/drawing/2014/main" id="{E7D681A1-F49A-1F75-E619-697A4BA74781}"/>
              </a:ext>
            </a:extLst>
          </p:cNvPr>
          <p:cNvSpPr>
            <a:spLocks noGrp="1"/>
          </p:cNvSpPr>
          <p:nvPr>
            <p:ph type="body" sz="quarter" idx="14"/>
          </p:nvPr>
        </p:nvSpPr>
        <p:spPr>
          <a:xfrm>
            <a:off x="3204669" y="1791205"/>
            <a:ext cx="2743200" cy="2249686"/>
          </a:xfrm>
          <a:solidFill>
            <a:schemeClr val="tx1">
              <a:alpha val="5000"/>
            </a:schemeClr>
          </a:solidFill>
          <a:ln w="9525">
            <a:solidFill>
              <a:schemeClr val="accent1"/>
            </a:solidFill>
          </a:ln>
        </p:spPr>
        <p:txBody>
          <a:bodyPr lIns="91440" tIns="91440" rIns="91440" bIns="9144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ext Placeholder 11">
            <a:extLst>
              <a:ext uri="{FF2B5EF4-FFF2-40B4-BE49-F238E27FC236}">
                <a16:creationId xmlns:a16="http://schemas.microsoft.com/office/drawing/2014/main" id="{80C99E30-E838-7CFE-D772-1A1D16422638}"/>
              </a:ext>
            </a:extLst>
          </p:cNvPr>
          <p:cNvSpPr>
            <a:spLocks noGrp="1"/>
          </p:cNvSpPr>
          <p:nvPr>
            <p:ph type="body" sz="quarter" idx="12"/>
          </p:nvPr>
        </p:nvSpPr>
        <p:spPr>
          <a:xfrm>
            <a:off x="6070600" y="1244600"/>
            <a:ext cx="2743200" cy="546605"/>
          </a:xfrm>
          <a:solidFill>
            <a:srgbClr val="87D1E6"/>
          </a:solidFill>
          <a:ln w="9525">
            <a:solidFill>
              <a:srgbClr val="87D1E6"/>
            </a:solidFill>
          </a:ln>
        </p:spPr>
        <p:txBody>
          <a:bodyPr anchor="ctr" anchorCtr="0"/>
          <a:lstStyle>
            <a:lvl1pPr marL="0" indent="0" algn="ctr">
              <a:buNone/>
              <a:defRPr sz="1800">
                <a:solidFill>
                  <a:srgbClr val="FFFFFF"/>
                </a:solidFill>
              </a:defRPr>
            </a:lvl1pPr>
          </a:lstStyle>
          <a:p>
            <a:pPr lvl="0"/>
            <a:r>
              <a:rPr lang="en-GB"/>
              <a:t>Click to edit Master text styles</a:t>
            </a:r>
          </a:p>
        </p:txBody>
      </p:sp>
      <p:sp>
        <p:nvSpPr>
          <p:cNvPr id="18" name="Text Placeholder 17">
            <a:extLst>
              <a:ext uri="{FF2B5EF4-FFF2-40B4-BE49-F238E27FC236}">
                <a16:creationId xmlns:a16="http://schemas.microsoft.com/office/drawing/2014/main" id="{669FB0B0-238F-9BF5-F03B-08FB9B6F16E4}"/>
              </a:ext>
            </a:extLst>
          </p:cNvPr>
          <p:cNvSpPr>
            <a:spLocks noGrp="1"/>
          </p:cNvSpPr>
          <p:nvPr>
            <p:ph type="body" sz="quarter" idx="15"/>
          </p:nvPr>
        </p:nvSpPr>
        <p:spPr>
          <a:xfrm>
            <a:off x="6070600" y="1791205"/>
            <a:ext cx="2743200" cy="2249686"/>
          </a:xfrm>
          <a:solidFill>
            <a:schemeClr val="tx1">
              <a:alpha val="5000"/>
            </a:schemeClr>
          </a:solidFill>
          <a:ln w="9525">
            <a:solidFill>
              <a:srgbClr val="87D1E6"/>
            </a:solidFill>
          </a:ln>
        </p:spPr>
        <p:txBody>
          <a:bodyPr lIns="91440" tIns="91440" rIns="91440" bIns="9144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Text Placeholder 19">
            <a:extLst>
              <a:ext uri="{FF2B5EF4-FFF2-40B4-BE49-F238E27FC236}">
                <a16:creationId xmlns:a16="http://schemas.microsoft.com/office/drawing/2014/main" id="{BDECAE57-0B89-61CA-540A-E08AE79A7778}"/>
              </a:ext>
            </a:extLst>
          </p:cNvPr>
          <p:cNvSpPr>
            <a:spLocks noGrp="1"/>
          </p:cNvSpPr>
          <p:nvPr>
            <p:ph type="body" sz="quarter" idx="16"/>
          </p:nvPr>
        </p:nvSpPr>
        <p:spPr>
          <a:xfrm>
            <a:off x="338138" y="4136175"/>
            <a:ext cx="8467725" cy="361212"/>
          </a:xfrm>
          <a:solidFill>
            <a:srgbClr val="1E63AF"/>
          </a:solidFill>
          <a:ln w="9525">
            <a:solidFill>
              <a:srgbClr val="1E63AF"/>
            </a:solidFill>
          </a:ln>
        </p:spPr>
        <p:txBody>
          <a:bodyPr anchor="ctr" anchorCtr="0"/>
          <a:lstStyle>
            <a:lvl1pPr marL="0" indent="0" algn="ctr">
              <a:buNone/>
              <a:defRPr sz="1800">
                <a:solidFill>
                  <a:srgbClr val="FFFFFF"/>
                </a:solidFill>
              </a:defRPr>
            </a:lvl1pPr>
          </a:lstStyle>
          <a:p>
            <a:pPr lvl="0"/>
            <a:r>
              <a:rPr lang="en-GB"/>
              <a:t>Click to edit Master text styles</a:t>
            </a:r>
          </a:p>
        </p:txBody>
      </p:sp>
      <p:sp>
        <p:nvSpPr>
          <p:cNvPr id="21" name="Title 20">
            <a:extLst>
              <a:ext uri="{FF2B5EF4-FFF2-40B4-BE49-F238E27FC236}">
                <a16:creationId xmlns:a16="http://schemas.microsoft.com/office/drawing/2014/main" id="{FB668283-4F25-2B79-8708-F77EE5D7C2D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0612708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oxed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8EE965-0EDD-F525-AD45-BFB3A474AEE1}"/>
              </a:ext>
            </a:extLst>
          </p:cNvPr>
          <p:cNvSpPr>
            <a:spLocks noGrp="1"/>
          </p:cNvSpPr>
          <p:nvPr>
            <p:ph type="body" sz="quarter" idx="10"/>
          </p:nvPr>
        </p:nvSpPr>
        <p:spPr>
          <a:xfrm>
            <a:off x="338738" y="1244600"/>
            <a:ext cx="4069080" cy="546605"/>
          </a:xfrm>
          <a:solidFill>
            <a:schemeClr val="accent2"/>
          </a:solidFill>
          <a:ln w="9525">
            <a:solidFill>
              <a:schemeClr val="accent2"/>
            </a:solidFill>
          </a:ln>
        </p:spPr>
        <p:txBody>
          <a:bodyPr anchor="ctr" anchorCtr="0"/>
          <a:lstStyle>
            <a:lvl1pPr marL="0" indent="0" algn="ctr">
              <a:buNone/>
              <a:defRPr sz="1800">
                <a:solidFill>
                  <a:srgbClr val="FFFFFF"/>
                </a:solidFill>
              </a:defRPr>
            </a:lvl1pPr>
          </a:lstStyle>
          <a:p>
            <a:pPr lvl="0"/>
            <a:r>
              <a:rPr lang="en-GB"/>
              <a:t>Click to edit Master text styles</a:t>
            </a:r>
          </a:p>
        </p:txBody>
      </p:sp>
      <p:sp>
        <p:nvSpPr>
          <p:cNvPr id="14" name="Text Placeholder 13">
            <a:extLst>
              <a:ext uri="{FF2B5EF4-FFF2-40B4-BE49-F238E27FC236}">
                <a16:creationId xmlns:a16="http://schemas.microsoft.com/office/drawing/2014/main" id="{FAEE9F55-9E7E-9FC8-6AFF-9D46E9C5B6AD}"/>
              </a:ext>
            </a:extLst>
          </p:cNvPr>
          <p:cNvSpPr>
            <a:spLocks noGrp="1"/>
          </p:cNvSpPr>
          <p:nvPr>
            <p:ph type="body" sz="quarter" idx="13"/>
          </p:nvPr>
        </p:nvSpPr>
        <p:spPr>
          <a:xfrm>
            <a:off x="338738" y="1791204"/>
            <a:ext cx="4069080" cy="2706183"/>
          </a:xfrm>
          <a:solidFill>
            <a:schemeClr val="tx1">
              <a:alpha val="5000"/>
            </a:schemeClr>
          </a:solidFill>
          <a:ln w="9525">
            <a:solidFill>
              <a:schemeClr val="accent2"/>
            </a:solidFill>
          </a:ln>
        </p:spPr>
        <p:txBody>
          <a:bodyPr lIns="91440" tIns="91440" rIns="91440" bIns="9144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9">
            <a:extLst>
              <a:ext uri="{FF2B5EF4-FFF2-40B4-BE49-F238E27FC236}">
                <a16:creationId xmlns:a16="http://schemas.microsoft.com/office/drawing/2014/main" id="{57C455F6-DAD1-F2DC-B80A-315CE345A9EE}"/>
              </a:ext>
            </a:extLst>
          </p:cNvPr>
          <p:cNvSpPr>
            <a:spLocks noGrp="1"/>
          </p:cNvSpPr>
          <p:nvPr>
            <p:ph type="body" sz="quarter" idx="11"/>
          </p:nvPr>
        </p:nvSpPr>
        <p:spPr>
          <a:xfrm>
            <a:off x="4744720" y="1244600"/>
            <a:ext cx="4069080" cy="546605"/>
          </a:xfrm>
          <a:solidFill>
            <a:schemeClr val="accent1"/>
          </a:solidFill>
          <a:ln w="9525">
            <a:solidFill>
              <a:schemeClr val="accent1"/>
            </a:solidFill>
          </a:ln>
        </p:spPr>
        <p:style>
          <a:lnRef idx="2">
            <a:schemeClr val="dk1"/>
          </a:lnRef>
          <a:fillRef idx="1">
            <a:schemeClr val="lt1"/>
          </a:fillRef>
          <a:effectRef idx="0">
            <a:schemeClr val="dk1"/>
          </a:effectRef>
          <a:fontRef idx="minor">
            <a:schemeClr val="dk1"/>
          </a:fontRef>
        </p:style>
        <p:txBody>
          <a:bodyPr anchor="ctr" anchorCtr="0"/>
          <a:lstStyle>
            <a:lvl1pPr marL="0" indent="0" algn="ctr">
              <a:buNone/>
              <a:defRPr sz="1800">
                <a:solidFill>
                  <a:srgbClr val="FFFFFF"/>
                </a:solidFill>
              </a:defRPr>
            </a:lvl1pPr>
          </a:lstStyle>
          <a:p>
            <a:pPr lvl="0"/>
            <a:r>
              <a:rPr lang="en-GB"/>
              <a:t>Click to edit Master text styles</a:t>
            </a:r>
          </a:p>
        </p:txBody>
      </p:sp>
      <p:sp>
        <p:nvSpPr>
          <p:cNvPr id="16" name="Text Placeholder 15">
            <a:extLst>
              <a:ext uri="{FF2B5EF4-FFF2-40B4-BE49-F238E27FC236}">
                <a16:creationId xmlns:a16="http://schemas.microsoft.com/office/drawing/2014/main" id="{E7D681A1-F49A-1F75-E619-697A4BA74781}"/>
              </a:ext>
            </a:extLst>
          </p:cNvPr>
          <p:cNvSpPr>
            <a:spLocks noGrp="1"/>
          </p:cNvSpPr>
          <p:nvPr>
            <p:ph type="body" sz="quarter" idx="14"/>
          </p:nvPr>
        </p:nvSpPr>
        <p:spPr>
          <a:xfrm>
            <a:off x="4744720" y="1791204"/>
            <a:ext cx="4069080" cy="2706183"/>
          </a:xfrm>
          <a:solidFill>
            <a:schemeClr val="tx1">
              <a:alpha val="5000"/>
            </a:schemeClr>
          </a:solidFill>
          <a:ln w="9525">
            <a:solidFill>
              <a:schemeClr val="accent1"/>
            </a:solidFill>
          </a:ln>
        </p:spPr>
        <p:txBody>
          <a:bodyPr lIns="91440" tIns="91440" rIns="91440" bIns="9144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A7571DE1-11B9-A860-1194-7416EA9F84B0}"/>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19546438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8475062" cy="3167289"/>
          </a:xfrm>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6" y="3685863"/>
            <a:ext cx="3879865"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879865"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12527238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6069557" cy="4212050"/>
          </a:xfrm>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6760940" y="2470489"/>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6999922" y="2485479"/>
            <a:ext cx="1813878" cy="48617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6999921" y="3008822"/>
            <a:ext cx="1805335" cy="1371790"/>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7432105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3891256" cy="3167289"/>
          </a:xfrm>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7" y="3685863"/>
            <a:ext cx="3652158"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652159"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
        <p:nvSpPr>
          <p:cNvPr id="5" name="Content Placeholder 4">
            <a:extLst>
              <a:ext uri="{FF2B5EF4-FFF2-40B4-BE49-F238E27FC236}">
                <a16:creationId xmlns:a16="http://schemas.microsoft.com/office/drawing/2014/main" id="{A0B5DE1A-741C-32D1-E163-04D6781DCA42}"/>
              </a:ext>
            </a:extLst>
          </p:cNvPr>
          <p:cNvSpPr>
            <a:spLocks noGrp="1"/>
          </p:cNvSpPr>
          <p:nvPr>
            <p:ph sz="quarter" idx="13"/>
          </p:nvPr>
        </p:nvSpPr>
        <p:spPr>
          <a:xfrm>
            <a:off x="4572000" y="284162"/>
            <a:ext cx="4572000" cy="4213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6568060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rrow Text Left, Wide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6925-F6DE-6C8E-6B25-97DF15D44CBF}"/>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C8DC2802-E6B0-0CA8-F943-02957ECE2C6D}"/>
              </a:ext>
            </a:extLst>
          </p:cNvPr>
          <p:cNvSpPr>
            <a:spLocks noGrp="1"/>
          </p:cNvSpPr>
          <p:nvPr>
            <p:ph type="body" sz="quarter" idx="10"/>
          </p:nvPr>
        </p:nvSpPr>
        <p:spPr>
          <a:xfrm>
            <a:off x="347882" y="1243584"/>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76A05772-C5C4-7822-747D-EFE3AA902F65}"/>
              </a:ext>
            </a:extLst>
          </p:cNvPr>
          <p:cNvSpPr>
            <a:spLocks noGrp="1"/>
          </p:cNvSpPr>
          <p:nvPr>
            <p:ph sz="quarter" idx="11"/>
          </p:nvPr>
        </p:nvSpPr>
        <p:spPr>
          <a:xfrm>
            <a:off x="2548063" y="1243584"/>
            <a:ext cx="6265737" cy="32527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26934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Use Case">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338738" y="479237"/>
            <a:ext cx="8475062" cy="443198"/>
          </a:xfrm>
        </p:spPr>
        <p:txBody>
          <a:bodyPr>
            <a:spAutoFit/>
          </a:body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338738" y="285338"/>
            <a:ext cx="8475062" cy="193899"/>
          </a:xfrm>
        </p:spPr>
        <p:txBody>
          <a:bodyPr>
            <a:spAutoFit/>
          </a:bodyPr>
          <a:lstStyle>
            <a:lvl1pPr marL="0" indent="0">
              <a:buNone/>
              <a:defRPr sz="1400" b="0"/>
            </a:lvl1pPr>
            <a:lvl2pPr marL="201168" indent="0">
              <a:buNone/>
              <a:defRPr/>
            </a:lvl2pPr>
            <a:lvl3pPr marL="402336" indent="0">
              <a:buNone/>
              <a:defRPr/>
            </a:lvl3pPr>
            <a:lvl4pPr marL="603504" indent="0">
              <a:buNone/>
              <a:defRPr/>
            </a:lvl4pPr>
            <a:lvl5pPr marL="804672" indent="0">
              <a:buNone/>
              <a:defRPr/>
            </a:lvl5pPr>
          </a:lstStyle>
          <a:p>
            <a:pPr lvl="0"/>
            <a:r>
              <a:rPr lang="en-US" dirty="0"/>
              <a:t>Eyebrow text goes here</a:t>
            </a:r>
          </a:p>
        </p:txBody>
      </p:sp>
    </p:spTree>
    <p:extLst>
      <p:ext uri="{BB962C8B-B14F-4D97-AF65-F5344CB8AC3E}">
        <p14:creationId xmlns:p14="http://schemas.microsoft.com/office/powerpoint/2010/main" val="200580062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1DC38-960D-3584-CD71-C4FD692932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itle 3">
            <a:extLst>
              <a:ext uri="{FF2B5EF4-FFF2-40B4-BE49-F238E27FC236}">
                <a16:creationId xmlns:a16="http://schemas.microsoft.com/office/drawing/2014/main" id="{8117323E-2E42-D2E6-8FFE-9AA7A905422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7030467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406908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4744720" y="1243584"/>
            <a:ext cx="4069080"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6236AB63-9C9C-E7F0-7F14-D0DA6649E9E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8804109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2596896"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3282393" y="1243584"/>
            <a:ext cx="259689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6216904" y="1243584"/>
            <a:ext cx="259689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0A7CDA23-D0DF-4024-56FB-876BCAA283C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1008303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620973"/>
            <a:ext cx="6062062" cy="1520891"/>
          </a:xfrm>
        </p:spPr>
        <p:txBody>
          <a:bodyPr anchor="t" anchorCtr="0"/>
          <a:lstStyle>
            <a:lvl1pPr>
              <a:defRPr sz="4400"/>
            </a:lvl1pPr>
          </a:lstStyle>
          <a:p>
            <a:r>
              <a:rPr lang="en-GB"/>
              <a:t>Click to edit Master title style</a:t>
            </a:r>
            <a:endParaRPr lang="en-US" dirty="0"/>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4227062"/>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4625291"/>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pic>
        <p:nvPicPr>
          <p:cNvPr id="3" name="Graphic 2">
            <a:extLst>
              <a:ext uri="{FF2B5EF4-FFF2-40B4-BE49-F238E27FC236}">
                <a16:creationId xmlns:a16="http://schemas.microsoft.com/office/drawing/2014/main" id="{AE6DEAA5-0A93-AE6D-4AE6-57DF88E9C0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354298" y="467842"/>
            <a:ext cx="1627632" cy="307789"/>
          </a:xfrm>
          <a:prstGeom prst="rect">
            <a:avLst/>
          </a:prstGeom>
        </p:spPr>
      </p:pic>
    </p:spTree>
    <p:extLst>
      <p:ext uri="{BB962C8B-B14F-4D97-AF65-F5344CB8AC3E}">
        <p14:creationId xmlns:p14="http://schemas.microsoft.com/office/powerpoint/2010/main" val="4280935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1865376"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2548063" y="1243584"/>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4748244" y="1243584"/>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6">
            <a:extLst>
              <a:ext uri="{FF2B5EF4-FFF2-40B4-BE49-F238E27FC236}">
                <a16:creationId xmlns:a16="http://schemas.microsoft.com/office/drawing/2014/main" id="{35C26CF5-910D-7171-2E12-AC34FECAE951}"/>
              </a:ext>
            </a:extLst>
          </p:cNvPr>
          <p:cNvSpPr>
            <a:spLocks noGrp="1"/>
          </p:cNvSpPr>
          <p:nvPr>
            <p:ph sz="quarter" idx="11"/>
          </p:nvPr>
        </p:nvSpPr>
        <p:spPr>
          <a:xfrm>
            <a:off x="6948424" y="1243013"/>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itle 4">
            <a:extLst>
              <a:ext uri="{FF2B5EF4-FFF2-40B4-BE49-F238E27FC236}">
                <a16:creationId xmlns:a16="http://schemas.microsoft.com/office/drawing/2014/main" id="{8276133D-EB52-B0F0-DC78-08856A698BF2}"/>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193399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768-686C-4E34-E3DC-1DC8E9D80771}"/>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4965053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338738" y="285338"/>
            <a:ext cx="8475062" cy="443198"/>
          </a:xfrm>
        </p:spPr>
        <p:txBody>
          <a:bodyPr>
            <a:spAutoFit/>
          </a:bodyPr>
          <a:lstStyle/>
          <a:p>
            <a:r>
              <a:rPr lang="en-GB"/>
              <a:t>Click to edit Master title style</a:t>
            </a:r>
            <a:endParaRPr lang="en-US" dirty="0"/>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338738" y="728536"/>
            <a:ext cx="8475062" cy="249299"/>
          </a:xfrm>
        </p:spPr>
        <p:txBody>
          <a:bodyPr>
            <a:spAutoFit/>
          </a:bodyPr>
          <a:lstStyle>
            <a:lvl1pPr marL="0" indent="0">
              <a:buNone/>
              <a:defRPr sz="1800" b="0"/>
            </a:lvl1pPr>
            <a:lvl2pPr marL="201168" indent="0">
              <a:buNone/>
              <a:defRPr/>
            </a:lvl2pPr>
            <a:lvl3pPr marL="402336" indent="0">
              <a:buNone/>
              <a:defRPr/>
            </a:lvl3pPr>
            <a:lvl4pPr marL="603504" indent="0">
              <a:buNone/>
              <a:defRPr/>
            </a:lvl4pPr>
            <a:lvl5pPr marL="804672" indent="0">
              <a:buNone/>
              <a:defRPr/>
            </a:lvl5pPr>
          </a:lstStyle>
          <a:p>
            <a:pPr lvl="0"/>
            <a:r>
              <a:rPr lang="en-US" dirty="0"/>
              <a:t>Subtitle goes here</a:t>
            </a:r>
          </a:p>
        </p:txBody>
      </p:sp>
    </p:spTree>
    <p:extLst>
      <p:ext uri="{BB962C8B-B14F-4D97-AF65-F5344CB8AC3E}">
        <p14:creationId xmlns:p14="http://schemas.microsoft.com/office/powerpoint/2010/main" val="6530020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19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Text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338738" y="284163"/>
            <a:ext cx="8466525" cy="4213225"/>
          </a:xfrm>
        </p:spPr>
        <p:txBody>
          <a:bodyPr anchor="ctr" anchorCtr="0"/>
          <a:lstStyle>
            <a:lvl1pPr>
              <a:defRPr sz="5400"/>
            </a:lvl1pPr>
          </a:lstStyle>
          <a:p>
            <a:r>
              <a:rPr lang="en-GB"/>
              <a:t>Click to edit Master title style</a:t>
            </a:r>
            <a:endParaRPr lang="en-US"/>
          </a:p>
        </p:txBody>
      </p:sp>
    </p:spTree>
    <p:extLst>
      <p:ext uri="{BB962C8B-B14F-4D97-AF65-F5344CB8AC3E}">
        <p14:creationId xmlns:p14="http://schemas.microsoft.com/office/powerpoint/2010/main" val="26605439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338738" y="284163"/>
            <a:ext cx="5622224" cy="4213225"/>
          </a:xfrm>
        </p:spPr>
        <p:txBody>
          <a:bodyPr anchor="ctr" anchorCtr="0"/>
          <a:lstStyle>
            <a:lvl1pPr>
              <a:defRPr sz="5400"/>
            </a:lvl1pPr>
          </a:lstStyle>
          <a:p>
            <a:r>
              <a:rPr lang="en-GB"/>
              <a:t>Click to edit Master title style</a:t>
            </a:r>
            <a:endParaRPr lang="en-US"/>
          </a:p>
        </p:txBody>
      </p:sp>
    </p:spTree>
    <p:extLst>
      <p:ext uri="{BB962C8B-B14F-4D97-AF65-F5344CB8AC3E}">
        <p14:creationId xmlns:p14="http://schemas.microsoft.com/office/powerpoint/2010/main" val="26864059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338738" y="284163"/>
            <a:ext cx="7300553" cy="2173817"/>
          </a:xfrm>
        </p:spPr>
        <p:txBody>
          <a:bodyPr anchor="ctr" anchorCtr="0"/>
          <a:lstStyle>
            <a:lvl1pPr>
              <a:defRPr sz="5400"/>
            </a:lvl1pPr>
          </a:lstStyle>
          <a:p>
            <a:r>
              <a:rPr lang="en-GB"/>
              <a:t>Click to edit Master title style</a:t>
            </a:r>
            <a:endParaRPr lang="en-US"/>
          </a:p>
        </p:txBody>
      </p:sp>
    </p:spTree>
    <p:extLst>
      <p:ext uri="{BB962C8B-B14F-4D97-AF65-F5344CB8AC3E}">
        <p14:creationId xmlns:p14="http://schemas.microsoft.com/office/powerpoint/2010/main" val="2816444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Fact,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68408DA-6DA1-9743-AC91-3D0E3C6600BB}"/>
              </a:ext>
            </a:extLst>
          </p:cNvPr>
          <p:cNvSpPr>
            <a:spLocks noGrp="1"/>
          </p:cNvSpPr>
          <p:nvPr>
            <p:ph type="body" sz="quarter" idx="11" hasCustomPrompt="1"/>
          </p:nvPr>
        </p:nvSpPr>
        <p:spPr>
          <a:xfrm>
            <a:off x="338738" y="1403679"/>
            <a:ext cx="3891256" cy="2089029"/>
          </a:xfrm>
        </p:spPr>
        <p:txBody>
          <a:bodyPr anchor="b" anchorCtr="0"/>
          <a:lstStyle>
            <a:lvl1pPr marL="0" indent="0">
              <a:buNone/>
              <a:defRPr sz="12000" b="0">
                <a:solidFill>
                  <a:schemeClr val="accent1"/>
                </a:solidFill>
              </a:defRPr>
            </a:lvl1pPr>
            <a:lvl2pPr marL="201168" indent="0">
              <a:buNone/>
              <a:defRPr/>
            </a:lvl2pPr>
            <a:lvl3pPr marL="402336" indent="0">
              <a:buNone/>
              <a:defRPr/>
            </a:lvl3pPr>
            <a:lvl4pPr marL="603504" indent="0">
              <a:buNone/>
              <a:defRPr/>
            </a:lvl4pPr>
            <a:lvl5pPr marL="804672" indent="0">
              <a:buNone/>
              <a:defRPr/>
            </a:lvl5pPr>
          </a:lstStyle>
          <a:p>
            <a:pPr lvl="0"/>
            <a:r>
              <a:rPr lang="en-US" dirty="0"/>
              <a:t>Edit</a:t>
            </a:r>
          </a:p>
        </p:txBody>
      </p:sp>
      <p:sp>
        <p:nvSpPr>
          <p:cNvPr id="12" name="Text Placeholder 11">
            <a:extLst>
              <a:ext uri="{FF2B5EF4-FFF2-40B4-BE49-F238E27FC236}">
                <a16:creationId xmlns:a16="http://schemas.microsoft.com/office/drawing/2014/main" id="{71A4A2C7-BC25-01F9-5A4A-232EDD075349}"/>
              </a:ext>
            </a:extLst>
          </p:cNvPr>
          <p:cNvSpPr>
            <a:spLocks noGrp="1"/>
          </p:cNvSpPr>
          <p:nvPr>
            <p:ph type="body" sz="quarter" idx="12"/>
          </p:nvPr>
        </p:nvSpPr>
        <p:spPr>
          <a:xfrm>
            <a:off x="338737" y="3740046"/>
            <a:ext cx="3891255" cy="757342"/>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7" name="Content Placeholder 6">
            <a:extLst>
              <a:ext uri="{FF2B5EF4-FFF2-40B4-BE49-F238E27FC236}">
                <a16:creationId xmlns:a16="http://schemas.microsoft.com/office/drawing/2014/main" id="{5B9909AE-4611-7B86-FB29-BFFD6EB9C272}"/>
              </a:ext>
            </a:extLst>
          </p:cNvPr>
          <p:cNvSpPr>
            <a:spLocks noGrp="1"/>
          </p:cNvSpPr>
          <p:nvPr>
            <p:ph sz="quarter" idx="10"/>
          </p:nvPr>
        </p:nvSpPr>
        <p:spPr>
          <a:xfrm>
            <a:off x="4572000" y="285338"/>
            <a:ext cx="4572000" cy="4212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a:extLst>
              <a:ext uri="{FF2B5EF4-FFF2-40B4-BE49-F238E27FC236}">
                <a16:creationId xmlns:a16="http://schemas.microsoft.com/office/drawing/2014/main" id="{9AF9DA2F-E13A-88EC-CB38-71EE7ADCB63D}"/>
              </a:ext>
            </a:extLst>
          </p:cNvPr>
          <p:cNvSpPr>
            <a:spLocks noGrp="1"/>
          </p:cNvSpPr>
          <p:nvPr>
            <p:ph type="title"/>
          </p:nvPr>
        </p:nvSpPr>
        <p:spPr>
          <a:xfrm>
            <a:off x="338738" y="285338"/>
            <a:ext cx="3891256" cy="804672"/>
          </a:xfrm>
        </p:spPr>
        <p:txBody>
          <a:bodyPr anchor="t" anchorCtr="0"/>
          <a:lstStyle>
            <a:lvl1pPr>
              <a:defRPr sz="1600"/>
            </a:lvl1pPr>
          </a:lstStyle>
          <a:p>
            <a:r>
              <a:rPr lang="en-GB"/>
              <a:t>Click to edit Master title style</a:t>
            </a:r>
            <a:endParaRPr lang="en-US"/>
          </a:p>
        </p:txBody>
      </p:sp>
    </p:spTree>
    <p:extLst>
      <p:ext uri="{BB962C8B-B14F-4D97-AF65-F5344CB8AC3E}">
        <p14:creationId xmlns:p14="http://schemas.microsoft.com/office/powerpoint/2010/main" val="5758091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rge Text, Small Tex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CE0B-EA3F-89A5-4917-FCE5E61BEFE7}"/>
              </a:ext>
            </a:extLst>
          </p:cNvPr>
          <p:cNvSpPr>
            <a:spLocks noGrp="1"/>
          </p:cNvSpPr>
          <p:nvPr>
            <p:ph type="title"/>
          </p:nvPr>
        </p:nvSpPr>
        <p:spPr>
          <a:xfrm>
            <a:off x="338738" y="285338"/>
            <a:ext cx="6069557" cy="4210462"/>
          </a:xfrm>
        </p:spPr>
        <p:txBody>
          <a:bodyPr anchor="ctr" anchorCtr="0"/>
          <a:lstStyle>
            <a:lvl1pPr>
              <a:defRPr sz="4400"/>
            </a:lvl1pPr>
          </a:lstStyle>
          <a:p>
            <a:r>
              <a:rPr lang="en-GB"/>
              <a:t>Click to edit Master title style</a:t>
            </a:r>
            <a:endParaRPr lang="en-US"/>
          </a:p>
        </p:txBody>
      </p:sp>
      <p:sp>
        <p:nvSpPr>
          <p:cNvPr id="6" name="Text Placeholder 5">
            <a:extLst>
              <a:ext uri="{FF2B5EF4-FFF2-40B4-BE49-F238E27FC236}">
                <a16:creationId xmlns:a16="http://schemas.microsoft.com/office/drawing/2014/main" id="{EC7BB033-1A17-2E4D-C725-316EA0BFE3B9}"/>
              </a:ext>
            </a:extLst>
          </p:cNvPr>
          <p:cNvSpPr>
            <a:spLocks noGrp="1"/>
          </p:cNvSpPr>
          <p:nvPr>
            <p:ph type="body" sz="quarter" idx="10"/>
          </p:nvPr>
        </p:nvSpPr>
        <p:spPr>
          <a:xfrm>
            <a:off x="6746622" y="2571750"/>
            <a:ext cx="2049905" cy="1924050"/>
          </a:xfrm>
        </p:spPr>
        <p:txBody>
          <a:bodyPr/>
          <a:lstStyle>
            <a:lvl1pPr marL="0" indent="0">
              <a:buNone/>
              <a:defRPr b="0">
                <a:solidFill>
                  <a:schemeClr val="tx1"/>
                </a:solidFill>
              </a:defRPr>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Tree>
    <p:extLst>
      <p:ext uri="{BB962C8B-B14F-4D97-AF65-F5344CB8AC3E}">
        <p14:creationId xmlns:p14="http://schemas.microsoft.com/office/powerpoint/2010/main" val="31067910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Half-page Text, Image on R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6991-D84F-1517-CA9D-A9091C4A7933}"/>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5AA2611F-076F-A552-2A57-14C908F95A0E}"/>
              </a:ext>
            </a:extLst>
          </p:cNvPr>
          <p:cNvSpPr>
            <a:spLocks noGrp="1"/>
          </p:cNvSpPr>
          <p:nvPr>
            <p:ph type="body" sz="quarter" idx="10"/>
          </p:nvPr>
        </p:nvSpPr>
        <p:spPr>
          <a:xfrm>
            <a:off x="338738" y="1243584"/>
            <a:ext cx="2555187" cy="32522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6">
            <a:extLst>
              <a:ext uri="{FF2B5EF4-FFF2-40B4-BE49-F238E27FC236}">
                <a16:creationId xmlns:a16="http://schemas.microsoft.com/office/drawing/2014/main" id="{F5988414-5330-F352-1B1C-0EC2F403D2CE}"/>
              </a:ext>
            </a:extLst>
          </p:cNvPr>
          <p:cNvSpPr>
            <a:spLocks noGrp="1"/>
          </p:cNvSpPr>
          <p:nvPr>
            <p:ph type="pic" sz="quarter" idx="11" hasCustomPrompt="1"/>
          </p:nvPr>
        </p:nvSpPr>
        <p:spPr>
          <a:xfrm>
            <a:off x="3240088" y="1244600"/>
            <a:ext cx="5573712" cy="3252788"/>
          </a:xfrm>
        </p:spPr>
        <p:txBody>
          <a:bodyPr/>
          <a:lstStyle>
            <a:lvl1pPr marL="0" indent="0">
              <a:buNone/>
              <a:defRPr b="0"/>
            </a:lvl1pPr>
          </a:lstStyle>
          <a:p>
            <a:r>
              <a:rPr lang="en-US" dirty="0"/>
              <a:t>Click to add picture</a:t>
            </a:r>
          </a:p>
        </p:txBody>
      </p:sp>
    </p:spTree>
    <p:extLst>
      <p:ext uri="{BB962C8B-B14F-4D97-AF65-F5344CB8AC3E}">
        <p14:creationId xmlns:p14="http://schemas.microsoft.com/office/powerpoint/2010/main" val="2308500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1100667"/>
            <a:ext cx="5727766" cy="2132390"/>
          </a:xfrm>
        </p:spPr>
        <p:txBody>
          <a:bodyPr anchor="t" anchorCtr="0"/>
          <a:lstStyle>
            <a:lvl1pPr>
              <a:defRPr sz="4400"/>
            </a:lvl1pPr>
          </a:lstStyle>
          <a:p>
            <a:r>
              <a:rPr lang="en-GB"/>
              <a:t>Click to edit Master title style</a:t>
            </a:r>
            <a:endParaRPr lang="en-US"/>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3594574"/>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4006871"/>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354298" y="467842"/>
            <a:ext cx="1627632" cy="307789"/>
          </a:xfrm>
          <a:prstGeom prst="rect">
            <a:avLst/>
          </a:prstGeom>
        </p:spPr>
      </p:pic>
    </p:spTree>
    <p:extLst>
      <p:ext uri="{BB962C8B-B14F-4D97-AF65-F5344CB8AC3E}">
        <p14:creationId xmlns:p14="http://schemas.microsoft.com/office/powerpoint/2010/main" val="10606070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ith Two Narrow Column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FF0-F5BB-CFC3-2F63-8BFF5F86F579}"/>
              </a:ext>
            </a:extLst>
          </p:cNvPr>
          <p:cNvSpPr>
            <a:spLocks noGrp="1"/>
          </p:cNvSpPr>
          <p:nvPr>
            <p:ph type="title"/>
          </p:nvPr>
        </p:nvSpPr>
        <p:spPr>
          <a:xfrm>
            <a:off x="338738" y="285338"/>
            <a:ext cx="4142232" cy="4115245"/>
          </a:xfrm>
        </p:spPr>
        <p:txBody>
          <a:bodyPr anchor="t" anchorCtr="0"/>
          <a:lstStyle/>
          <a:p>
            <a:r>
              <a:rPr lang="en-GB"/>
              <a:t>Click to edit Master title style</a:t>
            </a:r>
            <a:endParaRPr lang="en-US"/>
          </a:p>
        </p:txBody>
      </p:sp>
      <p:sp>
        <p:nvSpPr>
          <p:cNvPr id="7" name="Text Placeholder 6">
            <a:extLst>
              <a:ext uri="{FF2B5EF4-FFF2-40B4-BE49-F238E27FC236}">
                <a16:creationId xmlns:a16="http://schemas.microsoft.com/office/drawing/2014/main" id="{50C0A0EA-B706-B004-2064-E564F0CFE55E}"/>
              </a:ext>
            </a:extLst>
          </p:cNvPr>
          <p:cNvSpPr>
            <a:spLocks noGrp="1"/>
          </p:cNvSpPr>
          <p:nvPr>
            <p:ph type="body" sz="quarter" idx="10"/>
          </p:nvPr>
        </p:nvSpPr>
        <p:spPr>
          <a:xfrm>
            <a:off x="4832350" y="285338"/>
            <a:ext cx="1822450" cy="41152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9">
            <a:extLst>
              <a:ext uri="{FF2B5EF4-FFF2-40B4-BE49-F238E27FC236}">
                <a16:creationId xmlns:a16="http://schemas.microsoft.com/office/drawing/2014/main" id="{129517A5-88DB-EDF2-4187-ABB0A364F5A2}"/>
              </a:ext>
            </a:extLst>
          </p:cNvPr>
          <p:cNvSpPr>
            <a:spLocks noGrp="1"/>
          </p:cNvSpPr>
          <p:nvPr>
            <p:ph type="body" sz="quarter" idx="11"/>
          </p:nvPr>
        </p:nvSpPr>
        <p:spPr>
          <a:xfrm>
            <a:off x="6992937" y="285338"/>
            <a:ext cx="1822450" cy="41152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17561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8475062" cy="3167289"/>
          </a:xfrm>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6" y="3685863"/>
            <a:ext cx="3879865"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879865"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3075289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6069557" cy="4211637"/>
          </a:xfrm>
        </p:spPr>
        <p:txBody>
          <a:bodyPr/>
          <a:lstStyle/>
          <a:p>
            <a:r>
              <a:rPr lang="en-GB"/>
              <a:t>Click to edit Master title style</a:t>
            </a:r>
            <a:endParaRPr lang="en-US" dirty="0"/>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6760940" y="2470489"/>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6999922" y="2485479"/>
            <a:ext cx="1813878" cy="48617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6999921" y="3008822"/>
            <a:ext cx="1805335" cy="1371790"/>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41001540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with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3891256" cy="3166114"/>
          </a:xfrm>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7" y="3685863"/>
            <a:ext cx="3652158"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652159"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
        <p:nvSpPr>
          <p:cNvPr id="5" name="Content Placeholder 4">
            <a:extLst>
              <a:ext uri="{FF2B5EF4-FFF2-40B4-BE49-F238E27FC236}">
                <a16:creationId xmlns:a16="http://schemas.microsoft.com/office/drawing/2014/main" id="{A0B5DE1A-741C-32D1-E163-04D6781DCA42}"/>
              </a:ext>
            </a:extLst>
          </p:cNvPr>
          <p:cNvSpPr>
            <a:spLocks noGrp="1"/>
          </p:cNvSpPr>
          <p:nvPr>
            <p:ph sz="quarter" idx="13"/>
          </p:nvPr>
        </p:nvSpPr>
        <p:spPr>
          <a:xfrm>
            <a:off x="4572000" y="285338"/>
            <a:ext cx="4572000" cy="42120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575287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arrow Text Left, Wide Content R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6925-F6DE-6C8E-6B25-97DF15D44CBF}"/>
              </a:ext>
            </a:extLst>
          </p:cNvPr>
          <p:cNvSpPr>
            <a:spLocks noGrp="1"/>
          </p:cNvSpPr>
          <p:nvPr>
            <p:ph type="title"/>
          </p:nvPr>
        </p:nvSpPr>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C8DC2802-E6B0-0CA8-F943-02957ECE2C6D}"/>
              </a:ext>
            </a:extLst>
          </p:cNvPr>
          <p:cNvSpPr>
            <a:spLocks noGrp="1"/>
          </p:cNvSpPr>
          <p:nvPr>
            <p:ph type="body" sz="quarter" idx="10"/>
          </p:nvPr>
        </p:nvSpPr>
        <p:spPr>
          <a:xfrm>
            <a:off x="347882" y="1243584"/>
            <a:ext cx="1865376" cy="3262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9">
            <a:extLst>
              <a:ext uri="{FF2B5EF4-FFF2-40B4-BE49-F238E27FC236}">
                <a16:creationId xmlns:a16="http://schemas.microsoft.com/office/drawing/2014/main" id="{76A05772-C5C4-7822-747D-EFE3AA902F65}"/>
              </a:ext>
            </a:extLst>
          </p:cNvPr>
          <p:cNvSpPr>
            <a:spLocks noGrp="1"/>
          </p:cNvSpPr>
          <p:nvPr>
            <p:ph sz="quarter" idx="11"/>
          </p:nvPr>
        </p:nvSpPr>
        <p:spPr>
          <a:xfrm>
            <a:off x="2548063" y="1243584"/>
            <a:ext cx="6265737" cy="32527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920979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Video with Caption Overlay">
    <p:bg>
      <p:bgPr>
        <a:solidFill>
          <a:schemeClr val="bg2"/>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07BEAB17-8D47-E4E0-1F7A-45B6CB3C45AE}"/>
              </a:ext>
            </a:extLst>
          </p:cNvPr>
          <p:cNvSpPr>
            <a:spLocks noGrp="1"/>
          </p:cNvSpPr>
          <p:nvPr>
            <p:ph type="media" sz="quarter" idx="11" hasCustomPrompt="1"/>
          </p:nvPr>
        </p:nvSpPr>
        <p:spPr>
          <a:xfrm>
            <a:off x="0" y="0"/>
            <a:ext cx="9144000" cy="5143500"/>
          </a:xfrm>
        </p:spPr>
        <p:txBody>
          <a:bodyPr lIns="91440" tIns="91440" rIns="91440" bIns="91440"/>
          <a:lstStyle>
            <a:lvl1pPr marL="0" indent="0">
              <a:buNone/>
              <a:defRPr/>
            </a:lvl1pPr>
          </a:lstStyle>
          <a:p>
            <a:r>
              <a:rPr lang="en-US" dirty="0"/>
              <a:t>Click to add video</a:t>
            </a:r>
          </a:p>
        </p:txBody>
      </p:sp>
      <p:sp>
        <p:nvSpPr>
          <p:cNvPr id="4" name="Text Placeholder 3">
            <a:extLst>
              <a:ext uri="{FF2B5EF4-FFF2-40B4-BE49-F238E27FC236}">
                <a16:creationId xmlns:a16="http://schemas.microsoft.com/office/drawing/2014/main" id="{3C9E8D24-8CA1-BA3A-5D70-2C9CE7E53689}"/>
              </a:ext>
            </a:extLst>
          </p:cNvPr>
          <p:cNvSpPr>
            <a:spLocks noGrp="1"/>
          </p:cNvSpPr>
          <p:nvPr>
            <p:ph type="body" sz="quarter" idx="10"/>
          </p:nvPr>
        </p:nvSpPr>
        <p:spPr>
          <a:xfrm>
            <a:off x="0" y="3471972"/>
            <a:ext cx="3213461" cy="1169091"/>
          </a:xfrm>
          <a:solidFill>
            <a:schemeClr val="accent2">
              <a:alpha val="67000"/>
            </a:schemeClr>
          </a:solidFill>
        </p:spPr>
        <p:txBody>
          <a:bodyPr lIns="338328" tIns="91440" rIns="91440" bIns="91440"/>
          <a:lstStyle>
            <a:lvl1pPr marL="0" indent="0">
              <a:buNone/>
              <a:defRPr/>
            </a:lvl1pPr>
            <a:lvl2pPr marL="0" indent="0">
              <a:buNone/>
              <a:tabLst/>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832300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1A9E-4010-E747-FDA0-5EA0A83A2584}"/>
              </a:ext>
            </a:extLst>
          </p:cNvPr>
          <p:cNvSpPr>
            <a:spLocks noGrp="1"/>
          </p:cNvSpPr>
          <p:nvPr>
            <p:ph type="title" hasCustomPrompt="1"/>
          </p:nvPr>
        </p:nvSpPr>
        <p:spPr>
          <a:xfrm>
            <a:off x="338738" y="285338"/>
            <a:ext cx="4123944" cy="804672"/>
          </a:xfrm>
        </p:spPr>
        <p:txBody>
          <a:bodyPr/>
          <a:lstStyle>
            <a:lvl1pPr>
              <a:defRPr/>
            </a:lvl1pPr>
          </a:lstStyle>
          <a:p>
            <a:r>
              <a:rPr lang="en-US" dirty="0"/>
              <a:t>Thank you</a:t>
            </a:r>
          </a:p>
        </p:txBody>
      </p:sp>
      <p:sp>
        <p:nvSpPr>
          <p:cNvPr id="4" name="Text Placeholder 3">
            <a:extLst>
              <a:ext uri="{FF2B5EF4-FFF2-40B4-BE49-F238E27FC236}">
                <a16:creationId xmlns:a16="http://schemas.microsoft.com/office/drawing/2014/main" id="{BE06CF20-0B1A-F32D-528A-3F65708DFF99}"/>
              </a:ext>
            </a:extLst>
          </p:cNvPr>
          <p:cNvSpPr>
            <a:spLocks noGrp="1"/>
          </p:cNvSpPr>
          <p:nvPr>
            <p:ph type="body" sz="quarter" idx="10" hasCustomPrompt="1"/>
          </p:nvPr>
        </p:nvSpPr>
        <p:spPr>
          <a:xfrm>
            <a:off x="347882" y="1243584"/>
            <a:ext cx="4123944" cy="1309493"/>
          </a:xfrm>
        </p:spPr>
        <p:txBody>
          <a:bodyPr/>
          <a:lstStyle>
            <a:lvl1pPr marL="0" indent="0">
              <a:spcBef>
                <a:spcPts val="500"/>
              </a:spcBef>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Contact name and information</a:t>
            </a:r>
          </a:p>
        </p:txBody>
      </p:sp>
      <p:sp useBgFill="1">
        <p:nvSpPr>
          <p:cNvPr id="5" name="Rectangle 4">
            <a:extLst>
              <a:ext uri="{FF2B5EF4-FFF2-40B4-BE49-F238E27FC236}">
                <a16:creationId xmlns:a16="http://schemas.microsoft.com/office/drawing/2014/main" id="{3B093B2A-5B3D-C5F4-152A-9E1679AD79F2}"/>
              </a:ext>
            </a:extLst>
          </p:cNvPr>
          <p:cNvSpPr/>
          <p:nvPr userDrawn="1"/>
        </p:nvSpPr>
        <p:spPr>
          <a:xfrm>
            <a:off x="7513983" y="4762831"/>
            <a:ext cx="930302" cy="380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FB86AC3-4026-43C0-90AB-C929C4ECD3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30415" y="428168"/>
            <a:ext cx="2084832" cy="394247"/>
          </a:xfrm>
          <a:prstGeom prst="rect">
            <a:avLst/>
          </a:prstGeom>
        </p:spPr>
      </p:pic>
    </p:spTree>
    <p:extLst>
      <p:ext uri="{BB962C8B-B14F-4D97-AF65-F5344CB8AC3E}">
        <p14:creationId xmlns:p14="http://schemas.microsoft.com/office/powerpoint/2010/main" val="32245254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e 1">
    <p:bg bwMode="invGray">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ABEBC8-F171-5C1A-D362-E451686AB4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06800" y="2294221"/>
            <a:ext cx="2935224" cy="555058"/>
          </a:xfrm>
          <a:prstGeom prst="rect">
            <a:avLst/>
          </a:prstGeom>
        </p:spPr>
      </p:pic>
    </p:spTree>
    <p:extLst>
      <p:ext uri="{BB962C8B-B14F-4D97-AF65-F5344CB8AC3E}">
        <p14:creationId xmlns:p14="http://schemas.microsoft.com/office/powerpoint/2010/main" val="36330162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lose 2">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45950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lose 3">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2625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85338"/>
            <a:ext cx="6062062" cy="1517904"/>
          </a:xfrm>
        </p:spPr>
        <p:txBody>
          <a:bodyPr anchor="t" anchorCtr="0"/>
          <a:lstStyle>
            <a:lvl1pPr>
              <a:defRPr sz="4400"/>
            </a:lvl1pPr>
          </a:lstStyle>
          <a:p>
            <a:r>
              <a:rPr lang="en-GB"/>
              <a:t>Click to edit Master title style</a:t>
            </a:r>
            <a:endParaRPr lang="en-US"/>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2044049"/>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2456346"/>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GB"/>
              <a:t>Click to edit Master text styles</a:t>
            </a:r>
          </a:p>
        </p:txBody>
      </p:sp>
      <p:pic>
        <p:nvPicPr>
          <p:cNvPr id="4" name="Graphic 3">
            <a:extLst>
              <a:ext uri="{FF2B5EF4-FFF2-40B4-BE49-F238E27FC236}">
                <a16:creationId xmlns:a16="http://schemas.microsoft.com/office/drawing/2014/main" id="{5F82B48B-CD03-7939-1340-20DE24602C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7240643" y="4669659"/>
            <a:ext cx="1627632" cy="307789"/>
          </a:xfrm>
          <a:prstGeom prst="rect">
            <a:avLst/>
          </a:prstGeom>
        </p:spPr>
      </p:pic>
    </p:spTree>
    <p:extLst>
      <p:ext uri="{BB962C8B-B14F-4D97-AF65-F5344CB8AC3E}">
        <p14:creationId xmlns:p14="http://schemas.microsoft.com/office/powerpoint/2010/main" val="29293457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85338"/>
            <a:ext cx="6062062" cy="2353648"/>
          </a:xfrm>
        </p:spPr>
        <p:txBody>
          <a:bodyPr anchor="t" anchorCtr="0"/>
          <a:lstStyle>
            <a:lvl1pPr>
              <a:defRPr sz="4400"/>
            </a:lvl1pPr>
          </a:lstStyle>
          <a:p>
            <a:r>
              <a:rPr lang="en-US"/>
              <a:t>Click to edit Master title style</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7187609" y="289937"/>
            <a:ext cx="1627632" cy="307789"/>
          </a:xfrm>
          <a:prstGeom prst="rect">
            <a:avLst/>
          </a:prstGeom>
        </p:spPr>
      </p:pic>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2868866"/>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3281163"/>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Tree>
    <p:extLst>
      <p:ext uri="{BB962C8B-B14F-4D97-AF65-F5344CB8AC3E}">
        <p14:creationId xmlns:p14="http://schemas.microsoft.com/office/powerpoint/2010/main" val="837434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85338"/>
            <a:ext cx="6062062" cy="2353648"/>
          </a:xfrm>
        </p:spPr>
        <p:txBody>
          <a:bodyPr anchor="t" anchorCtr="0"/>
          <a:lstStyle>
            <a:lvl1pPr>
              <a:defRPr sz="4400"/>
            </a:lvl1pPr>
          </a:lstStyle>
          <a:p>
            <a:r>
              <a:rPr lang="en-US"/>
              <a:t>Click to edit Master title style</a:t>
            </a:r>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2868866"/>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3281163"/>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7240643" y="4669659"/>
            <a:ext cx="1627632" cy="307789"/>
          </a:xfrm>
          <a:prstGeom prst="rect">
            <a:avLst/>
          </a:prstGeom>
        </p:spPr>
      </p:pic>
    </p:spTree>
    <p:extLst>
      <p:ext uri="{BB962C8B-B14F-4D97-AF65-F5344CB8AC3E}">
        <p14:creationId xmlns:p14="http://schemas.microsoft.com/office/powerpoint/2010/main" val="420877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620973"/>
            <a:ext cx="6062062" cy="1520891"/>
          </a:xfrm>
        </p:spPr>
        <p:txBody>
          <a:bodyPr anchor="t" anchorCtr="0"/>
          <a:lstStyle>
            <a:lvl1pPr>
              <a:defRPr sz="4400"/>
            </a:lvl1pPr>
          </a:lstStyle>
          <a:p>
            <a:r>
              <a:rPr lang="en-US" dirty="0"/>
              <a:t>Click to edit Master title style</a:t>
            </a:r>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4227062"/>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4625291"/>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pic>
        <p:nvPicPr>
          <p:cNvPr id="3" name="Graphic 2">
            <a:extLst>
              <a:ext uri="{FF2B5EF4-FFF2-40B4-BE49-F238E27FC236}">
                <a16:creationId xmlns:a16="http://schemas.microsoft.com/office/drawing/2014/main" id="{AE6DEAA5-0A93-AE6D-4AE6-57DF88E9C06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354298" y="467842"/>
            <a:ext cx="1627632" cy="307789"/>
          </a:xfrm>
          <a:prstGeom prst="rect">
            <a:avLst/>
          </a:prstGeom>
        </p:spPr>
      </p:pic>
    </p:spTree>
    <p:extLst>
      <p:ext uri="{BB962C8B-B14F-4D97-AF65-F5344CB8AC3E}">
        <p14:creationId xmlns:p14="http://schemas.microsoft.com/office/powerpoint/2010/main" val="32249808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1100667"/>
            <a:ext cx="5727766" cy="2132390"/>
          </a:xfrm>
        </p:spPr>
        <p:txBody>
          <a:bodyPr anchor="t" anchorCtr="0"/>
          <a:lstStyle>
            <a:lvl1pPr>
              <a:defRPr sz="4400"/>
            </a:lvl1pPr>
          </a:lstStyle>
          <a:p>
            <a:r>
              <a:rPr lang="en-US"/>
              <a:t>Click to edit Master title style</a:t>
            </a:r>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3594574"/>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4006871"/>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pic>
        <p:nvPicPr>
          <p:cNvPr id="6" name="Graphic 5">
            <a:extLst>
              <a:ext uri="{FF2B5EF4-FFF2-40B4-BE49-F238E27FC236}">
                <a16:creationId xmlns:a16="http://schemas.microsoft.com/office/drawing/2014/main" id="{AE372C14-3B7D-3D30-9C4D-8C3FBD7DE3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354298" y="467842"/>
            <a:ext cx="1627632" cy="307789"/>
          </a:xfrm>
          <a:prstGeom prst="rect">
            <a:avLst/>
          </a:prstGeom>
        </p:spPr>
      </p:pic>
    </p:spTree>
    <p:extLst>
      <p:ext uri="{BB962C8B-B14F-4D97-AF65-F5344CB8AC3E}">
        <p14:creationId xmlns:p14="http://schemas.microsoft.com/office/powerpoint/2010/main" val="1741371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CD17-03CC-8AAE-DE80-2A6D82010097}"/>
              </a:ext>
            </a:extLst>
          </p:cNvPr>
          <p:cNvSpPr>
            <a:spLocks noGrp="1"/>
          </p:cNvSpPr>
          <p:nvPr>
            <p:ph type="title"/>
          </p:nvPr>
        </p:nvSpPr>
        <p:spPr>
          <a:xfrm>
            <a:off x="338738" y="285338"/>
            <a:ext cx="6062062" cy="1517904"/>
          </a:xfrm>
        </p:spPr>
        <p:txBody>
          <a:bodyPr anchor="t" anchorCtr="0"/>
          <a:lstStyle>
            <a:lvl1pPr>
              <a:defRPr sz="4400"/>
            </a:lvl1pPr>
          </a:lstStyle>
          <a:p>
            <a:r>
              <a:rPr lang="en-US"/>
              <a:t>Click to edit Master title style</a:t>
            </a:r>
          </a:p>
        </p:txBody>
      </p:sp>
      <p:sp>
        <p:nvSpPr>
          <p:cNvPr id="14" name="Text Placeholder 13">
            <a:extLst>
              <a:ext uri="{FF2B5EF4-FFF2-40B4-BE49-F238E27FC236}">
                <a16:creationId xmlns:a16="http://schemas.microsoft.com/office/drawing/2014/main" id="{464FCA44-43A5-1F66-B08E-EA65FD3B85A4}"/>
              </a:ext>
            </a:extLst>
          </p:cNvPr>
          <p:cNvSpPr>
            <a:spLocks noGrp="1"/>
          </p:cNvSpPr>
          <p:nvPr>
            <p:ph type="body" sz="quarter" idx="10"/>
          </p:nvPr>
        </p:nvSpPr>
        <p:spPr>
          <a:xfrm>
            <a:off x="347662" y="2044049"/>
            <a:ext cx="4224338" cy="383720"/>
          </a:xfrm>
        </p:spPr>
        <p:txBody>
          <a:bodyPr/>
          <a:lstStyle>
            <a:lvl1pPr marL="0" indent="0">
              <a:lnSpc>
                <a:spcPct val="100000"/>
              </a:lnSpc>
              <a:spcBef>
                <a:spcPts val="0"/>
              </a:spcBef>
              <a:buNone/>
              <a:defRPr sz="160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6" name="Text Placeholder 15">
            <a:extLst>
              <a:ext uri="{FF2B5EF4-FFF2-40B4-BE49-F238E27FC236}">
                <a16:creationId xmlns:a16="http://schemas.microsoft.com/office/drawing/2014/main" id="{B8133F86-6186-AB82-21AA-F17374A663D7}"/>
              </a:ext>
            </a:extLst>
          </p:cNvPr>
          <p:cNvSpPr>
            <a:spLocks noGrp="1"/>
          </p:cNvSpPr>
          <p:nvPr>
            <p:ph type="body" sz="quarter" idx="11"/>
          </p:nvPr>
        </p:nvSpPr>
        <p:spPr>
          <a:xfrm>
            <a:off x="347662" y="2456346"/>
            <a:ext cx="4224338" cy="383720"/>
          </a:xfrm>
        </p:spPr>
        <p:txBody>
          <a:bodyPr/>
          <a:lstStyle>
            <a:lvl1pPr marL="0" indent="0">
              <a:lnSpc>
                <a:spcPct val="100000"/>
              </a:lnSpc>
              <a:spcBef>
                <a:spcPts val="0"/>
              </a:spcBef>
              <a:buNone/>
              <a:defRPr sz="1600"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pic>
        <p:nvPicPr>
          <p:cNvPr id="4" name="Graphic 3">
            <a:extLst>
              <a:ext uri="{FF2B5EF4-FFF2-40B4-BE49-F238E27FC236}">
                <a16:creationId xmlns:a16="http://schemas.microsoft.com/office/drawing/2014/main" id="{5F82B48B-CD03-7939-1340-20DE24602C2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7240643" y="4669659"/>
            <a:ext cx="1627632" cy="307789"/>
          </a:xfrm>
          <a:prstGeom prst="rect">
            <a:avLst/>
          </a:prstGeom>
        </p:spPr>
      </p:pic>
    </p:spTree>
    <p:extLst>
      <p:ext uri="{BB962C8B-B14F-4D97-AF65-F5344CB8AC3E}">
        <p14:creationId xmlns:p14="http://schemas.microsoft.com/office/powerpoint/2010/main" val="1273555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338738" y="1422400"/>
            <a:ext cx="8466525" cy="3073400"/>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18494042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338738" y="745068"/>
            <a:ext cx="6896632" cy="3657600"/>
          </a:xfrm>
        </p:spPr>
        <p:txBody>
          <a:bodyPr anchor="ctr" anchorCtr="0"/>
          <a:lstStyle>
            <a:lvl1pPr>
              <a:defRPr sz="4400"/>
            </a:lvl1pPr>
          </a:lstStyle>
          <a:p>
            <a:r>
              <a:rPr lang="en-US"/>
              <a:t>Click to edit Master title style</a:t>
            </a:r>
          </a:p>
        </p:txBody>
      </p:sp>
    </p:spTree>
    <p:extLst>
      <p:ext uri="{BB962C8B-B14F-4D97-AF65-F5344CB8AC3E}">
        <p14:creationId xmlns:p14="http://schemas.microsoft.com/office/powerpoint/2010/main" val="985156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338738" y="381663"/>
            <a:ext cx="5266193" cy="3384794"/>
          </a:xfrm>
        </p:spPr>
        <p:txBody>
          <a:bodyPr anchor="ctr" anchorCtr="0"/>
          <a:lstStyle>
            <a:lvl1pPr>
              <a:defRPr sz="4400"/>
            </a:lvl1pPr>
          </a:lstStyle>
          <a:p>
            <a:r>
              <a:rPr lang="en-US"/>
              <a:t>Click to edit Master title style</a:t>
            </a:r>
          </a:p>
        </p:txBody>
      </p:sp>
    </p:spTree>
    <p:extLst>
      <p:ext uri="{BB962C8B-B14F-4D97-AF65-F5344CB8AC3E}">
        <p14:creationId xmlns:p14="http://schemas.microsoft.com/office/powerpoint/2010/main" val="2713389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1DC38-960D-3584-CD71-C4FD6929325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6E841BCC-A29E-4EAC-5260-ED992051AD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752550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406908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4744720" y="1243584"/>
            <a:ext cx="4069080"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D18D728-7544-E844-CDA9-A39022A44E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6933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338738" y="1422400"/>
            <a:ext cx="8466525" cy="3073400"/>
          </a:xfrm>
        </p:spPr>
        <p:txBody>
          <a:bodyPr anchor="t" anchorCtr="0"/>
          <a:lstStyle>
            <a:lvl1pPr>
              <a:defRPr sz="4400"/>
            </a:lvl1pPr>
          </a:lstStyle>
          <a:p>
            <a:r>
              <a:rPr lang="en-GB"/>
              <a:t>Click to edit Master title style</a:t>
            </a:r>
            <a:endParaRPr lang="en-US"/>
          </a:p>
        </p:txBody>
      </p:sp>
    </p:spTree>
    <p:extLst>
      <p:ext uri="{BB962C8B-B14F-4D97-AF65-F5344CB8AC3E}">
        <p14:creationId xmlns:p14="http://schemas.microsoft.com/office/powerpoint/2010/main" val="36543255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2596896"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3282393" y="1243584"/>
            <a:ext cx="259689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6216904" y="1243584"/>
            <a:ext cx="259689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30F6970-025A-E386-CD3E-60480CC3F7A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716160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1865376"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2548063" y="1243584"/>
            <a:ext cx="186537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4748244" y="1243584"/>
            <a:ext cx="186537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35C26CF5-910D-7171-2E12-AC34FECAE951}"/>
              </a:ext>
            </a:extLst>
          </p:cNvPr>
          <p:cNvSpPr>
            <a:spLocks noGrp="1"/>
          </p:cNvSpPr>
          <p:nvPr>
            <p:ph sz="quarter" idx="11"/>
          </p:nvPr>
        </p:nvSpPr>
        <p:spPr>
          <a:xfrm>
            <a:off x="6948424" y="1243013"/>
            <a:ext cx="1865376" cy="3262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5C302121-F124-D115-0AB9-A9F502C6562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837717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647857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338738" y="285338"/>
            <a:ext cx="8475062" cy="443198"/>
          </a:xfrm>
        </p:spPr>
        <p:txBody>
          <a:bodyPr>
            <a:spAutoFit/>
          </a:bodyPr>
          <a:lstStyle/>
          <a:p>
            <a:r>
              <a:rPr lang="en-US" dirty="0"/>
              <a:t>Click to edit Master title style</a:t>
            </a:r>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338738" y="728536"/>
            <a:ext cx="8475062" cy="193899"/>
          </a:xfrm>
        </p:spPr>
        <p:txBody>
          <a:bodyPr>
            <a:spAutoFit/>
          </a:bodyPr>
          <a:lstStyle>
            <a:lvl1pPr marL="0" indent="0">
              <a:buNone/>
              <a:defRPr sz="1400" b="0"/>
            </a:lvl1pPr>
            <a:lvl2pPr marL="201168" indent="0">
              <a:buNone/>
              <a:defRPr/>
            </a:lvl2pPr>
            <a:lvl3pPr marL="402336" indent="0">
              <a:buNone/>
              <a:defRPr/>
            </a:lvl3pPr>
            <a:lvl4pPr marL="603504" indent="0">
              <a:buNone/>
              <a:defRPr/>
            </a:lvl4pPr>
            <a:lvl5pPr marL="804672" indent="0">
              <a:buNone/>
              <a:defRPr/>
            </a:lvl5pPr>
          </a:lstStyle>
          <a:p>
            <a:pPr lvl="0"/>
            <a:r>
              <a:rPr lang="en-US" dirty="0"/>
              <a:t>Subtitle goes here</a:t>
            </a:r>
          </a:p>
        </p:txBody>
      </p:sp>
    </p:spTree>
    <p:extLst>
      <p:ext uri="{BB962C8B-B14F-4D97-AF65-F5344CB8AC3E}">
        <p14:creationId xmlns:p14="http://schemas.microsoft.com/office/powerpoint/2010/main" val="322371263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3426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Fact,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68408DA-6DA1-9743-AC91-3D0E3C6600BB}"/>
              </a:ext>
            </a:extLst>
          </p:cNvPr>
          <p:cNvSpPr>
            <a:spLocks noGrp="1"/>
          </p:cNvSpPr>
          <p:nvPr>
            <p:ph type="body" sz="quarter" idx="11" hasCustomPrompt="1"/>
          </p:nvPr>
        </p:nvSpPr>
        <p:spPr>
          <a:xfrm>
            <a:off x="338738" y="1403679"/>
            <a:ext cx="3891256" cy="2089029"/>
          </a:xfrm>
        </p:spPr>
        <p:txBody>
          <a:bodyPr anchor="b" anchorCtr="0"/>
          <a:lstStyle>
            <a:lvl1pPr marL="0" indent="0">
              <a:buNone/>
              <a:defRPr sz="12000" b="0">
                <a:solidFill>
                  <a:schemeClr val="accent1"/>
                </a:solidFill>
              </a:defRPr>
            </a:lvl1pPr>
            <a:lvl2pPr marL="201168" indent="0">
              <a:buNone/>
              <a:defRPr/>
            </a:lvl2pPr>
            <a:lvl3pPr marL="402336" indent="0">
              <a:buNone/>
              <a:defRPr/>
            </a:lvl3pPr>
            <a:lvl4pPr marL="603504" indent="0">
              <a:buNone/>
              <a:defRPr/>
            </a:lvl4pPr>
            <a:lvl5pPr marL="804672" indent="0">
              <a:buNone/>
              <a:defRPr/>
            </a:lvl5pPr>
          </a:lstStyle>
          <a:p>
            <a:pPr lvl="0"/>
            <a:r>
              <a:rPr lang="en-US" dirty="0"/>
              <a:t>Edit</a:t>
            </a:r>
          </a:p>
        </p:txBody>
      </p:sp>
      <p:sp>
        <p:nvSpPr>
          <p:cNvPr id="12" name="Text Placeholder 11">
            <a:extLst>
              <a:ext uri="{FF2B5EF4-FFF2-40B4-BE49-F238E27FC236}">
                <a16:creationId xmlns:a16="http://schemas.microsoft.com/office/drawing/2014/main" id="{71A4A2C7-BC25-01F9-5A4A-232EDD075349}"/>
              </a:ext>
            </a:extLst>
          </p:cNvPr>
          <p:cNvSpPr>
            <a:spLocks noGrp="1"/>
          </p:cNvSpPr>
          <p:nvPr>
            <p:ph type="body" sz="quarter" idx="12"/>
          </p:nvPr>
        </p:nvSpPr>
        <p:spPr>
          <a:xfrm>
            <a:off x="338737" y="3740046"/>
            <a:ext cx="3891255" cy="757342"/>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7" name="Content Placeholder 6">
            <a:extLst>
              <a:ext uri="{FF2B5EF4-FFF2-40B4-BE49-F238E27FC236}">
                <a16:creationId xmlns:a16="http://schemas.microsoft.com/office/drawing/2014/main" id="{5B9909AE-4611-7B86-FB29-BFFD6EB9C272}"/>
              </a:ext>
            </a:extLst>
          </p:cNvPr>
          <p:cNvSpPr>
            <a:spLocks noGrp="1"/>
          </p:cNvSpPr>
          <p:nvPr>
            <p:ph sz="quarter" idx="10"/>
          </p:nvPr>
        </p:nvSpPr>
        <p:spPr>
          <a:xfrm>
            <a:off x="4572000" y="285338"/>
            <a:ext cx="4572000" cy="4212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F9DA2F-E13A-88EC-CB38-71EE7ADCB63D}"/>
              </a:ext>
            </a:extLst>
          </p:cNvPr>
          <p:cNvSpPr>
            <a:spLocks noGrp="1"/>
          </p:cNvSpPr>
          <p:nvPr>
            <p:ph type="title"/>
          </p:nvPr>
        </p:nvSpPr>
        <p:spPr>
          <a:xfrm>
            <a:off x="338738" y="285338"/>
            <a:ext cx="3891256" cy="804672"/>
          </a:xfrm>
        </p:spPr>
        <p:txBody>
          <a:bodyPr anchor="t" anchorCtr="0"/>
          <a:lstStyle>
            <a:lvl1pPr>
              <a:defRPr sz="1600"/>
            </a:lvl1pPr>
          </a:lstStyle>
          <a:p>
            <a:r>
              <a:rPr lang="en-US"/>
              <a:t>Click to edit Master title style</a:t>
            </a:r>
          </a:p>
        </p:txBody>
      </p:sp>
    </p:spTree>
    <p:extLst>
      <p:ext uri="{BB962C8B-B14F-4D97-AF65-F5344CB8AC3E}">
        <p14:creationId xmlns:p14="http://schemas.microsoft.com/office/powerpoint/2010/main" val="3884189295"/>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rge Text, Sma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CE0B-EA3F-89A5-4917-FCE5E61BEFE7}"/>
              </a:ext>
            </a:extLst>
          </p:cNvPr>
          <p:cNvSpPr>
            <a:spLocks noGrp="1"/>
          </p:cNvSpPr>
          <p:nvPr>
            <p:ph type="title"/>
          </p:nvPr>
        </p:nvSpPr>
        <p:spPr>
          <a:xfrm>
            <a:off x="338738" y="285338"/>
            <a:ext cx="6069557" cy="4212050"/>
          </a:xfrm>
        </p:spPr>
        <p:txBody>
          <a:bodyPr anchor="ctr" anchorCtr="0"/>
          <a:lstStyle>
            <a:lvl1pPr>
              <a:defRPr sz="4400"/>
            </a:lvl1pPr>
          </a:lstStyle>
          <a:p>
            <a:r>
              <a:rPr lang="en-US"/>
              <a:t>Click to edit Master title style</a:t>
            </a:r>
          </a:p>
        </p:txBody>
      </p:sp>
      <p:sp>
        <p:nvSpPr>
          <p:cNvPr id="6" name="Text Placeholder 5">
            <a:extLst>
              <a:ext uri="{FF2B5EF4-FFF2-40B4-BE49-F238E27FC236}">
                <a16:creationId xmlns:a16="http://schemas.microsoft.com/office/drawing/2014/main" id="{EC7BB033-1A17-2E4D-C725-316EA0BFE3B9}"/>
              </a:ext>
            </a:extLst>
          </p:cNvPr>
          <p:cNvSpPr>
            <a:spLocks noGrp="1"/>
          </p:cNvSpPr>
          <p:nvPr>
            <p:ph type="body" sz="quarter" idx="10"/>
          </p:nvPr>
        </p:nvSpPr>
        <p:spPr>
          <a:xfrm>
            <a:off x="6746622" y="2571750"/>
            <a:ext cx="2049905" cy="1924050"/>
          </a:xfrm>
        </p:spPr>
        <p:txBody>
          <a:bodyPr/>
          <a:lstStyle>
            <a:lvl1pPr marL="0" indent="0">
              <a:buNone/>
              <a:defRPr b="0">
                <a:solidFill>
                  <a:schemeClr val="accent1"/>
                </a:solidFill>
              </a:defRPr>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Tree>
    <p:extLst>
      <p:ext uri="{BB962C8B-B14F-4D97-AF65-F5344CB8AC3E}">
        <p14:creationId xmlns:p14="http://schemas.microsoft.com/office/powerpoint/2010/main" val="326313037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Half-page Text, Image on R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AA2611F-076F-A552-2A57-14C908F95A0E}"/>
              </a:ext>
            </a:extLst>
          </p:cNvPr>
          <p:cNvSpPr>
            <a:spLocks noGrp="1"/>
          </p:cNvSpPr>
          <p:nvPr>
            <p:ph type="body" sz="quarter" idx="10"/>
          </p:nvPr>
        </p:nvSpPr>
        <p:spPr>
          <a:xfrm>
            <a:off x="338738" y="1243584"/>
            <a:ext cx="2555187"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5988414-5330-F352-1B1C-0EC2F403D2CE}"/>
              </a:ext>
            </a:extLst>
          </p:cNvPr>
          <p:cNvSpPr>
            <a:spLocks noGrp="1"/>
          </p:cNvSpPr>
          <p:nvPr>
            <p:ph type="pic" sz="quarter" idx="11" hasCustomPrompt="1"/>
          </p:nvPr>
        </p:nvSpPr>
        <p:spPr>
          <a:xfrm>
            <a:off x="3240088" y="1244600"/>
            <a:ext cx="5573712" cy="3252788"/>
          </a:xfrm>
        </p:spPr>
        <p:txBody>
          <a:bodyPr/>
          <a:lstStyle>
            <a:lvl1pPr marL="0" indent="0">
              <a:buNone/>
              <a:defRPr b="0"/>
            </a:lvl1pPr>
          </a:lstStyle>
          <a:p>
            <a:r>
              <a:rPr lang="en-US" dirty="0"/>
              <a:t>Click to add picture</a:t>
            </a:r>
          </a:p>
        </p:txBody>
      </p:sp>
      <p:sp>
        <p:nvSpPr>
          <p:cNvPr id="12" name="Title 11">
            <a:extLst>
              <a:ext uri="{FF2B5EF4-FFF2-40B4-BE49-F238E27FC236}">
                <a16:creationId xmlns:a16="http://schemas.microsoft.com/office/drawing/2014/main" id="{55204323-6A9D-CD91-B298-6614B1DAD5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4179981"/>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Two Narrow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FF0-F5BB-CFC3-2F63-8BFF5F86F579}"/>
              </a:ext>
            </a:extLst>
          </p:cNvPr>
          <p:cNvSpPr>
            <a:spLocks noGrp="1"/>
          </p:cNvSpPr>
          <p:nvPr>
            <p:ph type="title"/>
          </p:nvPr>
        </p:nvSpPr>
        <p:spPr>
          <a:xfrm>
            <a:off x="338738" y="285338"/>
            <a:ext cx="4142232" cy="4212050"/>
          </a:xfrm>
        </p:spPr>
        <p:txBody>
          <a:bodyPr anchor="t" anchorCtr="0"/>
          <a:lstStyle/>
          <a:p>
            <a:r>
              <a:rPr lang="en-US"/>
              <a:t>Click to edit Master title style</a:t>
            </a:r>
          </a:p>
        </p:txBody>
      </p:sp>
      <p:sp>
        <p:nvSpPr>
          <p:cNvPr id="7" name="Text Placeholder 6">
            <a:extLst>
              <a:ext uri="{FF2B5EF4-FFF2-40B4-BE49-F238E27FC236}">
                <a16:creationId xmlns:a16="http://schemas.microsoft.com/office/drawing/2014/main" id="{50C0A0EA-B706-B004-2064-E564F0CFE55E}"/>
              </a:ext>
            </a:extLst>
          </p:cNvPr>
          <p:cNvSpPr>
            <a:spLocks noGrp="1"/>
          </p:cNvSpPr>
          <p:nvPr>
            <p:ph type="body" sz="quarter" idx="10"/>
          </p:nvPr>
        </p:nvSpPr>
        <p:spPr>
          <a:xfrm>
            <a:off x="4832350" y="285338"/>
            <a:ext cx="1822450" cy="4212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129517A5-88DB-EDF2-4187-ABB0A364F5A2}"/>
              </a:ext>
            </a:extLst>
          </p:cNvPr>
          <p:cNvSpPr>
            <a:spLocks noGrp="1"/>
          </p:cNvSpPr>
          <p:nvPr>
            <p:ph type="body" sz="quarter" idx="11"/>
          </p:nvPr>
        </p:nvSpPr>
        <p:spPr>
          <a:xfrm>
            <a:off x="6992937" y="285338"/>
            <a:ext cx="1822450" cy="4212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145202"/>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Boxed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8EE965-0EDD-F525-AD45-BFB3A474AEE1}"/>
              </a:ext>
            </a:extLst>
          </p:cNvPr>
          <p:cNvSpPr>
            <a:spLocks noGrp="1"/>
          </p:cNvSpPr>
          <p:nvPr>
            <p:ph type="body" sz="quarter" idx="10"/>
          </p:nvPr>
        </p:nvSpPr>
        <p:spPr>
          <a:xfrm>
            <a:off x="338738" y="1244600"/>
            <a:ext cx="2743200" cy="546605"/>
          </a:xfrm>
          <a:solidFill>
            <a:schemeClr val="accent2"/>
          </a:solidFill>
          <a:ln w="9525">
            <a:solidFill>
              <a:schemeClr val="accent2"/>
            </a:solidFill>
          </a:ln>
        </p:spPr>
        <p:txBody>
          <a:bodyPr anchor="ctr" anchorCtr="0"/>
          <a:lstStyle>
            <a:lvl1pPr marL="0" indent="0" algn="ctr">
              <a:buNone/>
              <a:defRPr sz="1800">
                <a:solidFill>
                  <a:srgbClr val="FFFFFF"/>
                </a:solidFill>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id="{FAEE9F55-9E7E-9FC8-6AFF-9D46E9C5B6AD}"/>
              </a:ext>
            </a:extLst>
          </p:cNvPr>
          <p:cNvSpPr>
            <a:spLocks noGrp="1"/>
          </p:cNvSpPr>
          <p:nvPr>
            <p:ph type="body" sz="quarter" idx="13"/>
          </p:nvPr>
        </p:nvSpPr>
        <p:spPr>
          <a:xfrm>
            <a:off x="338738" y="1791205"/>
            <a:ext cx="2743200" cy="2249686"/>
          </a:xfrm>
          <a:solidFill>
            <a:schemeClr val="tx1">
              <a:alpha val="5000"/>
            </a:schemeClr>
          </a:solidFill>
          <a:ln w="9525">
            <a:solidFill>
              <a:schemeClr val="accent2"/>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7C455F6-DAD1-F2DC-B80A-315CE345A9EE}"/>
              </a:ext>
            </a:extLst>
          </p:cNvPr>
          <p:cNvSpPr>
            <a:spLocks noGrp="1"/>
          </p:cNvSpPr>
          <p:nvPr>
            <p:ph type="body" sz="quarter" idx="11"/>
          </p:nvPr>
        </p:nvSpPr>
        <p:spPr>
          <a:xfrm>
            <a:off x="3204669" y="1244600"/>
            <a:ext cx="2743200" cy="546605"/>
          </a:xfrm>
          <a:solidFill>
            <a:schemeClr val="accent1"/>
          </a:solidFill>
          <a:ln w="9525">
            <a:solidFill>
              <a:schemeClr val="accent1"/>
            </a:solidFill>
          </a:ln>
        </p:spPr>
        <p:style>
          <a:lnRef idx="2">
            <a:schemeClr val="dk1"/>
          </a:lnRef>
          <a:fillRef idx="1">
            <a:schemeClr val="lt1"/>
          </a:fillRef>
          <a:effectRef idx="0">
            <a:schemeClr val="dk1"/>
          </a:effectRef>
          <a:fontRef idx="minor">
            <a:schemeClr val="dk1"/>
          </a:fontRef>
        </p:style>
        <p:txBody>
          <a:bodyPr anchor="ctr" anchorCtr="0"/>
          <a:lstStyle>
            <a:lvl1pPr marL="0" indent="0" algn="ctr">
              <a:buNone/>
              <a:defRPr sz="1800">
                <a:solidFill>
                  <a:srgbClr val="FFFFFF"/>
                </a:solidFill>
              </a:defRPr>
            </a:lvl1pPr>
          </a:lstStyle>
          <a:p>
            <a:pPr lvl="0"/>
            <a:r>
              <a:rPr lang="en-US" dirty="0"/>
              <a:t>Click to edit Master text styles</a:t>
            </a:r>
          </a:p>
        </p:txBody>
      </p:sp>
      <p:sp>
        <p:nvSpPr>
          <p:cNvPr id="16" name="Text Placeholder 15">
            <a:extLst>
              <a:ext uri="{FF2B5EF4-FFF2-40B4-BE49-F238E27FC236}">
                <a16:creationId xmlns:a16="http://schemas.microsoft.com/office/drawing/2014/main" id="{E7D681A1-F49A-1F75-E619-697A4BA74781}"/>
              </a:ext>
            </a:extLst>
          </p:cNvPr>
          <p:cNvSpPr>
            <a:spLocks noGrp="1"/>
          </p:cNvSpPr>
          <p:nvPr>
            <p:ph type="body" sz="quarter" idx="14"/>
          </p:nvPr>
        </p:nvSpPr>
        <p:spPr>
          <a:xfrm>
            <a:off x="3204669" y="1791205"/>
            <a:ext cx="2743200" cy="2249686"/>
          </a:xfrm>
          <a:solidFill>
            <a:schemeClr val="tx1">
              <a:alpha val="5000"/>
            </a:schemeClr>
          </a:solidFill>
          <a:ln w="9525">
            <a:solidFill>
              <a:schemeClr val="accent1"/>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a:extLst>
              <a:ext uri="{FF2B5EF4-FFF2-40B4-BE49-F238E27FC236}">
                <a16:creationId xmlns:a16="http://schemas.microsoft.com/office/drawing/2014/main" id="{80C99E30-E838-7CFE-D772-1A1D16422638}"/>
              </a:ext>
            </a:extLst>
          </p:cNvPr>
          <p:cNvSpPr>
            <a:spLocks noGrp="1"/>
          </p:cNvSpPr>
          <p:nvPr>
            <p:ph type="body" sz="quarter" idx="12"/>
          </p:nvPr>
        </p:nvSpPr>
        <p:spPr>
          <a:xfrm>
            <a:off x="6070600" y="1244600"/>
            <a:ext cx="2743200" cy="546605"/>
          </a:xfrm>
          <a:solidFill>
            <a:srgbClr val="87D1E6"/>
          </a:solidFill>
          <a:ln w="9525">
            <a:solidFill>
              <a:srgbClr val="87D1E6"/>
            </a:solidFill>
          </a:ln>
        </p:spPr>
        <p:txBody>
          <a:bodyPr anchor="ctr" anchorCtr="0"/>
          <a:lstStyle>
            <a:lvl1pPr marL="0" indent="0" algn="ctr">
              <a:buNone/>
              <a:defRPr sz="1800">
                <a:solidFill>
                  <a:srgbClr val="FFFFFF"/>
                </a:solidFill>
              </a:defRPr>
            </a:lvl1pPr>
          </a:lstStyle>
          <a:p>
            <a:pPr lvl="0"/>
            <a:r>
              <a:rPr lang="en-US" dirty="0"/>
              <a:t>Click to edit Master text styles</a:t>
            </a:r>
          </a:p>
        </p:txBody>
      </p:sp>
      <p:sp>
        <p:nvSpPr>
          <p:cNvPr id="18" name="Text Placeholder 17">
            <a:extLst>
              <a:ext uri="{FF2B5EF4-FFF2-40B4-BE49-F238E27FC236}">
                <a16:creationId xmlns:a16="http://schemas.microsoft.com/office/drawing/2014/main" id="{669FB0B0-238F-9BF5-F03B-08FB9B6F16E4}"/>
              </a:ext>
            </a:extLst>
          </p:cNvPr>
          <p:cNvSpPr>
            <a:spLocks noGrp="1"/>
          </p:cNvSpPr>
          <p:nvPr>
            <p:ph type="body" sz="quarter" idx="15"/>
          </p:nvPr>
        </p:nvSpPr>
        <p:spPr>
          <a:xfrm>
            <a:off x="6070600" y="1791205"/>
            <a:ext cx="2743200" cy="2249686"/>
          </a:xfrm>
          <a:solidFill>
            <a:schemeClr val="tx1">
              <a:alpha val="5000"/>
            </a:schemeClr>
          </a:solidFill>
          <a:ln w="9525">
            <a:solidFill>
              <a:srgbClr val="87D1E6"/>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a:extLst>
              <a:ext uri="{FF2B5EF4-FFF2-40B4-BE49-F238E27FC236}">
                <a16:creationId xmlns:a16="http://schemas.microsoft.com/office/drawing/2014/main" id="{BDECAE57-0B89-61CA-540A-E08AE79A7778}"/>
              </a:ext>
            </a:extLst>
          </p:cNvPr>
          <p:cNvSpPr>
            <a:spLocks noGrp="1"/>
          </p:cNvSpPr>
          <p:nvPr>
            <p:ph type="body" sz="quarter" idx="16"/>
          </p:nvPr>
        </p:nvSpPr>
        <p:spPr>
          <a:xfrm>
            <a:off x="338138" y="4136175"/>
            <a:ext cx="8467725" cy="361212"/>
          </a:xfrm>
          <a:solidFill>
            <a:srgbClr val="1E63AF"/>
          </a:solidFill>
          <a:ln w="9525">
            <a:solidFill>
              <a:srgbClr val="1E63AF"/>
            </a:solidFill>
          </a:ln>
        </p:spPr>
        <p:txBody>
          <a:bodyPr anchor="ctr" anchorCtr="0"/>
          <a:lstStyle>
            <a:lvl1pPr marL="0" indent="0" algn="ctr">
              <a:buNone/>
              <a:defRPr sz="1800">
                <a:solidFill>
                  <a:srgbClr val="FFFFFF"/>
                </a:solidFill>
              </a:defRPr>
            </a:lvl1pPr>
          </a:lstStyle>
          <a:p>
            <a:pPr lvl="0"/>
            <a:r>
              <a:rPr lang="en-US" dirty="0"/>
              <a:t>Click to edit Master text styles</a:t>
            </a:r>
          </a:p>
        </p:txBody>
      </p:sp>
      <p:sp>
        <p:nvSpPr>
          <p:cNvPr id="21" name="Title 20">
            <a:extLst>
              <a:ext uri="{FF2B5EF4-FFF2-40B4-BE49-F238E27FC236}">
                <a16:creationId xmlns:a16="http://schemas.microsoft.com/office/drawing/2014/main" id="{FB668283-4F25-2B79-8708-F77EE5D7C2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1029688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338738" y="745068"/>
            <a:ext cx="6896632" cy="3657600"/>
          </a:xfrm>
        </p:spPr>
        <p:txBody>
          <a:bodyPr anchor="ctr" anchorCtr="0"/>
          <a:lstStyle>
            <a:lvl1pPr>
              <a:defRPr sz="4400"/>
            </a:lvl1pPr>
          </a:lstStyle>
          <a:p>
            <a:r>
              <a:rPr lang="en-GB"/>
              <a:t>Click to edit Master title style</a:t>
            </a:r>
            <a:endParaRPr lang="en-US"/>
          </a:p>
        </p:txBody>
      </p:sp>
    </p:spTree>
    <p:extLst>
      <p:ext uri="{BB962C8B-B14F-4D97-AF65-F5344CB8AC3E}">
        <p14:creationId xmlns:p14="http://schemas.microsoft.com/office/powerpoint/2010/main" val="8057351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Boxed Layou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A8EE965-0EDD-F525-AD45-BFB3A474AEE1}"/>
              </a:ext>
            </a:extLst>
          </p:cNvPr>
          <p:cNvSpPr>
            <a:spLocks noGrp="1"/>
          </p:cNvSpPr>
          <p:nvPr>
            <p:ph type="body" sz="quarter" idx="10"/>
          </p:nvPr>
        </p:nvSpPr>
        <p:spPr>
          <a:xfrm>
            <a:off x="338738" y="1244600"/>
            <a:ext cx="4069080" cy="546605"/>
          </a:xfrm>
          <a:solidFill>
            <a:schemeClr val="accent2"/>
          </a:solidFill>
          <a:ln w="9525">
            <a:solidFill>
              <a:schemeClr val="accent2"/>
            </a:solidFill>
          </a:ln>
        </p:spPr>
        <p:txBody>
          <a:bodyPr anchor="ctr" anchorCtr="0"/>
          <a:lstStyle>
            <a:lvl1pPr marL="0" indent="0" algn="ctr">
              <a:buNone/>
              <a:defRPr sz="1800">
                <a:solidFill>
                  <a:srgbClr val="FFFFFF"/>
                </a:solidFill>
              </a:defRPr>
            </a:lvl1pPr>
          </a:lstStyle>
          <a:p>
            <a:pPr lvl="0"/>
            <a:r>
              <a:rPr lang="en-US" dirty="0"/>
              <a:t>Click to edit Master text styles</a:t>
            </a:r>
          </a:p>
        </p:txBody>
      </p:sp>
      <p:sp>
        <p:nvSpPr>
          <p:cNvPr id="14" name="Text Placeholder 13">
            <a:extLst>
              <a:ext uri="{FF2B5EF4-FFF2-40B4-BE49-F238E27FC236}">
                <a16:creationId xmlns:a16="http://schemas.microsoft.com/office/drawing/2014/main" id="{FAEE9F55-9E7E-9FC8-6AFF-9D46E9C5B6AD}"/>
              </a:ext>
            </a:extLst>
          </p:cNvPr>
          <p:cNvSpPr>
            <a:spLocks noGrp="1"/>
          </p:cNvSpPr>
          <p:nvPr>
            <p:ph type="body" sz="quarter" idx="13"/>
          </p:nvPr>
        </p:nvSpPr>
        <p:spPr>
          <a:xfrm>
            <a:off x="338738" y="1791204"/>
            <a:ext cx="4069080" cy="2706183"/>
          </a:xfrm>
          <a:solidFill>
            <a:schemeClr val="tx1">
              <a:alpha val="5000"/>
            </a:schemeClr>
          </a:solidFill>
          <a:ln w="9525">
            <a:solidFill>
              <a:schemeClr val="accent2"/>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57C455F6-DAD1-F2DC-B80A-315CE345A9EE}"/>
              </a:ext>
            </a:extLst>
          </p:cNvPr>
          <p:cNvSpPr>
            <a:spLocks noGrp="1"/>
          </p:cNvSpPr>
          <p:nvPr>
            <p:ph type="body" sz="quarter" idx="11"/>
          </p:nvPr>
        </p:nvSpPr>
        <p:spPr>
          <a:xfrm>
            <a:off x="4744720" y="1244600"/>
            <a:ext cx="4069080" cy="546605"/>
          </a:xfrm>
          <a:solidFill>
            <a:schemeClr val="accent1"/>
          </a:solidFill>
          <a:ln w="9525">
            <a:solidFill>
              <a:schemeClr val="accent1"/>
            </a:solidFill>
          </a:ln>
        </p:spPr>
        <p:style>
          <a:lnRef idx="2">
            <a:schemeClr val="dk1"/>
          </a:lnRef>
          <a:fillRef idx="1">
            <a:schemeClr val="lt1"/>
          </a:fillRef>
          <a:effectRef idx="0">
            <a:schemeClr val="dk1"/>
          </a:effectRef>
          <a:fontRef idx="minor">
            <a:schemeClr val="dk1"/>
          </a:fontRef>
        </p:style>
        <p:txBody>
          <a:bodyPr anchor="ctr" anchorCtr="0"/>
          <a:lstStyle>
            <a:lvl1pPr marL="0" indent="0" algn="ctr">
              <a:buNone/>
              <a:defRPr sz="1800">
                <a:solidFill>
                  <a:srgbClr val="FFFFFF"/>
                </a:solidFill>
              </a:defRPr>
            </a:lvl1pPr>
          </a:lstStyle>
          <a:p>
            <a:pPr lvl="0"/>
            <a:r>
              <a:rPr lang="en-US" dirty="0"/>
              <a:t>Click to edit Master text styles</a:t>
            </a:r>
          </a:p>
        </p:txBody>
      </p:sp>
      <p:sp>
        <p:nvSpPr>
          <p:cNvPr id="16" name="Text Placeholder 15">
            <a:extLst>
              <a:ext uri="{FF2B5EF4-FFF2-40B4-BE49-F238E27FC236}">
                <a16:creationId xmlns:a16="http://schemas.microsoft.com/office/drawing/2014/main" id="{E7D681A1-F49A-1F75-E619-697A4BA74781}"/>
              </a:ext>
            </a:extLst>
          </p:cNvPr>
          <p:cNvSpPr>
            <a:spLocks noGrp="1"/>
          </p:cNvSpPr>
          <p:nvPr>
            <p:ph type="body" sz="quarter" idx="14"/>
          </p:nvPr>
        </p:nvSpPr>
        <p:spPr>
          <a:xfrm>
            <a:off x="4744720" y="1791204"/>
            <a:ext cx="4069080" cy="2706183"/>
          </a:xfrm>
          <a:solidFill>
            <a:schemeClr val="tx1">
              <a:alpha val="5000"/>
            </a:schemeClr>
          </a:solidFill>
          <a:ln w="9525">
            <a:solidFill>
              <a:schemeClr val="accent1"/>
            </a:solidFill>
          </a:ln>
        </p:spPr>
        <p:txBody>
          <a:bodyPr lIns="91440" tIns="91440" r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A7571DE1-11B9-A860-1194-7416EA9F84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121632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8475062" cy="3167289"/>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6" y="3685863"/>
            <a:ext cx="3879865"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879865"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19897617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2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6069557" cy="4212050"/>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6760940" y="2470489"/>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6999922" y="2485479"/>
            <a:ext cx="1813878" cy="48617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6999921" y="3008822"/>
            <a:ext cx="1805335" cy="1371790"/>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73310777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3891256" cy="3167289"/>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7" y="3685863"/>
            <a:ext cx="3652158"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652159"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
        <p:nvSpPr>
          <p:cNvPr id="5" name="Content Placeholder 4">
            <a:extLst>
              <a:ext uri="{FF2B5EF4-FFF2-40B4-BE49-F238E27FC236}">
                <a16:creationId xmlns:a16="http://schemas.microsoft.com/office/drawing/2014/main" id="{A0B5DE1A-741C-32D1-E163-04D6781DCA42}"/>
              </a:ext>
            </a:extLst>
          </p:cNvPr>
          <p:cNvSpPr>
            <a:spLocks noGrp="1"/>
          </p:cNvSpPr>
          <p:nvPr>
            <p:ph sz="quarter" idx="13"/>
          </p:nvPr>
        </p:nvSpPr>
        <p:spPr>
          <a:xfrm>
            <a:off x="4572000" y="284162"/>
            <a:ext cx="4572000" cy="4213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21894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Narrow Text Left, Wide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6925-F6DE-6C8E-6B25-97DF15D44CBF}"/>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C2802-E6B0-0CA8-F943-02957ECE2C6D}"/>
              </a:ext>
            </a:extLst>
          </p:cNvPr>
          <p:cNvSpPr>
            <a:spLocks noGrp="1"/>
          </p:cNvSpPr>
          <p:nvPr>
            <p:ph type="body" sz="quarter" idx="10"/>
          </p:nvPr>
        </p:nvSpPr>
        <p:spPr>
          <a:xfrm>
            <a:off x="347882" y="1243584"/>
            <a:ext cx="186537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6A05772-C5C4-7822-747D-EFE3AA902F65}"/>
              </a:ext>
            </a:extLst>
          </p:cNvPr>
          <p:cNvSpPr>
            <a:spLocks noGrp="1"/>
          </p:cNvSpPr>
          <p:nvPr>
            <p:ph sz="quarter" idx="11"/>
          </p:nvPr>
        </p:nvSpPr>
        <p:spPr>
          <a:xfrm>
            <a:off x="2548063" y="1243584"/>
            <a:ext cx="6265737" cy="32527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778848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Use Cas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338738" y="479237"/>
            <a:ext cx="8475062" cy="443198"/>
          </a:xfrm>
        </p:spPr>
        <p:txBody>
          <a:bodyPr>
            <a:spAutoFit/>
          </a:bodyPr>
          <a:lstStyle/>
          <a:p>
            <a:r>
              <a:rPr lang="en-US" dirty="0"/>
              <a:t>Click to edit Master title style</a:t>
            </a:r>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338738" y="285338"/>
            <a:ext cx="8475062" cy="193899"/>
          </a:xfrm>
        </p:spPr>
        <p:txBody>
          <a:bodyPr>
            <a:spAutoFit/>
          </a:bodyPr>
          <a:lstStyle>
            <a:lvl1pPr marL="0" indent="0">
              <a:buNone/>
              <a:defRPr sz="1400" b="0"/>
            </a:lvl1pPr>
            <a:lvl2pPr marL="201168" indent="0">
              <a:buNone/>
              <a:defRPr/>
            </a:lvl2pPr>
            <a:lvl3pPr marL="402336" indent="0">
              <a:buNone/>
              <a:defRPr/>
            </a:lvl3pPr>
            <a:lvl4pPr marL="603504" indent="0">
              <a:buNone/>
              <a:defRPr/>
            </a:lvl4pPr>
            <a:lvl5pPr marL="804672" indent="0">
              <a:buNone/>
              <a:defRPr/>
            </a:lvl5pPr>
          </a:lstStyle>
          <a:p>
            <a:pPr lvl="0"/>
            <a:r>
              <a:rPr lang="en-US" dirty="0"/>
              <a:t>Eyebrow text goes here</a:t>
            </a:r>
          </a:p>
        </p:txBody>
      </p:sp>
    </p:spTree>
    <p:extLst>
      <p:ext uri="{BB962C8B-B14F-4D97-AF65-F5344CB8AC3E}">
        <p14:creationId xmlns:p14="http://schemas.microsoft.com/office/powerpoint/2010/main" val="323666067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Use Cas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338738" y="479237"/>
            <a:ext cx="8475062" cy="443198"/>
          </a:xfrm>
        </p:spPr>
        <p:txBody>
          <a:bodyPr>
            <a:spAutoFit/>
          </a:bodyPr>
          <a:lstStyle/>
          <a:p>
            <a:r>
              <a:rPr lang="en-US" dirty="0"/>
              <a:t>Click to edit Master title style</a:t>
            </a:r>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338738" y="285338"/>
            <a:ext cx="8475062" cy="193899"/>
          </a:xfrm>
        </p:spPr>
        <p:txBody>
          <a:bodyPr>
            <a:spAutoFit/>
          </a:bodyPr>
          <a:lstStyle>
            <a:lvl1pPr marL="0" indent="0">
              <a:buNone/>
              <a:defRPr sz="1400" b="0"/>
            </a:lvl1pPr>
            <a:lvl2pPr marL="201168" indent="0">
              <a:buNone/>
              <a:defRPr/>
            </a:lvl2pPr>
            <a:lvl3pPr marL="402336" indent="0">
              <a:buNone/>
              <a:defRPr/>
            </a:lvl3pPr>
            <a:lvl4pPr marL="603504" indent="0">
              <a:buNone/>
              <a:defRPr/>
            </a:lvl4pPr>
            <a:lvl5pPr marL="804672" indent="0">
              <a:buNone/>
              <a:defRPr/>
            </a:lvl5pPr>
          </a:lstStyle>
          <a:p>
            <a:pPr lvl="0"/>
            <a:r>
              <a:rPr lang="en-US" dirty="0"/>
              <a:t>Eyebrow text goes here</a:t>
            </a:r>
          </a:p>
        </p:txBody>
      </p:sp>
    </p:spTree>
    <p:extLst>
      <p:ext uri="{BB962C8B-B14F-4D97-AF65-F5344CB8AC3E}">
        <p14:creationId xmlns:p14="http://schemas.microsoft.com/office/powerpoint/2010/main" val="33314695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1DC38-960D-3584-CD71-C4FD69293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8117323E-2E42-D2E6-8FFE-9AA7A905422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9728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4069080"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4744720" y="1243584"/>
            <a:ext cx="4069080"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6236AB63-9C9C-E7F0-7F14-D0DA6649E9E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4804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2596896"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3282393" y="1243584"/>
            <a:ext cx="259689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6216904" y="1243584"/>
            <a:ext cx="259689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0A7CDA23-D0DF-4024-56FB-876BCAA283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579174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0B040-44E0-7255-97DC-18931044946D}"/>
              </a:ext>
            </a:extLst>
          </p:cNvPr>
          <p:cNvSpPr>
            <a:spLocks noGrp="1"/>
          </p:cNvSpPr>
          <p:nvPr>
            <p:ph type="title"/>
          </p:nvPr>
        </p:nvSpPr>
        <p:spPr>
          <a:xfrm>
            <a:off x="338738" y="381663"/>
            <a:ext cx="5266193" cy="3384794"/>
          </a:xfrm>
        </p:spPr>
        <p:txBody>
          <a:bodyPr anchor="ctr" anchorCtr="0"/>
          <a:lstStyle>
            <a:lvl1pPr>
              <a:defRPr sz="4400"/>
            </a:lvl1pPr>
          </a:lstStyle>
          <a:p>
            <a:r>
              <a:rPr lang="en-GB"/>
              <a:t>Click to edit Master title style</a:t>
            </a:r>
            <a:endParaRPr lang="en-US"/>
          </a:p>
        </p:txBody>
      </p:sp>
    </p:spTree>
    <p:extLst>
      <p:ext uri="{BB962C8B-B14F-4D97-AF65-F5344CB8AC3E}">
        <p14:creationId xmlns:p14="http://schemas.microsoft.com/office/powerpoint/2010/main" val="3263481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FE3ED-A94F-84DA-D148-7AF8FD80F39B}"/>
              </a:ext>
            </a:extLst>
          </p:cNvPr>
          <p:cNvSpPr>
            <a:spLocks noGrp="1"/>
          </p:cNvSpPr>
          <p:nvPr>
            <p:ph sz="half" idx="1"/>
          </p:nvPr>
        </p:nvSpPr>
        <p:spPr>
          <a:xfrm>
            <a:off x="347882" y="1243584"/>
            <a:ext cx="1865376" cy="32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2A39D88-7882-FF0E-D08F-33A3C7382130}"/>
              </a:ext>
            </a:extLst>
          </p:cNvPr>
          <p:cNvSpPr>
            <a:spLocks noGrp="1"/>
          </p:cNvSpPr>
          <p:nvPr>
            <p:ph sz="half" idx="2"/>
          </p:nvPr>
        </p:nvSpPr>
        <p:spPr>
          <a:xfrm>
            <a:off x="2548063" y="1243584"/>
            <a:ext cx="186537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4DA5DC81-2B03-DE2D-A02A-FD728C680FF7}"/>
              </a:ext>
            </a:extLst>
          </p:cNvPr>
          <p:cNvSpPr>
            <a:spLocks noGrp="1"/>
          </p:cNvSpPr>
          <p:nvPr>
            <p:ph sz="quarter" idx="10"/>
          </p:nvPr>
        </p:nvSpPr>
        <p:spPr>
          <a:xfrm>
            <a:off x="4748244" y="1243584"/>
            <a:ext cx="186537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35C26CF5-910D-7171-2E12-AC34FECAE951}"/>
              </a:ext>
            </a:extLst>
          </p:cNvPr>
          <p:cNvSpPr>
            <a:spLocks noGrp="1"/>
          </p:cNvSpPr>
          <p:nvPr>
            <p:ph sz="quarter" idx="11"/>
          </p:nvPr>
        </p:nvSpPr>
        <p:spPr>
          <a:xfrm>
            <a:off x="6948424" y="1243013"/>
            <a:ext cx="1865376" cy="326231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8276133D-EB52-B0F0-DC78-08856A698BF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21007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E768-686C-4E34-E3DC-1DC8E9D8077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34470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Sub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B73A0D-51E4-F85E-D7AE-909AAB785782}"/>
              </a:ext>
            </a:extLst>
          </p:cNvPr>
          <p:cNvSpPr>
            <a:spLocks noGrp="1"/>
          </p:cNvSpPr>
          <p:nvPr>
            <p:ph type="title"/>
          </p:nvPr>
        </p:nvSpPr>
        <p:spPr>
          <a:xfrm>
            <a:off x="338738" y="285338"/>
            <a:ext cx="8475062" cy="443198"/>
          </a:xfrm>
        </p:spPr>
        <p:txBody>
          <a:bodyPr>
            <a:spAutoFit/>
          </a:bodyPr>
          <a:lstStyle/>
          <a:p>
            <a:r>
              <a:rPr lang="en-US" dirty="0"/>
              <a:t>Click to edit Master title style</a:t>
            </a:r>
          </a:p>
        </p:txBody>
      </p:sp>
      <p:sp>
        <p:nvSpPr>
          <p:cNvPr id="5" name="Text Placeholder 4">
            <a:extLst>
              <a:ext uri="{FF2B5EF4-FFF2-40B4-BE49-F238E27FC236}">
                <a16:creationId xmlns:a16="http://schemas.microsoft.com/office/drawing/2014/main" id="{871B7A6D-71EA-7DB7-4971-DE1DF2DF6034}"/>
              </a:ext>
            </a:extLst>
          </p:cNvPr>
          <p:cNvSpPr>
            <a:spLocks noGrp="1"/>
          </p:cNvSpPr>
          <p:nvPr>
            <p:ph type="body" sz="quarter" idx="10" hasCustomPrompt="1"/>
          </p:nvPr>
        </p:nvSpPr>
        <p:spPr>
          <a:xfrm>
            <a:off x="338738" y="728536"/>
            <a:ext cx="8475062" cy="249299"/>
          </a:xfrm>
        </p:spPr>
        <p:txBody>
          <a:bodyPr>
            <a:spAutoFit/>
          </a:bodyPr>
          <a:lstStyle>
            <a:lvl1pPr marL="0" indent="0">
              <a:buNone/>
              <a:defRPr sz="1800" b="0"/>
            </a:lvl1pPr>
            <a:lvl2pPr marL="201168" indent="0">
              <a:buNone/>
              <a:defRPr/>
            </a:lvl2pPr>
            <a:lvl3pPr marL="402336" indent="0">
              <a:buNone/>
              <a:defRPr/>
            </a:lvl3pPr>
            <a:lvl4pPr marL="603504" indent="0">
              <a:buNone/>
              <a:defRPr/>
            </a:lvl4pPr>
            <a:lvl5pPr marL="804672" indent="0">
              <a:buNone/>
              <a:defRPr/>
            </a:lvl5pPr>
          </a:lstStyle>
          <a:p>
            <a:pPr lvl="0"/>
            <a:r>
              <a:rPr lang="en-US" dirty="0"/>
              <a:t>Subtitle goes here</a:t>
            </a:r>
          </a:p>
        </p:txBody>
      </p:sp>
    </p:spTree>
    <p:extLst>
      <p:ext uri="{BB962C8B-B14F-4D97-AF65-F5344CB8AC3E}">
        <p14:creationId xmlns:p14="http://schemas.microsoft.com/office/powerpoint/2010/main" val="1646835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1393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Text 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338738" y="284163"/>
            <a:ext cx="8466525" cy="4213225"/>
          </a:xfrm>
        </p:spPr>
        <p:txBody>
          <a:bodyPr anchor="ctr" anchorCtr="0"/>
          <a:lstStyle>
            <a:lvl1pPr>
              <a:defRPr sz="5400"/>
            </a:lvl1pPr>
          </a:lstStyle>
          <a:p>
            <a:r>
              <a:rPr lang="en-US"/>
              <a:t>Click to edit Master title style</a:t>
            </a:r>
          </a:p>
        </p:txBody>
      </p:sp>
    </p:spTree>
    <p:extLst>
      <p:ext uri="{BB962C8B-B14F-4D97-AF65-F5344CB8AC3E}">
        <p14:creationId xmlns:p14="http://schemas.microsoft.com/office/powerpoint/2010/main" val="1078714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Tex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338738" y="284163"/>
            <a:ext cx="5622224" cy="4213225"/>
          </a:xfrm>
        </p:spPr>
        <p:txBody>
          <a:bodyPr anchor="ctr" anchorCtr="0"/>
          <a:lstStyle>
            <a:lvl1pPr>
              <a:defRPr sz="5400"/>
            </a:lvl1pPr>
          </a:lstStyle>
          <a:p>
            <a:r>
              <a:rPr lang="en-US"/>
              <a:t>Click to edit Master title style</a:t>
            </a:r>
          </a:p>
        </p:txBody>
      </p:sp>
    </p:spTree>
    <p:extLst>
      <p:ext uri="{BB962C8B-B14F-4D97-AF65-F5344CB8AC3E}">
        <p14:creationId xmlns:p14="http://schemas.microsoft.com/office/powerpoint/2010/main" val="2470004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g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A3C0-56ED-3C82-62AB-9A336F7EEDA2}"/>
              </a:ext>
            </a:extLst>
          </p:cNvPr>
          <p:cNvSpPr>
            <a:spLocks noGrp="1"/>
          </p:cNvSpPr>
          <p:nvPr>
            <p:ph type="title"/>
          </p:nvPr>
        </p:nvSpPr>
        <p:spPr>
          <a:xfrm>
            <a:off x="338738" y="284163"/>
            <a:ext cx="7300553" cy="2173817"/>
          </a:xfrm>
        </p:spPr>
        <p:txBody>
          <a:bodyPr anchor="ctr" anchorCtr="0"/>
          <a:lstStyle>
            <a:lvl1pPr>
              <a:defRPr sz="5400"/>
            </a:lvl1pPr>
          </a:lstStyle>
          <a:p>
            <a:r>
              <a:rPr lang="en-US"/>
              <a:t>Click to edit Master title style</a:t>
            </a:r>
          </a:p>
        </p:txBody>
      </p:sp>
    </p:spTree>
    <p:extLst>
      <p:ext uri="{BB962C8B-B14F-4D97-AF65-F5344CB8AC3E}">
        <p14:creationId xmlns:p14="http://schemas.microsoft.com/office/powerpoint/2010/main" val="8881878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Fact,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68408DA-6DA1-9743-AC91-3D0E3C6600BB}"/>
              </a:ext>
            </a:extLst>
          </p:cNvPr>
          <p:cNvSpPr>
            <a:spLocks noGrp="1"/>
          </p:cNvSpPr>
          <p:nvPr>
            <p:ph type="body" sz="quarter" idx="11" hasCustomPrompt="1"/>
          </p:nvPr>
        </p:nvSpPr>
        <p:spPr>
          <a:xfrm>
            <a:off x="338738" y="1403679"/>
            <a:ext cx="3891256" cy="2089029"/>
          </a:xfrm>
        </p:spPr>
        <p:txBody>
          <a:bodyPr anchor="b" anchorCtr="0"/>
          <a:lstStyle>
            <a:lvl1pPr marL="0" indent="0">
              <a:buNone/>
              <a:defRPr sz="12000" b="0">
                <a:solidFill>
                  <a:schemeClr val="accent1"/>
                </a:solidFill>
              </a:defRPr>
            </a:lvl1pPr>
            <a:lvl2pPr marL="201168" indent="0">
              <a:buNone/>
              <a:defRPr/>
            </a:lvl2pPr>
            <a:lvl3pPr marL="402336" indent="0">
              <a:buNone/>
              <a:defRPr/>
            </a:lvl3pPr>
            <a:lvl4pPr marL="603504" indent="0">
              <a:buNone/>
              <a:defRPr/>
            </a:lvl4pPr>
            <a:lvl5pPr marL="804672" indent="0">
              <a:buNone/>
              <a:defRPr/>
            </a:lvl5pPr>
          </a:lstStyle>
          <a:p>
            <a:pPr lvl="0"/>
            <a:r>
              <a:rPr lang="en-US" dirty="0"/>
              <a:t>Edit</a:t>
            </a:r>
          </a:p>
        </p:txBody>
      </p:sp>
      <p:sp>
        <p:nvSpPr>
          <p:cNvPr id="12" name="Text Placeholder 11">
            <a:extLst>
              <a:ext uri="{FF2B5EF4-FFF2-40B4-BE49-F238E27FC236}">
                <a16:creationId xmlns:a16="http://schemas.microsoft.com/office/drawing/2014/main" id="{71A4A2C7-BC25-01F9-5A4A-232EDD075349}"/>
              </a:ext>
            </a:extLst>
          </p:cNvPr>
          <p:cNvSpPr>
            <a:spLocks noGrp="1"/>
          </p:cNvSpPr>
          <p:nvPr>
            <p:ph type="body" sz="quarter" idx="12"/>
          </p:nvPr>
        </p:nvSpPr>
        <p:spPr>
          <a:xfrm>
            <a:off x="338737" y="3740046"/>
            <a:ext cx="3891255" cy="757342"/>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7" name="Content Placeholder 6">
            <a:extLst>
              <a:ext uri="{FF2B5EF4-FFF2-40B4-BE49-F238E27FC236}">
                <a16:creationId xmlns:a16="http://schemas.microsoft.com/office/drawing/2014/main" id="{5B9909AE-4611-7B86-FB29-BFFD6EB9C272}"/>
              </a:ext>
            </a:extLst>
          </p:cNvPr>
          <p:cNvSpPr>
            <a:spLocks noGrp="1"/>
          </p:cNvSpPr>
          <p:nvPr>
            <p:ph sz="quarter" idx="10"/>
          </p:nvPr>
        </p:nvSpPr>
        <p:spPr>
          <a:xfrm>
            <a:off x="4572000" y="285338"/>
            <a:ext cx="4572000" cy="4212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AF9DA2F-E13A-88EC-CB38-71EE7ADCB63D}"/>
              </a:ext>
            </a:extLst>
          </p:cNvPr>
          <p:cNvSpPr>
            <a:spLocks noGrp="1"/>
          </p:cNvSpPr>
          <p:nvPr>
            <p:ph type="title"/>
          </p:nvPr>
        </p:nvSpPr>
        <p:spPr>
          <a:xfrm>
            <a:off x="338738" y="285338"/>
            <a:ext cx="3891256" cy="804672"/>
          </a:xfrm>
        </p:spPr>
        <p:txBody>
          <a:bodyPr anchor="t" anchorCtr="0"/>
          <a:lstStyle>
            <a:lvl1pPr>
              <a:defRPr sz="1600"/>
            </a:lvl1pPr>
          </a:lstStyle>
          <a:p>
            <a:r>
              <a:rPr lang="en-US"/>
              <a:t>Click to edit Master title style</a:t>
            </a:r>
          </a:p>
        </p:txBody>
      </p:sp>
    </p:spTree>
    <p:extLst>
      <p:ext uri="{BB962C8B-B14F-4D97-AF65-F5344CB8AC3E}">
        <p14:creationId xmlns:p14="http://schemas.microsoft.com/office/powerpoint/2010/main" val="28662972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arge Text, Small Tex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3CE0B-EA3F-89A5-4917-FCE5E61BEFE7}"/>
              </a:ext>
            </a:extLst>
          </p:cNvPr>
          <p:cNvSpPr>
            <a:spLocks noGrp="1"/>
          </p:cNvSpPr>
          <p:nvPr>
            <p:ph type="title"/>
          </p:nvPr>
        </p:nvSpPr>
        <p:spPr>
          <a:xfrm>
            <a:off x="338738" y="285338"/>
            <a:ext cx="6069557" cy="4210462"/>
          </a:xfrm>
        </p:spPr>
        <p:txBody>
          <a:bodyPr anchor="ctr" anchorCtr="0"/>
          <a:lstStyle>
            <a:lvl1pPr>
              <a:defRPr sz="4400"/>
            </a:lvl1pPr>
          </a:lstStyle>
          <a:p>
            <a:r>
              <a:rPr lang="en-US"/>
              <a:t>Click to edit Master title style</a:t>
            </a:r>
          </a:p>
        </p:txBody>
      </p:sp>
      <p:sp>
        <p:nvSpPr>
          <p:cNvPr id="6" name="Text Placeholder 5">
            <a:extLst>
              <a:ext uri="{FF2B5EF4-FFF2-40B4-BE49-F238E27FC236}">
                <a16:creationId xmlns:a16="http://schemas.microsoft.com/office/drawing/2014/main" id="{EC7BB033-1A17-2E4D-C725-316EA0BFE3B9}"/>
              </a:ext>
            </a:extLst>
          </p:cNvPr>
          <p:cNvSpPr>
            <a:spLocks noGrp="1"/>
          </p:cNvSpPr>
          <p:nvPr>
            <p:ph type="body" sz="quarter" idx="10"/>
          </p:nvPr>
        </p:nvSpPr>
        <p:spPr>
          <a:xfrm>
            <a:off x="6746622" y="2571750"/>
            <a:ext cx="2049905" cy="1924050"/>
          </a:xfrm>
        </p:spPr>
        <p:txBody>
          <a:bodyPr/>
          <a:lstStyle>
            <a:lvl1pPr marL="0" indent="0">
              <a:buNone/>
              <a:defRPr b="0">
                <a:solidFill>
                  <a:schemeClr val="tx1"/>
                </a:solidFill>
              </a:defRPr>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Tree>
    <p:extLst>
      <p:ext uri="{BB962C8B-B14F-4D97-AF65-F5344CB8AC3E}">
        <p14:creationId xmlns:p14="http://schemas.microsoft.com/office/powerpoint/2010/main" val="2431331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Half-page Text, Image on R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86991-D84F-1517-CA9D-A9091C4A793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AA2611F-076F-A552-2A57-14C908F95A0E}"/>
              </a:ext>
            </a:extLst>
          </p:cNvPr>
          <p:cNvSpPr>
            <a:spLocks noGrp="1"/>
          </p:cNvSpPr>
          <p:nvPr>
            <p:ph type="body" sz="quarter" idx="10"/>
          </p:nvPr>
        </p:nvSpPr>
        <p:spPr>
          <a:xfrm>
            <a:off x="338738" y="1243584"/>
            <a:ext cx="2555187"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F5988414-5330-F352-1B1C-0EC2F403D2CE}"/>
              </a:ext>
            </a:extLst>
          </p:cNvPr>
          <p:cNvSpPr>
            <a:spLocks noGrp="1"/>
          </p:cNvSpPr>
          <p:nvPr>
            <p:ph type="pic" sz="quarter" idx="11" hasCustomPrompt="1"/>
          </p:nvPr>
        </p:nvSpPr>
        <p:spPr>
          <a:xfrm>
            <a:off x="3240088" y="1244600"/>
            <a:ext cx="5573712" cy="3252788"/>
          </a:xfrm>
        </p:spPr>
        <p:txBody>
          <a:bodyPr/>
          <a:lstStyle>
            <a:lvl1pPr marL="0" indent="0">
              <a:buNone/>
              <a:defRPr b="0"/>
            </a:lvl1pPr>
          </a:lstStyle>
          <a:p>
            <a:r>
              <a:rPr lang="en-US" dirty="0"/>
              <a:t>Click to add picture</a:t>
            </a:r>
          </a:p>
        </p:txBody>
      </p:sp>
    </p:spTree>
    <p:extLst>
      <p:ext uri="{BB962C8B-B14F-4D97-AF65-F5344CB8AC3E}">
        <p14:creationId xmlns:p14="http://schemas.microsoft.com/office/powerpoint/2010/main" val="14817956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1DC38-960D-3584-CD71-C4FD6929325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itle 3">
            <a:extLst>
              <a:ext uri="{FF2B5EF4-FFF2-40B4-BE49-F238E27FC236}">
                <a16:creationId xmlns:a16="http://schemas.microsoft.com/office/drawing/2014/main" id="{6E841BCC-A29E-4EAC-5260-ED992051AD7B}"/>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4815145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with Two Narrow Columns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FF0-F5BB-CFC3-2F63-8BFF5F86F579}"/>
              </a:ext>
            </a:extLst>
          </p:cNvPr>
          <p:cNvSpPr>
            <a:spLocks noGrp="1"/>
          </p:cNvSpPr>
          <p:nvPr>
            <p:ph type="title"/>
          </p:nvPr>
        </p:nvSpPr>
        <p:spPr>
          <a:xfrm>
            <a:off x="338738" y="285338"/>
            <a:ext cx="4142232" cy="4115245"/>
          </a:xfrm>
        </p:spPr>
        <p:txBody>
          <a:bodyPr anchor="t" anchorCtr="0"/>
          <a:lstStyle/>
          <a:p>
            <a:r>
              <a:rPr lang="en-US"/>
              <a:t>Click to edit Master title style</a:t>
            </a:r>
          </a:p>
        </p:txBody>
      </p:sp>
      <p:sp>
        <p:nvSpPr>
          <p:cNvPr id="7" name="Text Placeholder 6">
            <a:extLst>
              <a:ext uri="{FF2B5EF4-FFF2-40B4-BE49-F238E27FC236}">
                <a16:creationId xmlns:a16="http://schemas.microsoft.com/office/drawing/2014/main" id="{50C0A0EA-B706-B004-2064-E564F0CFE55E}"/>
              </a:ext>
            </a:extLst>
          </p:cNvPr>
          <p:cNvSpPr>
            <a:spLocks noGrp="1"/>
          </p:cNvSpPr>
          <p:nvPr>
            <p:ph type="body" sz="quarter" idx="10"/>
          </p:nvPr>
        </p:nvSpPr>
        <p:spPr>
          <a:xfrm>
            <a:off x="4832350" y="285338"/>
            <a:ext cx="1822450" cy="41152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a:extLst>
              <a:ext uri="{FF2B5EF4-FFF2-40B4-BE49-F238E27FC236}">
                <a16:creationId xmlns:a16="http://schemas.microsoft.com/office/drawing/2014/main" id="{129517A5-88DB-EDF2-4187-ABB0A364F5A2}"/>
              </a:ext>
            </a:extLst>
          </p:cNvPr>
          <p:cNvSpPr>
            <a:spLocks noGrp="1"/>
          </p:cNvSpPr>
          <p:nvPr>
            <p:ph type="body" sz="quarter" idx="11"/>
          </p:nvPr>
        </p:nvSpPr>
        <p:spPr>
          <a:xfrm>
            <a:off x="6992937" y="285338"/>
            <a:ext cx="1822450" cy="41152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4526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8475062" cy="3167289"/>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6" y="3685863"/>
            <a:ext cx="3879865"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879865"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41498433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6069557" cy="4211637"/>
          </a:xfrm>
        </p:spPr>
        <p:txBody>
          <a:bodyPr/>
          <a:lstStyle/>
          <a:p>
            <a:r>
              <a:rPr lang="en-US" dirty="0"/>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6760940" y="2470489"/>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6999922" y="2485479"/>
            <a:ext cx="1813878" cy="48617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6999921" y="3008822"/>
            <a:ext cx="1805335" cy="1371790"/>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Tree>
    <p:extLst>
      <p:ext uri="{BB962C8B-B14F-4D97-AF65-F5344CB8AC3E}">
        <p14:creationId xmlns:p14="http://schemas.microsoft.com/office/powerpoint/2010/main" val="2828763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with Conten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BF570-7B74-AD63-1ED5-2E08E6F473A9}"/>
              </a:ext>
            </a:extLst>
          </p:cNvPr>
          <p:cNvSpPr>
            <a:spLocks noGrp="1"/>
          </p:cNvSpPr>
          <p:nvPr>
            <p:ph type="title"/>
          </p:nvPr>
        </p:nvSpPr>
        <p:spPr>
          <a:xfrm>
            <a:off x="338738" y="285338"/>
            <a:ext cx="3891256" cy="3166114"/>
          </a:xfrm>
        </p:spPr>
        <p:txBody>
          <a:bodyPr/>
          <a:lstStyle/>
          <a:p>
            <a:r>
              <a:rPr lang="en-US"/>
              <a:t>Click to edit Master title style</a:t>
            </a:r>
          </a:p>
        </p:txBody>
      </p:sp>
      <p:sp>
        <p:nvSpPr>
          <p:cNvPr id="7" name="Text Placeholder 6">
            <a:extLst>
              <a:ext uri="{FF2B5EF4-FFF2-40B4-BE49-F238E27FC236}">
                <a16:creationId xmlns:a16="http://schemas.microsoft.com/office/drawing/2014/main" id="{4025BFF6-F8DD-FF57-F217-AE1D014700B9}"/>
              </a:ext>
            </a:extLst>
          </p:cNvPr>
          <p:cNvSpPr>
            <a:spLocks noGrp="1"/>
          </p:cNvSpPr>
          <p:nvPr>
            <p:ph type="body" sz="quarter" idx="10" hasCustomPrompt="1"/>
          </p:nvPr>
        </p:nvSpPr>
        <p:spPr>
          <a:xfrm>
            <a:off x="338854" y="3670873"/>
            <a:ext cx="304298" cy="501164"/>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a:t>
            </a:r>
          </a:p>
        </p:txBody>
      </p:sp>
      <p:sp>
        <p:nvSpPr>
          <p:cNvPr id="9" name="Text Placeholder 8">
            <a:extLst>
              <a:ext uri="{FF2B5EF4-FFF2-40B4-BE49-F238E27FC236}">
                <a16:creationId xmlns:a16="http://schemas.microsoft.com/office/drawing/2014/main" id="{F218F538-EA04-2465-D4F8-735B647A06F4}"/>
              </a:ext>
            </a:extLst>
          </p:cNvPr>
          <p:cNvSpPr>
            <a:spLocks noGrp="1"/>
          </p:cNvSpPr>
          <p:nvPr>
            <p:ph type="body" sz="quarter" idx="11"/>
          </p:nvPr>
        </p:nvSpPr>
        <p:spPr>
          <a:xfrm>
            <a:off x="577837" y="3685863"/>
            <a:ext cx="3652158" cy="268229"/>
          </a:xfrm>
        </p:spPr>
        <p:txBody>
          <a:bodyPr/>
          <a:lstStyle>
            <a:lvl1pPr marL="0" indent="0">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Master text styles</a:t>
            </a:r>
          </a:p>
        </p:txBody>
      </p:sp>
      <p:sp>
        <p:nvSpPr>
          <p:cNvPr id="11" name="Text Placeholder 10">
            <a:extLst>
              <a:ext uri="{FF2B5EF4-FFF2-40B4-BE49-F238E27FC236}">
                <a16:creationId xmlns:a16="http://schemas.microsoft.com/office/drawing/2014/main" id="{CF8BC479-2F2B-7FD6-C969-10C27BF2D37F}"/>
              </a:ext>
            </a:extLst>
          </p:cNvPr>
          <p:cNvSpPr>
            <a:spLocks noGrp="1"/>
          </p:cNvSpPr>
          <p:nvPr>
            <p:ph type="body" sz="quarter" idx="12" hasCustomPrompt="1"/>
          </p:nvPr>
        </p:nvSpPr>
        <p:spPr>
          <a:xfrm>
            <a:off x="577836" y="3954092"/>
            <a:ext cx="3652159" cy="501163"/>
          </a:xfrm>
        </p:spPr>
        <p:txBody>
          <a:bodyPr/>
          <a:lstStyle>
            <a:lvl1pPr marL="0" indent="0">
              <a:buNone/>
              <a:defRPr b="0" i="1"/>
            </a:lvl1pPr>
            <a:lvl2pPr marL="201168" indent="0">
              <a:buNone/>
              <a:defRPr/>
            </a:lvl2pPr>
            <a:lvl3pPr marL="402336" indent="0">
              <a:buNone/>
              <a:defRPr/>
            </a:lvl3pPr>
            <a:lvl4pPr marL="603504" indent="0">
              <a:buNone/>
              <a:defRPr/>
            </a:lvl4pPr>
            <a:lvl5pPr marL="804672" indent="0">
              <a:buNone/>
              <a:defRPr/>
            </a:lvl5pPr>
          </a:lstStyle>
          <a:p>
            <a:pPr lvl="0"/>
            <a:r>
              <a:rPr lang="en-US" dirty="0"/>
              <a:t>Click to edit Company Name or add logo with permission</a:t>
            </a:r>
          </a:p>
        </p:txBody>
      </p:sp>
      <p:sp>
        <p:nvSpPr>
          <p:cNvPr id="5" name="Content Placeholder 4">
            <a:extLst>
              <a:ext uri="{FF2B5EF4-FFF2-40B4-BE49-F238E27FC236}">
                <a16:creationId xmlns:a16="http://schemas.microsoft.com/office/drawing/2014/main" id="{A0B5DE1A-741C-32D1-E163-04D6781DCA42}"/>
              </a:ext>
            </a:extLst>
          </p:cNvPr>
          <p:cNvSpPr>
            <a:spLocks noGrp="1"/>
          </p:cNvSpPr>
          <p:nvPr>
            <p:ph sz="quarter" idx="13"/>
          </p:nvPr>
        </p:nvSpPr>
        <p:spPr>
          <a:xfrm>
            <a:off x="4572000" y="285338"/>
            <a:ext cx="4572000" cy="4212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4824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arrow Text Left, Wide Content R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6925-F6DE-6C8E-6B25-97DF15D44CBF}"/>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C8DC2802-E6B0-0CA8-F943-02957ECE2C6D}"/>
              </a:ext>
            </a:extLst>
          </p:cNvPr>
          <p:cNvSpPr>
            <a:spLocks noGrp="1"/>
          </p:cNvSpPr>
          <p:nvPr>
            <p:ph type="body" sz="quarter" idx="10"/>
          </p:nvPr>
        </p:nvSpPr>
        <p:spPr>
          <a:xfrm>
            <a:off x="347882" y="1243584"/>
            <a:ext cx="1865376" cy="326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76A05772-C5C4-7822-747D-EFE3AA902F65}"/>
              </a:ext>
            </a:extLst>
          </p:cNvPr>
          <p:cNvSpPr>
            <a:spLocks noGrp="1"/>
          </p:cNvSpPr>
          <p:nvPr>
            <p:ph sz="quarter" idx="11"/>
          </p:nvPr>
        </p:nvSpPr>
        <p:spPr>
          <a:xfrm>
            <a:off x="2548063" y="1243584"/>
            <a:ext cx="6265737" cy="325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0704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Video with Caption Overlay">
    <p:bg>
      <p:bgPr>
        <a:solidFill>
          <a:schemeClr val="bg2"/>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07BEAB17-8D47-E4E0-1F7A-45B6CB3C45AE}"/>
              </a:ext>
            </a:extLst>
          </p:cNvPr>
          <p:cNvSpPr>
            <a:spLocks noGrp="1"/>
          </p:cNvSpPr>
          <p:nvPr>
            <p:ph type="media" sz="quarter" idx="11" hasCustomPrompt="1"/>
          </p:nvPr>
        </p:nvSpPr>
        <p:spPr>
          <a:xfrm>
            <a:off x="0" y="0"/>
            <a:ext cx="9144000" cy="5143500"/>
          </a:xfrm>
        </p:spPr>
        <p:txBody>
          <a:bodyPr lIns="91440" tIns="91440" rIns="91440" bIns="91440"/>
          <a:lstStyle>
            <a:lvl1pPr marL="0" indent="0">
              <a:buNone/>
              <a:defRPr/>
            </a:lvl1pPr>
          </a:lstStyle>
          <a:p>
            <a:r>
              <a:rPr lang="en-US" dirty="0"/>
              <a:t>Click to add video</a:t>
            </a:r>
          </a:p>
        </p:txBody>
      </p:sp>
      <p:sp>
        <p:nvSpPr>
          <p:cNvPr id="4" name="Text Placeholder 3">
            <a:extLst>
              <a:ext uri="{FF2B5EF4-FFF2-40B4-BE49-F238E27FC236}">
                <a16:creationId xmlns:a16="http://schemas.microsoft.com/office/drawing/2014/main" id="{3C9E8D24-8CA1-BA3A-5D70-2C9CE7E53689}"/>
              </a:ext>
            </a:extLst>
          </p:cNvPr>
          <p:cNvSpPr>
            <a:spLocks noGrp="1"/>
          </p:cNvSpPr>
          <p:nvPr>
            <p:ph type="body" sz="quarter" idx="10"/>
          </p:nvPr>
        </p:nvSpPr>
        <p:spPr>
          <a:xfrm>
            <a:off x="0" y="3471972"/>
            <a:ext cx="3213461" cy="1169091"/>
          </a:xfrm>
          <a:solidFill>
            <a:schemeClr val="accent2">
              <a:alpha val="67000"/>
            </a:schemeClr>
          </a:solidFill>
        </p:spPr>
        <p:txBody>
          <a:bodyPr lIns="338328" tIns="91440" rIns="91440" bIns="91440"/>
          <a:lstStyle>
            <a:lvl1pPr marL="0" indent="0">
              <a:buNone/>
              <a:defRPr/>
            </a:lvl1pPr>
            <a:lvl2pPr marL="0" indent="0">
              <a:buNone/>
              <a:tabLst/>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672467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01A9E-4010-E747-FDA0-5EA0A83A2584}"/>
              </a:ext>
            </a:extLst>
          </p:cNvPr>
          <p:cNvSpPr>
            <a:spLocks noGrp="1"/>
          </p:cNvSpPr>
          <p:nvPr>
            <p:ph type="title" hasCustomPrompt="1"/>
          </p:nvPr>
        </p:nvSpPr>
        <p:spPr>
          <a:xfrm>
            <a:off x="338738" y="285338"/>
            <a:ext cx="4123944" cy="804672"/>
          </a:xfrm>
        </p:spPr>
        <p:txBody>
          <a:bodyPr/>
          <a:lstStyle>
            <a:lvl1pPr>
              <a:defRPr/>
            </a:lvl1pPr>
          </a:lstStyle>
          <a:p>
            <a:r>
              <a:rPr lang="en-US" dirty="0"/>
              <a:t>Thank you</a:t>
            </a:r>
          </a:p>
        </p:txBody>
      </p:sp>
      <p:sp>
        <p:nvSpPr>
          <p:cNvPr id="4" name="Text Placeholder 3">
            <a:extLst>
              <a:ext uri="{FF2B5EF4-FFF2-40B4-BE49-F238E27FC236}">
                <a16:creationId xmlns:a16="http://schemas.microsoft.com/office/drawing/2014/main" id="{BE06CF20-0B1A-F32D-528A-3F65708DFF99}"/>
              </a:ext>
            </a:extLst>
          </p:cNvPr>
          <p:cNvSpPr>
            <a:spLocks noGrp="1"/>
          </p:cNvSpPr>
          <p:nvPr>
            <p:ph type="body" sz="quarter" idx="10" hasCustomPrompt="1"/>
          </p:nvPr>
        </p:nvSpPr>
        <p:spPr>
          <a:xfrm>
            <a:off x="347882" y="1243584"/>
            <a:ext cx="4123944" cy="1309493"/>
          </a:xfrm>
        </p:spPr>
        <p:txBody>
          <a:bodyPr/>
          <a:lstStyle>
            <a:lvl1pPr marL="0" indent="0">
              <a:spcBef>
                <a:spcPts val="500"/>
              </a:spcBef>
              <a:buNone/>
              <a:defRPr b="0"/>
            </a:lvl1pPr>
            <a:lvl2pPr marL="201168" indent="0">
              <a:buNone/>
              <a:defRPr/>
            </a:lvl2pPr>
            <a:lvl3pPr marL="402336" indent="0">
              <a:buNone/>
              <a:defRPr/>
            </a:lvl3pPr>
            <a:lvl4pPr marL="603504" indent="0">
              <a:buNone/>
              <a:defRPr/>
            </a:lvl4pPr>
            <a:lvl5pPr marL="804672" indent="0">
              <a:buNone/>
              <a:defRPr/>
            </a:lvl5pPr>
          </a:lstStyle>
          <a:p>
            <a:pPr lvl="0"/>
            <a:r>
              <a:rPr lang="en-US" dirty="0"/>
              <a:t>Contact name and information</a:t>
            </a:r>
          </a:p>
        </p:txBody>
      </p:sp>
      <p:sp useBgFill="1">
        <p:nvSpPr>
          <p:cNvPr id="5" name="Rectangle 4">
            <a:extLst>
              <a:ext uri="{FF2B5EF4-FFF2-40B4-BE49-F238E27FC236}">
                <a16:creationId xmlns:a16="http://schemas.microsoft.com/office/drawing/2014/main" id="{3B093B2A-5B3D-C5F4-152A-9E1679AD79F2}"/>
              </a:ext>
            </a:extLst>
          </p:cNvPr>
          <p:cNvSpPr/>
          <p:nvPr userDrawn="1"/>
        </p:nvSpPr>
        <p:spPr>
          <a:xfrm>
            <a:off x="7513983" y="4762831"/>
            <a:ext cx="930302" cy="380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6FB86AC3-4026-43C0-90AB-C929C4ECD30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30415" y="428168"/>
            <a:ext cx="2084832" cy="394247"/>
          </a:xfrm>
          <a:prstGeom prst="rect">
            <a:avLst/>
          </a:prstGeom>
        </p:spPr>
      </p:pic>
    </p:spTree>
    <p:extLst>
      <p:ext uri="{BB962C8B-B14F-4D97-AF65-F5344CB8AC3E}">
        <p14:creationId xmlns:p14="http://schemas.microsoft.com/office/powerpoint/2010/main" val="26473646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lose 1">
    <p:bg bwMode="invGray">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3ABEBC8-F171-5C1A-D362-E451686AB4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06800" y="2294221"/>
            <a:ext cx="2935224" cy="555058"/>
          </a:xfrm>
          <a:prstGeom prst="rect">
            <a:avLst/>
          </a:prstGeom>
        </p:spPr>
      </p:pic>
    </p:spTree>
    <p:extLst>
      <p:ext uri="{BB962C8B-B14F-4D97-AF65-F5344CB8AC3E}">
        <p14:creationId xmlns:p14="http://schemas.microsoft.com/office/powerpoint/2010/main" val="29597835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lose 2">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7743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lose 3">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395184"/>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50" Type="http://schemas.openxmlformats.org/officeDocument/2006/relationships/slideLayout" Target="../slideLayouts/slideLayout99.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3" Type="http://schemas.openxmlformats.org/officeDocument/2006/relationships/image" Target="../media/image2.png"/><Relationship Id="rId5" Type="http://schemas.openxmlformats.org/officeDocument/2006/relationships/slideLayout" Target="../slideLayouts/slideLayout5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52" Type="http://schemas.openxmlformats.org/officeDocument/2006/relationships/image" Target="../media/image1.png"/><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slideLayout" Target="../slideLayouts/slideLayout97.xml"/><Relationship Id="rId8" Type="http://schemas.openxmlformats.org/officeDocument/2006/relationships/slideLayout" Target="../slideLayouts/slideLayout57.xml"/><Relationship Id="rId51" Type="http://schemas.openxmlformats.org/officeDocument/2006/relationships/theme" Target="../theme/theme2.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 Id="rId54" Type="http://schemas.openxmlformats.org/officeDocument/2006/relationships/image" Target="../media/image3.svg"/><Relationship Id="rId1" Type="http://schemas.openxmlformats.org/officeDocument/2006/relationships/slideLayout" Target="../slideLayouts/slideLayout50.xml"/><Relationship Id="rId6" Type="http://schemas.openxmlformats.org/officeDocument/2006/relationships/slideLayout" Target="../slideLayouts/slideLayout55.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4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1">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6DD3EE3-9803-8823-7A6A-C0DDAE7FA80F}"/>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bwMode="black">
          <a:xfrm>
            <a:off x="7577404" y="4789337"/>
            <a:ext cx="832104" cy="157353"/>
          </a:xfrm>
          <a:prstGeom prst="rect">
            <a:avLst/>
          </a:prstGeom>
        </p:spPr>
      </p:pic>
      <p:sp>
        <p:nvSpPr>
          <p:cNvPr id="2" name="Title Placeholder 1">
            <a:extLst>
              <a:ext uri="{FF2B5EF4-FFF2-40B4-BE49-F238E27FC236}">
                <a16:creationId xmlns:a16="http://schemas.microsoft.com/office/drawing/2014/main" id="{13C89EFE-2500-AAC3-E2F9-38DA539D85AC}"/>
              </a:ext>
            </a:extLst>
          </p:cNvPr>
          <p:cNvSpPr>
            <a:spLocks noGrp="1"/>
          </p:cNvSpPr>
          <p:nvPr>
            <p:ph type="title"/>
          </p:nvPr>
        </p:nvSpPr>
        <p:spPr>
          <a:xfrm>
            <a:off x="338738" y="285338"/>
            <a:ext cx="8475062" cy="804672"/>
          </a:xfrm>
          <a:prstGeom prst="rect">
            <a:avLst/>
          </a:prstGeom>
        </p:spPr>
        <p:txBody>
          <a:bodyPr vert="horz" lIns="0" tIns="0" rIns="0" bIns="0" rtlCol="0" anchor="t" anchorCtr="0">
            <a:noAutofit/>
          </a:bodyPr>
          <a:lstStyle/>
          <a:p>
            <a:pPr marL="0" lvl="0"/>
            <a:r>
              <a:rPr lang="en-GB"/>
              <a:t>Click to edit Master title style</a:t>
            </a:r>
            <a:endParaRPr lang="en-US" dirty="0"/>
          </a:p>
        </p:txBody>
      </p:sp>
      <p:sp>
        <p:nvSpPr>
          <p:cNvPr id="3" name="Text Placeholder 2">
            <a:extLst>
              <a:ext uri="{FF2B5EF4-FFF2-40B4-BE49-F238E27FC236}">
                <a16:creationId xmlns:a16="http://schemas.microsoft.com/office/drawing/2014/main" id="{A7065457-F4B9-576F-F37A-799A13936594}"/>
              </a:ext>
            </a:extLst>
          </p:cNvPr>
          <p:cNvSpPr>
            <a:spLocks noGrp="1"/>
          </p:cNvSpPr>
          <p:nvPr>
            <p:ph type="body" idx="1"/>
          </p:nvPr>
        </p:nvSpPr>
        <p:spPr>
          <a:xfrm>
            <a:off x="347882" y="1243584"/>
            <a:ext cx="8465918" cy="326231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Box 4">
            <a:extLst>
              <a:ext uri="{FF2B5EF4-FFF2-40B4-BE49-F238E27FC236}">
                <a16:creationId xmlns:a16="http://schemas.microsoft.com/office/drawing/2014/main" id="{9906C20F-6DAD-6A17-B8C0-4585622948BE}"/>
              </a:ext>
            </a:extLst>
          </p:cNvPr>
          <p:cNvSpPr txBox="1"/>
          <p:nvPr userDrawn="1"/>
        </p:nvSpPr>
        <p:spPr>
          <a:xfrm>
            <a:off x="338738" y="4787900"/>
            <a:ext cx="4233262" cy="166687"/>
          </a:xfrm>
          <a:prstGeom prst="rect">
            <a:avLst/>
          </a:prstGeom>
        </p:spPr>
        <p:txBody>
          <a:bodyPr vert="horz" lIns="0" tIns="0" rIns="0" bIns="0" rtlCol="0" anchor="ctr"/>
          <a:lstStyle>
            <a:defPPr>
              <a:defRPr lang="en-US"/>
            </a:defPPr>
            <a:lvl1pPr>
              <a:defRPr sz="800"/>
            </a:lvl1pPr>
          </a:lstStyle>
          <a:p>
            <a:pPr lvl="0"/>
            <a:r>
              <a:rPr lang="en-US" strike="noStrike" baseline="0" dirty="0"/>
              <a:t>© 2023 Proofpoint Inc. </a:t>
            </a:r>
            <a:r>
              <a:rPr lang="en-US" strike="noStrike" baseline="0" dirty="0">
                <a:solidFill>
                  <a:schemeClr val="accent1"/>
                </a:solidFill>
              </a:rPr>
              <a:t>/</a:t>
            </a:r>
            <a:r>
              <a:rPr lang="en-US" strike="noStrike" baseline="0" dirty="0"/>
              <a:t> All rights reserved.</a:t>
            </a:r>
            <a:endParaRPr lang="en-US" b="1" strike="noStrike" baseline="0" dirty="0"/>
          </a:p>
        </p:txBody>
      </p:sp>
      <p:sp>
        <p:nvSpPr>
          <p:cNvPr id="7" name="TextBox 6">
            <a:extLst>
              <a:ext uri="{FF2B5EF4-FFF2-40B4-BE49-F238E27FC236}">
                <a16:creationId xmlns:a16="http://schemas.microsoft.com/office/drawing/2014/main" id="{693DCA02-7B7E-CBD9-9ACC-A72C231243B2}"/>
              </a:ext>
            </a:extLst>
          </p:cNvPr>
          <p:cNvSpPr txBox="1"/>
          <p:nvPr userDrawn="1"/>
        </p:nvSpPr>
        <p:spPr>
          <a:xfrm>
            <a:off x="6976531" y="4787900"/>
            <a:ext cx="1828731" cy="166687"/>
          </a:xfrm>
          <a:prstGeom prst="rect">
            <a:avLst/>
          </a:prstGeom>
        </p:spPr>
        <p:txBody>
          <a:bodyPr vert="horz" lIns="0" tIns="0" rIns="0" bIns="0" rtlCol="0" anchor="ctr"/>
          <a:lstStyle>
            <a:defPPr>
              <a:defRPr lang="en-US"/>
            </a:defPPr>
            <a:lvl1pPr>
              <a:defRPr sz="800"/>
            </a:lvl1pPr>
          </a:lstStyle>
          <a:p>
            <a:pPr lvl="0" algn="r"/>
            <a:fld id="{BC8067AD-F78C-4573-867F-37D4C219F54B}" type="slidenum">
              <a:rPr lang="en-US" smtClean="0"/>
              <a:pPr lvl="0" algn="r"/>
              <a:t>‹#›</a:t>
            </a:fld>
            <a:endParaRPr lang="en-US" dirty="0"/>
          </a:p>
        </p:txBody>
      </p:sp>
      <p:sp>
        <p:nvSpPr>
          <p:cNvPr id="4" name="Rectangle 3">
            <a:extLst>
              <a:ext uri="{FF2B5EF4-FFF2-40B4-BE49-F238E27FC236}">
                <a16:creationId xmlns:a16="http://schemas.microsoft.com/office/drawing/2014/main" id="{8BD8BFCD-F42D-FA9F-0874-CF4B05642CD9}"/>
              </a:ext>
            </a:extLst>
          </p:cNvPr>
          <p:cNvSpPr/>
          <p:nvPr userDrawn="1"/>
        </p:nvSpPr>
        <p:spPr>
          <a:xfrm>
            <a:off x="-331839" y="-390832"/>
            <a:ext cx="9475839" cy="39083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35282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Lst>
  <p:transition>
    <p:fade/>
  </p:transition>
  <p:txStyles>
    <p:titleStyle>
      <a:lvl1pPr algn="l" defTabSz="914400" rtl="0" eaLnBrk="1" latinLnBrk="0" hangingPunct="1">
        <a:lnSpc>
          <a:spcPct val="90000"/>
        </a:lnSpc>
        <a:spcBef>
          <a:spcPct val="0"/>
        </a:spcBef>
        <a:buNone/>
        <a:defRPr lang="en-US" sz="3200" kern="1200" dirty="0">
          <a:solidFill>
            <a:schemeClr val="tx1"/>
          </a:solidFill>
          <a:latin typeface="+mj-lt"/>
          <a:ea typeface="+mj-ea"/>
          <a:cs typeface="+mj-cs"/>
        </a:defRPr>
      </a:lvl1pPr>
    </p:titleStyle>
    <p:bodyStyle>
      <a:lvl1pPr marL="201168" indent="-201168" algn="l" defTabSz="914400" rtl="0" eaLnBrk="1" latinLnBrk="0" hangingPunct="1">
        <a:lnSpc>
          <a:spcPct val="100000"/>
        </a:lnSpc>
        <a:spcBef>
          <a:spcPts val="840"/>
        </a:spcBef>
        <a:buClr>
          <a:schemeClr val="accent1"/>
        </a:buClr>
        <a:buFont typeface="Arial" panose="020B0604020202020204" pitchFamily="34" charset="0"/>
        <a:buChar char="•"/>
        <a:defRPr sz="1400" b="0" kern="1200">
          <a:solidFill>
            <a:schemeClr val="tx1"/>
          </a:solidFill>
          <a:latin typeface="+mn-lt"/>
          <a:ea typeface="+mn-ea"/>
          <a:cs typeface="+mn-cs"/>
        </a:defRPr>
      </a:lvl1pPr>
      <a:lvl2pPr marL="402336"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03504"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3pPr>
      <a:lvl4pPr marL="804672"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005840"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33">
          <p15:clr>
            <a:srgbClr val="F26B43"/>
          </p15:clr>
        </p15:guide>
        <p15:guide id="2" pos="212">
          <p15:clr>
            <a:srgbClr val="F26B43"/>
          </p15:clr>
        </p15:guide>
        <p15:guide id="3" orient="horz" pos="179">
          <p15:clr>
            <a:srgbClr val="F26B43"/>
          </p15:clr>
        </p15:guide>
        <p15:guide id="4" orient="horz" pos="784">
          <p15:clr>
            <a:srgbClr val="F26B43"/>
          </p15:clr>
        </p15:guide>
        <p15:guide id="5" pos="55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2">
            <a:lum/>
          </a:blip>
          <a:srcRect/>
          <a:stretch>
            <a:fillRect/>
          </a:stretch>
        </a:blip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76DD3EE3-9803-8823-7A6A-C0DDAE7FA80F}"/>
              </a:ext>
            </a:extLst>
          </p:cNvPr>
          <p:cNvPicPr>
            <a:picLocks noChangeAspect="1"/>
          </p:cNvPicPr>
          <p:nvPr userDrawn="1"/>
        </p:nvPicPr>
        <p:blipFill>
          <a:blip r:embed="rId53">
            <a:extLst>
              <a:ext uri="{96DAC541-7B7A-43D3-8B79-37D633B846F1}">
                <asvg:svgBlip xmlns:asvg="http://schemas.microsoft.com/office/drawing/2016/SVG/main" r:embed="rId54"/>
              </a:ext>
            </a:extLst>
          </a:blip>
          <a:stretch>
            <a:fillRect/>
          </a:stretch>
        </p:blipFill>
        <p:spPr bwMode="black">
          <a:xfrm>
            <a:off x="7577404" y="4789337"/>
            <a:ext cx="832104" cy="157353"/>
          </a:xfrm>
          <a:prstGeom prst="rect">
            <a:avLst/>
          </a:prstGeom>
        </p:spPr>
      </p:pic>
      <p:sp>
        <p:nvSpPr>
          <p:cNvPr id="2" name="Title Placeholder 1">
            <a:extLst>
              <a:ext uri="{FF2B5EF4-FFF2-40B4-BE49-F238E27FC236}">
                <a16:creationId xmlns:a16="http://schemas.microsoft.com/office/drawing/2014/main" id="{13C89EFE-2500-AAC3-E2F9-38DA539D85AC}"/>
              </a:ext>
            </a:extLst>
          </p:cNvPr>
          <p:cNvSpPr>
            <a:spLocks noGrp="1"/>
          </p:cNvSpPr>
          <p:nvPr>
            <p:ph type="title"/>
          </p:nvPr>
        </p:nvSpPr>
        <p:spPr>
          <a:xfrm>
            <a:off x="338738" y="285338"/>
            <a:ext cx="8475062" cy="804672"/>
          </a:xfrm>
          <a:prstGeom prst="rect">
            <a:avLst/>
          </a:prstGeom>
        </p:spPr>
        <p:txBody>
          <a:bodyPr vert="horz" lIns="0" tIns="0" rIns="0" bIns="0" rtlCol="0" anchor="t" anchorCtr="0">
            <a:noAutofit/>
          </a:bodyPr>
          <a:lstStyle/>
          <a:p>
            <a:pPr marL="0" lvl="0"/>
            <a:r>
              <a:rPr lang="en-US" dirty="0"/>
              <a:t>Click to edit Master title style</a:t>
            </a:r>
          </a:p>
        </p:txBody>
      </p:sp>
      <p:sp>
        <p:nvSpPr>
          <p:cNvPr id="3" name="Text Placeholder 2">
            <a:extLst>
              <a:ext uri="{FF2B5EF4-FFF2-40B4-BE49-F238E27FC236}">
                <a16:creationId xmlns:a16="http://schemas.microsoft.com/office/drawing/2014/main" id="{A7065457-F4B9-576F-F37A-799A13936594}"/>
              </a:ext>
            </a:extLst>
          </p:cNvPr>
          <p:cNvSpPr>
            <a:spLocks noGrp="1"/>
          </p:cNvSpPr>
          <p:nvPr>
            <p:ph type="body" idx="1"/>
          </p:nvPr>
        </p:nvSpPr>
        <p:spPr>
          <a:xfrm>
            <a:off x="347882" y="1243584"/>
            <a:ext cx="8465918" cy="32623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9906C20F-6DAD-6A17-B8C0-4585622948BE}"/>
              </a:ext>
            </a:extLst>
          </p:cNvPr>
          <p:cNvSpPr txBox="1"/>
          <p:nvPr userDrawn="1"/>
        </p:nvSpPr>
        <p:spPr>
          <a:xfrm>
            <a:off x="338738" y="4787900"/>
            <a:ext cx="4233262" cy="166687"/>
          </a:xfrm>
          <a:prstGeom prst="rect">
            <a:avLst/>
          </a:prstGeom>
        </p:spPr>
        <p:txBody>
          <a:bodyPr vert="horz" lIns="0" tIns="0" rIns="0" bIns="0" rtlCol="0" anchor="ctr"/>
          <a:lstStyle>
            <a:defPPr>
              <a:defRPr lang="en-US"/>
            </a:defPPr>
            <a:lvl1pPr>
              <a:defRPr sz="800"/>
            </a:lvl1pPr>
          </a:lstStyle>
          <a:p>
            <a:pPr lvl="0"/>
            <a:r>
              <a:rPr lang="en-US" strike="noStrike" baseline="0" dirty="0"/>
              <a:t>© 2023 Proofpoint Inc. </a:t>
            </a:r>
            <a:r>
              <a:rPr lang="en-US" strike="noStrike" baseline="0" dirty="0">
                <a:solidFill>
                  <a:schemeClr val="accent1"/>
                </a:solidFill>
              </a:rPr>
              <a:t>/</a:t>
            </a:r>
            <a:r>
              <a:rPr lang="en-US" strike="noStrike" baseline="0" dirty="0"/>
              <a:t> All rights reserved.</a:t>
            </a:r>
            <a:endParaRPr lang="en-US" b="1" strike="noStrike" baseline="0" dirty="0"/>
          </a:p>
        </p:txBody>
      </p:sp>
      <p:sp>
        <p:nvSpPr>
          <p:cNvPr id="7" name="TextBox 6">
            <a:extLst>
              <a:ext uri="{FF2B5EF4-FFF2-40B4-BE49-F238E27FC236}">
                <a16:creationId xmlns:a16="http://schemas.microsoft.com/office/drawing/2014/main" id="{693DCA02-7B7E-CBD9-9ACC-A72C231243B2}"/>
              </a:ext>
            </a:extLst>
          </p:cNvPr>
          <p:cNvSpPr txBox="1"/>
          <p:nvPr userDrawn="1"/>
        </p:nvSpPr>
        <p:spPr>
          <a:xfrm>
            <a:off x="6976531" y="4787900"/>
            <a:ext cx="1828731" cy="166687"/>
          </a:xfrm>
          <a:prstGeom prst="rect">
            <a:avLst/>
          </a:prstGeom>
        </p:spPr>
        <p:txBody>
          <a:bodyPr vert="horz" lIns="0" tIns="0" rIns="0" bIns="0" rtlCol="0" anchor="ctr"/>
          <a:lstStyle>
            <a:defPPr>
              <a:defRPr lang="en-US"/>
            </a:defPPr>
            <a:lvl1pPr>
              <a:defRPr sz="800"/>
            </a:lvl1pPr>
          </a:lstStyle>
          <a:p>
            <a:pPr lvl="0" algn="r"/>
            <a:fld id="{BC8067AD-F78C-4573-867F-37D4C219F54B}" type="slidenum">
              <a:rPr lang="en-US" smtClean="0"/>
              <a:pPr lvl="0" algn="r"/>
              <a:t>‹#›</a:t>
            </a:fld>
            <a:endParaRPr lang="en-US" dirty="0"/>
          </a:p>
        </p:txBody>
      </p:sp>
    </p:spTree>
    <p:extLst>
      <p:ext uri="{BB962C8B-B14F-4D97-AF65-F5344CB8AC3E}">
        <p14:creationId xmlns:p14="http://schemas.microsoft.com/office/powerpoint/2010/main" val="50764489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 id="2147483835" r:id="rId33"/>
    <p:sldLayoutId id="2147483836" r:id="rId34"/>
    <p:sldLayoutId id="2147483837" r:id="rId35"/>
    <p:sldLayoutId id="2147483838" r:id="rId36"/>
    <p:sldLayoutId id="2147483839" r:id="rId37"/>
    <p:sldLayoutId id="2147483840" r:id="rId38"/>
    <p:sldLayoutId id="2147483841" r:id="rId39"/>
    <p:sldLayoutId id="2147483842" r:id="rId40"/>
    <p:sldLayoutId id="2147483843" r:id="rId41"/>
    <p:sldLayoutId id="2147483844" r:id="rId42"/>
    <p:sldLayoutId id="2147483845" r:id="rId43"/>
    <p:sldLayoutId id="2147483846" r:id="rId44"/>
    <p:sldLayoutId id="2147483847" r:id="rId45"/>
    <p:sldLayoutId id="2147483848" r:id="rId46"/>
    <p:sldLayoutId id="2147483849" r:id="rId47"/>
    <p:sldLayoutId id="2147483850" r:id="rId48"/>
    <p:sldLayoutId id="2147483851" r:id="rId49"/>
    <p:sldLayoutId id="2147483852" r:id="rId50"/>
  </p:sldLayoutIdLst>
  <p:transition>
    <p:fade/>
  </p:transition>
  <p:txStyles>
    <p:titleStyle>
      <a:lvl1pPr algn="l" defTabSz="914400" rtl="0" eaLnBrk="1" latinLnBrk="0" hangingPunct="1">
        <a:lnSpc>
          <a:spcPct val="90000"/>
        </a:lnSpc>
        <a:spcBef>
          <a:spcPct val="0"/>
        </a:spcBef>
        <a:buNone/>
        <a:defRPr lang="en-US" sz="3200" kern="1200" dirty="0">
          <a:solidFill>
            <a:schemeClr val="tx1"/>
          </a:solidFill>
          <a:latin typeface="+mj-lt"/>
          <a:ea typeface="+mj-ea"/>
          <a:cs typeface="+mj-cs"/>
        </a:defRPr>
      </a:lvl1pPr>
    </p:titleStyle>
    <p:bodyStyle>
      <a:lvl1pPr marL="201168" indent="-201168" algn="l" defTabSz="914400" rtl="0" eaLnBrk="1" latinLnBrk="0" hangingPunct="1">
        <a:lnSpc>
          <a:spcPct val="100000"/>
        </a:lnSpc>
        <a:spcBef>
          <a:spcPts val="840"/>
        </a:spcBef>
        <a:buClr>
          <a:schemeClr val="accent1"/>
        </a:buClr>
        <a:buFont typeface="Arial" panose="020B0604020202020204" pitchFamily="34" charset="0"/>
        <a:buChar char="•"/>
        <a:defRPr sz="1400" b="0" kern="1200">
          <a:solidFill>
            <a:schemeClr val="tx1"/>
          </a:solidFill>
          <a:latin typeface="+mn-lt"/>
          <a:ea typeface="+mn-ea"/>
          <a:cs typeface="+mn-cs"/>
        </a:defRPr>
      </a:lvl1pPr>
      <a:lvl2pPr marL="402336"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2pPr>
      <a:lvl3pPr marL="603504"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3pPr>
      <a:lvl4pPr marL="804672"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4pPr>
      <a:lvl5pPr marL="1005840" indent="-201168" algn="l" defTabSz="914400" rtl="0" eaLnBrk="1" latinLnBrk="0" hangingPunct="1">
        <a:lnSpc>
          <a:spcPct val="100000"/>
        </a:lnSpc>
        <a:spcBef>
          <a:spcPts val="48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33">
          <p15:clr>
            <a:srgbClr val="F26B43"/>
          </p15:clr>
        </p15:guide>
        <p15:guide id="2" pos="212">
          <p15:clr>
            <a:srgbClr val="F26B43"/>
          </p15:clr>
        </p15:guide>
        <p15:guide id="3" orient="horz" pos="179">
          <p15:clr>
            <a:srgbClr val="F26B43"/>
          </p15:clr>
        </p15:guide>
        <p15:guide id="4" orient="horz" pos="784">
          <p15:clr>
            <a:srgbClr val="F26B43"/>
          </p15:clr>
        </p15:guide>
        <p15:guide id="5" pos="555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2.emf"/><Relationship Id="rId18" Type="http://schemas.openxmlformats.org/officeDocument/2006/relationships/image" Target="../media/image34.emf"/><Relationship Id="rId3" Type="http://schemas.openxmlformats.org/officeDocument/2006/relationships/image" Target="../media/image19.emf"/><Relationship Id="rId7" Type="http://schemas.openxmlformats.org/officeDocument/2006/relationships/image" Target="../media/image27.emf"/><Relationship Id="rId12" Type="http://schemas.openxmlformats.org/officeDocument/2006/relationships/image" Target="../media/image21.emf"/><Relationship Id="rId17" Type="http://schemas.openxmlformats.org/officeDocument/2006/relationships/image" Target="../media/image20.emf"/><Relationship Id="rId2" Type="http://schemas.openxmlformats.org/officeDocument/2006/relationships/notesSlide" Target="../notesSlides/notesSlide7.xml"/><Relationship Id="rId16" Type="http://schemas.openxmlformats.org/officeDocument/2006/relationships/image" Target="../media/image31.emf"/><Relationship Id="rId1" Type="http://schemas.openxmlformats.org/officeDocument/2006/relationships/slideLayout" Target="../slideLayouts/slideLayout62.xml"/><Relationship Id="rId6" Type="http://schemas.openxmlformats.org/officeDocument/2006/relationships/image" Target="../media/image33.emf"/><Relationship Id="rId11" Type="http://schemas.openxmlformats.org/officeDocument/2006/relationships/image" Target="../media/image25.emf"/><Relationship Id="rId5" Type="http://schemas.openxmlformats.org/officeDocument/2006/relationships/image" Target="../media/image26.emf"/><Relationship Id="rId15" Type="http://schemas.openxmlformats.org/officeDocument/2006/relationships/image" Target="../media/image32.emf"/><Relationship Id="rId10" Type="http://schemas.openxmlformats.org/officeDocument/2006/relationships/image" Target="../media/image28.emf"/><Relationship Id="rId4" Type="http://schemas.openxmlformats.org/officeDocument/2006/relationships/image" Target="../media/image23.emf"/><Relationship Id="rId9" Type="http://schemas.openxmlformats.org/officeDocument/2006/relationships/image" Target="../media/image30.emf"/><Relationship Id="rId1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2.xml"/><Relationship Id="rId5" Type="http://schemas.openxmlformats.org/officeDocument/2006/relationships/image" Target="../media/image41.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2.emf"/><Relationship Id="rId18" Type="http://schemas.openxmlformats.org/officeDocument/2006/relationships/image" Target="../media/image34.emf"/><Relationship Id="rId3" Type="http://schemas.openxmlformats.org/officeDocument/2006/relationships/image" Target="../media/image19.emf"/><Relationship Id="rId7" Type="http://schemas.openxmlformats.org/officeDocument/2006/relationships/image" Target="../media/image27.emf"/><Relationship Id="rId12" Type="http://schemas.openxmlformats.org/officeDocument/2006/relationships/image" Target="../media/image21.emf"/><Relationship Id="rId17" Type="http://schemas.openxmlformats.org/officeDocument/2006/relationships/image" Target="../media/image20.emf"/><Relationship Id="rId2" Type="http://schemas.openxmlformats.org/officeDocument/2006/relationships/notesSlide" Target="../notesSlides/notesSlide9.xml"/><Relationship Id="rId16" Type="http://schemas.openxmlformats.org/officeDocument/2006/relationships/image" Target="../media/image31.emf"/><Relationship Id="rId1" Type="http://schemas.openxmlformats.org/officeDocument/2006/relationships/slideLayout" Target="../slideLayouts/slideLayout62.xml"/><Relationship Id="rId6" Type="http://schemas.openxmlformats.org/officeDocument/2006/relationships/image" Target="../media/image33.emf"/><Relationship Id="rId11" Type="http://schemas.openxmlformats.org/officeDocument/2006/relationships/image" Target="../media/image25.emf"/><Relationship Id="rId5" Type="http://schemas.openxmlformats.org/officeDocument/2006/relationships/image" Target="../media/image26.emf"/><Relationship Id="rId15" Type="http://schemas.openxmlformats.org/officeDocument/2006/relationships/image" Target="../media/image32.emf"/><Relationship Id="rId10" Type="http://schemas.openxmlformats.org/officeDocument/2006/relationships/image" Target="../media/image28.emf"/><Relationship Id="rId4" Type="http://schemas.openxmlformats.org/officeDocument/2006/relationships/image" Target="../media/image23.emf"/><Relationship Id="rId9" Type="http://schemas.openxmlformats.org/officeDocument/2006/relationships/image" Target="../media/image30.emf"/><Relationship Id="rId1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46.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20.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2.emf"/><Relationship Id="rId18" Type="http://schemas.openxmlformats.org/officeDocument/2006/relationships/image" Target="../media/image34.emf"/><Relationship Id="rId3" Type="http://schemas.openxmlformats.org/officeDocument/2006/relationships/image" Target="../media/image19.emf"/><Relationship Id="rId7" Type="http://schemas.openxmlformats.org/officeDocument/2006/relationships/image" Target="../media/image27.emf"/><Relationship Id="rId12" Type="http://schemas.openxmlformats.org/officeDocument/2006/relationships/image" Target="../media/image21.emf"/><Relationship Id="rId17" Type="http://schemas.openxmlformats.org/officeDocument/2006/relationships/image" Target="../media/image20.emf"/><Relationship Id="rId2" Type="http://schemas.openxmlformats.org/officeDocument/2006/relationships/notesSlide" Target="../notesSlides/notesSlide13.xml"/><Relationship Id="rId16" Type="http://schemas.openxmlformats.org/officeDocument/2006/relationships/image" Target="../media/image31.emf"/><Relationship Id="rId1" Type="http://schemas.openxmlformats.org/officeDocument/2006/relationships/slideLayout" Target="../slideLayouts/slideLayout62.xml"/><Relationship Id="rId6" Type="http://schemas.openxmlformats.org/officeDocument/2006/relationships/image" Target="../media/image33.emf"/><Relationship Id="rId11" Type="http://schemas.openxmlformats.org/officeDocument/2006/relationships/image" Target="../media/image25.emf"/><Relationship Id="rId5" Type="http://schemas.openxmlformats.org/officeDocument/2006/relationships/image" Target="../media/image26.emf"/><Relationship Id="rId15" Type="http://schemas.openxmlformats.org/officeDocument/2006/relationships/image" Target="../media/image32.emf"/><Relationship Id="rId10" Type="http://schemas.openxmlformats.org/officeDocument/2006/relationships/image" Target="../media/image28.emf"/><Relationship Id="rId4" Type="http://schemas.openxmlformats.org/officeDocument/2006/relationships/image" Target="../media/image23.emf"/><Relationship Id="rId9" Type="http://schemas.openxmlformats.org/officeDocument/2006/relationships/image" Target="../media/image30.emf"/><Relationship Id="rId14"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emf"/><Relationship Id="rId18" Type="http://schemas.openxmlformats.org/officeDocument/2006/relationships/image" Target="../media/image34.em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28.emf"/><Relationship Id="rId17" Type="http://schemas.openxmlformats.org/officeDocument/2006/relationships/image" Target="../media/image33.emf"/><Relationship Id="rId2" Type="http://schemas.openxmlformats.org/officeDocument/2006/relationships/notesSlide" Target="../notesSlides/notesSlide2.xml"/><Relationship Id="rId16" Type="http://schemas.openxmlformats.org/officeDocument/2006/relationships/image" Target="../media/image32.emf"/><Relationship Id="rId1" Type="http://schemas.openxmlformats.org/officeDocument/2006/relationships/slideLayout" Target="../slideLayouts/slideLayout62.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5" Type="http://schemas.openxmlformats.org/officeDocument/2006/relationships/image" Target="../media/image3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 Id="rId14" Type="http://schemas.openxmlformats.org/officeDocument/2006/relationships/image" Target="../media/image30.emf"/></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23.emf"/><Relationship Id="rId5" Type="http://schemas.openxmlformats.org/officeDocument/2006/relationships/image" Target="../media/image19.emf"/><Relationship Id="rId4" Type="http://schemas.openxmlformats.org/officeDocument/2006/relationships/image" Target="../media/image36.sv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2.emf"/><Relationship Id="rId18" Type="http://schemas.openxmlformats.org/officeDocument/2006/relationships/image" Target="../media/image34.emf"/><Relationship Id="rId3" Type="http://schemas.openxmlformats.org/officeDocument/2006/relationships/image" Target="../media/image19.emf"/><Relationship Id="rId7" Type="http://schemas.openxmlformats.org/officeDocument/2006/relationships/image" Target="../media/image27.emf"/><Relationship Id="rId12" Type="http://schemas.openxmlformats.org/officeDocument/2006/relationships/image" Target="../media/image21.emf"/><Relationship Id="rId17" Type="http://schemas.openxmlformats.org/officeDocument/2006/relationships/image" Target="../media/image20.emf"/><Relationship Id="rId2" Type="http://schemas.openxmlformats.org/officeDocument/2006/relationships/notesSlide" Target="../notesSlides/notesSlide5.xml"/><Relationship Id="rId16" Type="http://schemas.openxmlformats.org/officeDocument/2006/relationships/image" Target="../media/image31.emf"/><Relationship Id="rId1" Type="http://schemas.openxmlformats.org/officeDocument/2006/relationships/slideLayout" Target="../slideLayouts/slideLayout62.xml"/><Relationship Id="rId6" Type="http://schemas.openxmlformats.org/officeDocument/2006/relationships/image" Target="../media/image33.emf"/><Relationship Id="rId11" Type="http://schemas.openxmlformats.org/officeDocument/2006/relationships/image" Target="../media/image25.emf"/><Relationship Id="rId5" Type="http://schemas.openxmlformats.org/officeDocument/2006/relationships/image" Target="../media/image26.emf"/><Relationship Id="rId15" Type="http://schemas.openxmlformats.org/officeDocument/2006/relationships/image" Target="../media/image32.emf"/><Relationship Id="rId10" Type="http://schemas.openxmlformats.org/officeDocument/2006/relationships/image" Target="../media/image28.emf"/><Relationship Id="rId4" Type="http://schemas.openxmlformats.org/officeDocument/2006/relationships/image" Target="../media/image23.emf"/><Relationship Id="rId9" Type="http://schemas.openxmlformats.org/officeDocument/2006/relationships/image" Target="../media/image30.emf"/><Relationship Id="rId14" Type="http://schemas.openxmlformats.org/officeDocument/2006/relationships/image" Target="../media/image29.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4E45-6CAF-68BB-725B-B88683E1CB87}"/>
              </a:ext>
            </a:extLst>
          </p:cNvPr>
          <p:cNvSpPr>
            <a:spLocks noGrp="1"/>
          </p:cNvSpPr>
          <p:nvPr>
            <p:ph type="title"/>
          </p:nvPr>
        </p:nvSpPr>
        <p:spPr>
          <a:xfrm>
            <a:off x="338738" y="1463040"/>
            <a:ext cx="4141822" cy="1175946"/>
          </a:xfrm>
        </p:spPr>
        <p:txBody>
          <a:bodyPr/>
          <a:lstStyle/>
          <a:p>
            <a:r>
              <a:rPr lang="en-US" dirty="0"/>
              <a:t>Voice of the CISO 2023</a:t>
            </a:r>
          </a:p>
        </p:txBody>
      </p:sp>
    </p:spTree>
    <p:extLst>
      <p:ext uri="{BB962C8B-B14F-4D97-AF65-F5344CB8AC3E}">
        <p14:creationId xmlns:p14="http://schemas.microsoft.com/office/powerpoint/2010/main" val="413203360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6A2B5ED-B079-1C4A-B1A8-CB40E56A0990}"/>
              </a:ext>
            </a:extLst>
          </p:cNvPr>
          <p:cNvSpPr>
            <a:spLocks noGrp="1"/>
          </p:cNvSpPr>
          <p:nvPr>
            <p:ph type="title"/>
          </p:nvPr>
        </p:nvSpPr>
        <p:spPr>
          <a:xfrm>
            <a:off x="338738" y="1964983"/>
            <a:ext cx="3609485" cy="1213534"/>
          </a:xfrm>
        </p:spPr>
        <p:txBody>
          <a:bodyPr/>
          <a:lstStyle/>
          <a:p>
            <a:r>
              <a:rPr lang="en-US" dirty="0"/>
              <a:t>Defending Data</a:t>
            </a:r>
          </a:p>
        </p:txBody>
      </p:sp>
    </p:spTree>
    <p:extLst>
      <p:ext uri="{BB962C8B-B14F-4D97-AF65-F5344CB8AC3E}">
        <p14:creationId xmlns:p14="http://schemas.microsoft.com/office/powerpoint/2010/main" val="308825500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0787A759-1CFE-CD33-EF2D-385A1F875305}"/>
              </a:ext>
            </a:extLst>
          </p:cNvPr>
          <p:cNvSpPr/>
          <p:nvPr/>
        </p:nvSpPr>
        <p:spPr>
          <a:xfrm>
            <a:off x="336550" y="1410586"/>
            <a:ext cx="8468712" cy="32693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03" name="Straight Connector 102">
            <a:extLst>
              <a:ext uri="{FF2B5EF4-FFF2-40B4-BE49-F238E27FC236}">
                <a16:creationId xmlns:a16="http://schemas.microsoft.com/office/drawing/2014/main" id="{6DF0C713-55DF-9CCC-DEB9-9B44975C2D8E}"/>
              </a:ext>
            </a:extLst>
          </p:cNvPr>
          <p:cNvCxnSpPr>
            <a:cxnSpLocks/>
          </p:cNvCxnSpPr>
          <p:nvPr/>
        </p:nvCxnSpPr>
        <p:spPr>
          <a:xfrm>
            <a:off x="558800" y="2463932"/>
            <a:ext cx="8064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4" name="Graphic 62">
            <a:extLst>
              <a:ext uri="{FF2B5EF4-FFF2-40B4-BE49-F238E27FC236}">
                <a16:creationId xmlns:a16="http://schemas.microsoft.com/office/drawing/2014/main" id="{A651C7D8-D14A-F3EB-17E8-ED50D4C1D663}"/>
              </a:ext>
            </a:extLst>
          </p:cNvPr>
          <p:cNvSpPr/>
          <p:nvPr/>
        </p:nvSpPr>
        <p:spPr>
          <a:xfrm>
            <a:off x="6444692" y="1757949"/>
            <a:ext cx="422910" cy="422947"/>
          </a:xfrm>
          <a:custGeom>
            <a:avLst/>
            <a:gdLst>
              <a:gd name="connsiteX0" fmla="*/ 1543050 w 3085828"/>
              <a:gd name="connsiteY0" fmla="*/ 0 h 3086100"/>
              <a:gd name="connsiteX1" fmla="*/ 0 w 3085828"/>
              <a:gd name="connsiteY1" fmla="*/ 1543050 h 3086100"/>
              <a:gd name="connsiteX2" fmla="*/ 1543050 w 3085828"/>
              <a:gd name="connsiteY2" fmla="*/ 3086100 h 3086100"/>
              <a:gd name="connsiteX3" fmla="*/ 1847670 w 3085828"/>
              <a:gd name="connsiteY3" fmla="*/ 3056018 h 3086100"/>
              <a:gd name="connsiteX4" fmla="*/ 1842909 w 3085828"/>
              <a:gd name="connsiteY4" fmla="*/ 2813370 h 3086100"/>
              <a:gd name="connsiteX5" fmla="*/ 1888172 w 3085828"/>
              <a:gd name="connsiteY5" fmla="*/ 2417070 h 3086100"/>
              <a:gd name="connsiteX6" fmla="*/ 1707378 w 3085828"/>
              <a:gd name="connsiteY6" fmla="*/ 2216613 h 3086100"/>
              <a:gd name="connsiteX7" fmla="*/ 1653099 w 3085828"/>
              <a:gd name="connsiteY7" fmla="*/ 2091501 h 3086100"/>
              <a:gd name="connsiteX8" fmla="*/ 1737452 w 3085828"/>
              <a:gd name="connsiteY8" fmla="*/ 1883579 h 3086100"/>
              <a:gd name="connsiteX9" fmla="*/ 1740406 w 3085828"/>
              <a:gd name="connsiteY9" fmla="*/ 1812746 h 3086100"/>
              <a:gd name="connsiteX10" fmla="*/ 1663511 w 3085828"/>
              <a:gd name="connsiteY10" fmla="*/ 1761568 h 3086100"/>
              <a:gd name="connsiteX11" fmla="*/ 1619798 w 3085828"/>
              <a:gd name="connsiteY11" fmla="*/ 1787168 h 3086100"/>
              <a:gd name="connsiteX12" fmla="*/ 1487221 w 3085828"/>
              <a:gd name="connsiteY12" fmla="*/ 1716335 h 3086100"/>
              <a:gd name="connsiteX13" fmla="*/ 1431422 w 3085828"/>
              <a:gd name="connsiteY13" fmla="*/ 1638036 h 3086100"/>
              <a:gd name="connsiteX14" fmla="*/ 1359038 w 3085828"/>
              <a:gd name="connsiteY14" fmla="*/ 1615419 h 3086100"/>
              <a:gd name="connsiteX15" fmla="*/ 1077291 w 3085828"/>
              <a:gd name="connsiteY15" fmla="*/ 1506884 h 3086100"/>
              <a:gd name="connsiteX16" fmla="*/ 962709 w 3085828"/>
              <a:gd name="connsiteY16" fmla="*/ 1363777 h 3086100"/>
              <a:gd name="connsiteX17" fmla="*/ 870376 w 3085828"/>
              <a:gd name="connsiteY17" fmla="*/ 1217569 h 3086100"/>
              <a:gd name="connsiteX18" fmla="*/ 825480 w 3085828"/>
              <a:gd name="connsiteY18" fmla="*/ 1127176 h 3086100"/>
              <a:gd name="connsiteX19" fmla="*/ 869200 w 3085828"/>
              <a:gd name="connsiteY19" fmla="*/ 1303473 h 3086100"/>
              <a:gd name="connsiteX20" fmla="*/ 805935 w 3085828"/>
              <a:gd name="connsiteY20" fmla="*/ 1220516 h 3086100"/>
              <a:gd name="connsiteX21" fmla="*/ 741127 w 3085828"/>
              <a:gd name="connsiteY21" fmla="*/ 1012601 h 3086100"/>
              <a:gd name="connsiteX22" fmla="*/ 777264 w 3085828"/>
              <a:gd name="connsiteY22" fmla="*/ 626838 h 3086100"/>
              <a:gd name="connsiteX23" fmla="*/ 819426 w 3085828"/>
              <a:gd name="connsiteY23" fmla="*/ 599710 h 3086100"/>
              <a:gd name="connsiteX24" fmla="*/ 792305 w 3085828"/>
              <a:gd name="connsiteY24" fmla="*/ 355651 h 3086100"/>
              <a:gd name="connsiteX25" fmla="*/ 590408 w 3085828"/>
              <a:gd name="connsiteY25" fmla="*/ 409930 h 3086100"/>
              <a:gd name="connsiteX26" fmla="*/ 846547 w 3085828"/>
              <a:gd name="connsiteY26" fmla="*/ 209471 h 3086100"/>
              <a:gd name="connsiteX27" fmla="*/ 1101135 w 3085828"/>
              <a:gd name="connsiteY27" fmla="*/ 220005 h 3086100"/>
              <a:gd name="connsiteX28" fmla="*/ 1162843 w 3085828"/>
              <a:gd name="connsiteY28" fmla="*/ 210992 h 3086100"/>
              <a:gd name="connsiteX29" fmla="*/ 1241141 w 3085828"/>
              <a:gd name="connsiteY29" fmla="*/ 180912 h 3086100"/>
              <a:gd name="connsiteX30" fmla="*/ 1426447 w 3085828"/>
              <a:gd name="connsiteY30" fmla="*/ 263862 h 3086100"/>
              <a:gd name="connsiteX31" fmla="*/ 1450614 w 3085828"/>
              <a:gd name="connsiteY31" fmla="*/ 309124 h 3086100"/>
              <a:gd name="connsiteX32" fmla="*/ 1369215 w 3085828"/>
              <a:gd name="connsiteY32" fmla="*/ 376894 h 3086100"/>
              <a:gd name="connsiteX33" fmla="*/ 1488272 w 3085828"/>
              <a:gd name="connsiteY33" fmla="*/ 508068 h 3086100"/>
              <a:gd name="connsiteX34" fmla="*/ 1557592 w 3085828"/>
              <a:gd name="connsiteY34" fmla="*/ 387460 h 3086100"/>
              <a:gd name="connsiteX35" fmla="*/ 1643495 w 3085828"/>
              <a:gd name="connsiteY35" fmla="*/ 373969 h 3086100"/>
              <a:gd name="connsiteX36" fmla="*/ 1755234 w 3085828"/>
              <a:gd name="connsiteY36" fmla="*/ 393257 h 3086100"/>
              <a:gd name="connsiteX37" fmla="*/ 1950959 w 3085828"/>
              <a:gd name="connsiteY37" fmla="*/ 530714 h 3086100"/>
              <a:gd name="connsiteX38" fmla="*/ 1914822 w 3085828"/>
              <a:gd name="connsiteY38" fmla="*/ 661888 h 3086100"/>
              <a:gd name="connsiteX39" fmla="*/ 1853115 w 3085828"/>
              <a:gd name="connsiteY39" fmla="*/ 728246 h 3086100"/>
              <a:gd name="connsiteX40" fmla="*/ 1785346 w 3085828"/>
              <a:gd name="connsiteY40" fmla="*/ 743287 h 3086100"/>
              <a:gd name="connsiteX41" fmla="*/ 1783795 w 3085828"/>
              <a:gd name="connsiteY41" fmla="*/ 791511 h 3086100"/>
              <a:gd name="connsiteX42" fmla="*/ 1688905 w 3085828"/>
              <a:gd name="connsiteY42" fmla="*/ 973856 h 3086100"/>
              <a:gd name="connsiteX43" fmla="*/ 1587960 w 3085828"/>
              <a:gd name="connsiteY43" fmla="*/ 1098968 h 3086100"/>
              <a:gd name="connsiteX44" fmla="*/ 1603001 w 3085828"/>
              <a:gd name="connsiteY44" fmla="*/ 1248136 h 3086100"/>
              <a:gd name="connsiteX45" fmla="*/ 1313679 w 3085828"/>
              <a:gd name="connsiteY45" fmla="*/ 1157751 h 3086100"/>
              <a:gd name="connsiteX46" fmla="*/ 1184056 w 3085828"/>
              <a:gd name="connsiteY46" fmla="*/ 1397305 h 3086100"/>
              <a:gd name="connsiteX47" fmla="*/ 1426704 w 3085828"/>
              <a:gd name="connsiteY47" fmla="*/ 1376202 h 3086100"/>
              <a:gd name="connsiteX48" fmla="*/ 1423743 w 3085828"/>
              <a:gd name="connsiteY48" fmla="*/ 1493739 h 3086100"/>
              <a:gd name="connsiteX49" fmla="*/ 1548855 w 3085828"/>
              <a:gd name="connsiteY49" fmla="*/ 1626316 h 3086100"/>
              <a:gd name="connsiteX50" fmla="*/ 1750752 w 3085828"/>
              <a:gd name="connsiteY50" fmla="*/ 1746924 h 3086100"/>
              <a:gd name="connsiteX51" fmla="*/ 1918033 w 3085828"/>
              <a:gd name="connsiteY51" fmla="*/ 1647537 h 3086100"/>
              <a:gd name="connsiteX52" fmla="*/ 2145648 w 3085828"/>
              <a:gd name="connsiteY52" fmla="*/ 1670153 h 3086100"/>
              <a:gd name="connsiteX53" fmla="*/ 2413874 w 3085828"/>
              <a:gd name="connsiteY53" fmla="*/ 1775610 h 3086100"/>
              <a:gd name="connsiteX54" fmla="*/ 2475589 w 3085828"/>
              <a:gd name="connsiteY54" fmla="*/ 1902132 h 3086100"/>
              <a:gd name="connsiteX55" fmla="*/ 2755895 w 3085828"/>
              <a:gd name="connsiteY55" fmla="*/ 1971445 h 3086100"/>
              <a:gd name="connsiteX56" fmla="*/ 2487669 w 3085828"/>
              <a:gd name="connsiteY56" fmla="*/ 2476265 h 3086100"/>
              <a:gd name="connsiteX57" fmla="*/ 2302363 w 3085828"/>
              <a:gd name="connsiteY57" fmla="*/ 2676722 h 3086100"/>
              <a:gd name="connsiteX58" fmla="*/ 2022057 w 3085828"/>
              <a:gd name="connsiteY58" fmla="*/ 2874107 h 3086100"/>
              <a:gd name="connsiteX59" fmla="*/ 1878943 w 3085828"/>
              <a:gd name="connsiteY59" fmla="*/ 3049883 h 3086100"/>
              <a:gd name="connsiteX60" fmla="*/ 3085828 w 3085828"/>
              <a:gd name="connsiteY60" fmla="*/ 1543572 h 3086100"/>
              <a:gd name="connsiteX61" fmla="*/ 1542778 w 3085828"/>
              <a:gd name="connsiteY61" fmla="*/ 523 h 3086100"/>
              <a:gd name="connsiteX62" fmla="*/ 1904763 w 3085828"/>
              <a:gd name="connsiteY62" fmla="*/ 1448189 h 3086100"/>
              <a:gd name="connsiteX63" fmla="*/ 1732977 w 3085828"/>
              <a:gd name="connsiteY63" fmla="*/ 1430047 h 3086100"/>
              <a:gd name="connsiteX64" fmla="*/ 1543050 w 3085828"/>
              <a:gd name="connsiteY64" fmla="*/ 1368340 h 3086100"/>
              <a:gd name="connsiteX65" fmla="*/ 1580737 w 3085828"/>
              <a:gd name="connsiteY65" fmla="*/ 1338258 h 3086100"/>
              <a:gd name="connsiteX66" fmla="*/ 1824796 w 3085828"/>
              <a:gd name="connsiteY66" fmla="*/ 1428644 h 3086100"/>
              <a:gd name="connsiteX67" fmla="*/ 1913661 w 3085828"/>
              <a:gd name="connsiteY67" fmla="*/ 1417078 h 3086100"/>
              <a:gd name="connsiteX68" fmla="*/ 1904645 w 3085828"/>
              <a:gd name="connsiteY68" fmla="*/ 1448189 h 3086100"/>
              <a:gd name="connsiteX69" fmla="*/ 1399943 w 3085828"/>
              <a:gd name="connsiteY69" fmla="*/ 153717 h 3086100"/>
              <a:gd name="connsiteX70" fmla="*/ 1420120 w 3085828"/>
              <a:gd name="connsiteY70" fmla="*/ 122087 h 3086100"/>
              <a:gd name="connsiteX71" fmla="*/ 1430136 w 3085828"/>
              <a:gd name="connsiteY71" fmla="*/ 90457 h 3086100"/>
              <a:gd name="connsiteX72" fmla="*/ 1542389 w 3085828"/>
              <a:gd name="connsiteY72" fmla="*/ 98034 h 3086100"/>
              <a:gd name="connsiteX73" fmla="*/ 1399907 w 3085828"/>
              <a:gd name="connsiteY73" fmla="*/ 153832 h 3086100"/>
              <a:gd name="connsiteX74" fmla="*/ 1669573 w 3085828"/>
              <a:gd name="connsiteY74" fmla="*/ 349670 h 3086100"/>
              <a:gd name="connsiteX75" fmla="*/ 1559641 w 3085828"/>
              <a:gd name="connsiteY75" fmla="*/ 322549 h 3086100"/>
              <a:gd name="connsiteX76" fmla="*/ 1481343 w 3085828"/>
              <a:gd name="connsiteY76" fmla="*/ 236645 h 3086100"/>
              <a:gd name="connsiteX77" fmla="*/ 1431576 w 3085828"/>
              <a:gd name="connsiteY77" fmla="*/ 198956 h 3086100"/>
              <a:gd name="connsiteX78" fmla="*/ 1585249 w 3085828"/>
              <a:gd name="connsiteY78" fmla="*/ 215546 h 3086100"/>
              <a:gd name="connsiteX79" fmla="*/ 1707289 w 3085828"/>
              <a:gd name="connsiteY79" fmla="*/ 298492 h 3086100"/>
              <a:gd name="connsiteX80" fmla="*/ 1669602 w 3085828"/>
              <a:gd name="connsiteY80" fmla="*/ 349670 h 3086100"/>
              <a:gd name="connsiteX81" fmla="*/ 1996582 w 3085828"/>
              <a:gd name="connsiteY81" fmla="*/ 339133 h 3086100"/>
              <a:gd name="connsiteX82" fmla="*/ 1785559 w 3085828"/>
              <a:gd name="connsiteY82" fmla="*/ 227651 h 3086100"/>
              <a:gd name="connsiteX83" fmla="*/ 1564638 w 3085828"/>
              <a:gd name="connsiteY83" fmla="*/ 137268 h 3086100"/>
              <a:gd name="connsiteX84" fmla="*/ 1588173 w 3085828"/>
              <a:gd name="connsiteY84" fmla="*/ 58969 h 3086100"/>
              <a:gd name="connsiteX85" fmla="*/ 1809726 w 3085828"/>
              <a:gd name="connsiteY85" fmla="*/ 78516 h 3086100"/>
              <a:gd name="connsiteX86" fmla="*/ 1954390 w 3085828"/>
              <a:gd name="connsiteY86" fmla="*/ 198235 h 3086100"/>
              <a:gd name="connsiteX87" fmla="*/ 1996552 w 3085828"/>
              <a:gd name="connsiteY87" fmla="*/ 339309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85828" h="3086100">
                <a:moveTo>
                  <a:pt x="1543050" y="0"/>
                </a:moveTo>
                <a:cubicBezTo>
                  <a:pt x="690919" y="0"/>
                  <a:pt x="0" y="690897"/>
                  <a:pt x="0" y="1543050"/>
                </a:cubicBezTo>
                <a:cubicBezTo>
                  <a:pt x="0" y="2395203"/>
                  <a:pt x="690897" y="3086100"/>
                  <a:pt x="1543050" y="3086100"/>
                </a:cubicBezTo>
                <a:cubicBezTo>
                  <a:pt x="1647324" y="3086100"/>
                  <a:pt x="1749165" y="3075681"/>
                  <a:pt x="1847670" y="3056018"/>
                </a:cubicBezTo>
                <a:cubicBezTo>
                  <a:pt x="1807948" y="3036987"/>
                  <a:pt x="1803701" y="2894652"/>
                  <a:pt x="1842909" y="2813370"/>
                </a:cubicBezTo>
                <a:cubicBezTo>
                  <a:pt x="1886621" y="2722984"/>
                  <a:pt x="2023703" y="2493966"/>
                  <a:pt x="1888172" y="2417070"/>
                </a:cubicBezTo>
                <a:cubicBezTo>
                  <a:pt x="1752640" y="2340175"/>
                  <a:pt x="1790181" y="2305589"/>
                  <a:pt x="1707378" y="2216613"/>
                </a:cubicBezTo>
                <a:cubicBezTo>
                  <a:pt x="1624575" y="2127638"/>
                  <a:pt x="1658382" y="2114375"/>
                  <a:pt x="1653099" y="2091501"/>
                </a:cubicBezTo>
                <a:cubicBezTo>
                  <a:pt x="1634957" y="2013203"/>
                  <a:pt x="1732948" y="1895666"/>
                  <a:pt x="1737452" y="1883579"/>
                </a:cubicBezTo>
                <a:cubicBezTo>
                  <a:pt x="1741957" y="1871492"/>
                  <a:pt x="1741957" y="1826347"/>
                  <a:pt x="1740406" y="1812746"/>
                </a:cubicBezTo>
                <a:cubicBezTo>
                  <a:pt x="1738856" y="1799108"/>
                  <a:pt x="1678699" y="1762971"/>
                  <a:pt x="1663511" y="1761568"/>
                </a:cubicBezTo>
                <a:cubicBezTo>
                  <a:pt x="1648330" y="1760157"/>
                  <a:pt x="1640894" y="1785735"/>
                  <a:pt x="1619798" y="1787168"/>
                </a:cubicBezTo>
                <a:cubicBezTo>
                  <a:pt x="1598703" y="1788579"/>
                  <a:pt x="1506766" y="1731368"/>
                  <a:pt x="1487221" y="1716335"/>
                </a:cubicBezTo>
                <a:cubicBezTo>
                  <a:pt x="1467676" y="1701294"/>
                  <a:pt x="1458550" y="1665157"/>
                  <a:pt x="1431422" y="1638036"/>
                </a:cubicBezTo>
                <a:cubicBezTo>
                  <a:pt x="1404301" y="1610907"/>
                  <a:pt x="1401347" y="1631974"/>
                  <a:pt x="1359038" y="1615419"/>
                </a:cubicBezTo>
                <a:cubicBezTo>
                  <a:pt x="1316729" y="1598828"/>
                  <a:pt x="1181197" y="1549053"/>
                  <a:pt x="1077291" y="1506884"/>
                </a:cubicBezTo>
                <a:cubicBezTo>
                  <a:pt x="973385" y="1464722"/>
                  <a:pt x="964259" y="1405564"/>
                  <a:pt x="962709" y="1363777"/>
                </a:cubicBezTo>
                <a:cubicBezTo>
                  <a:pt x="961159" y="1321982"/>
                  <a:pt x="899444" y="1261274"/>
                  <a:pt x="870376" y="1217569"/>
                </a:cubicBezTo>
                <a:cubicBezTo>
                  <a:pt x="841440" y="1173850"/>
                  <a:pt x="836047" y="1113553"/>
                  <a:pt x="825480" y="1127176"/>
                </a:cubicBezTo>
                <a:cubicBezTo>
                  <a:pt x="814951" y="1140814"/>
                  <a:pt x="879759" y="1298962"/>
                  <a:pt x="869200" y="1303473"/>
                </a:cubicBezTo>
                <a:cubicBezTo>
                  <a:pt x="858663" y="1307977"/>
                  <a:pt x="836017" y="1259753"/>
                  <a:pt x="805935" y="1220516"/>
                </a:cubicBezTo>
                <a:cubicBezTo>
                  <a:pt x="775853" y="1181315"/>
                  <a:pt x="837568" y="1202381"/>
                  <a:pt x="741127" y="1012601"/>
                </a:cubicBezTo>
                <a:cubicBezTo>
                  <a:pt x="644686" y="822813"/>
                  <a:pt x="771209" y="725976"/>
                  <a:pt x="777264" y="626838"/>
                </a:cubicBezTo>
                <a:cubicBezTo>
                  <a:pt x="783318" y="527694"/>
                  <a:pt x="858663" y="662975"/>
                  <a:pt x="819426" y="599710"/>
                </a:cubicBezTo>
                <a:cubicBezTo>
                  <a:pt x="780218" y="536452"/>
                  <a:pt x="822387" y="403875"/>
                  <a:pt x="792305" y="355651"/>
                </a:cubicBezTo>
                <a:cubicBezTo>
                  <a:pt x="762223" y="307427"/>
                  <a:pt x="590408" y="409930"/>
                  <a:pt x="590408" y="409930"/>
                </a:cubicBezTo>
                <a:cubicBezTo>
                  <a:pt x="594912" y="363256"/>
                  <a:pt x="741127" y="283407"/>
                  <a:pt x="846547" y="209471"/>
                </a:cubicBezTo>
                <a:cubicBezTo>
                  <a:pt x="952003" y="135537"/>
                  <a:pt x="1016407" y="192881"/>
                  <a:pt x="1101135" y="220005"/>
                </a:cubicBezTo>
                <a:cubicBezTo>
                  <a:pt x="1185863" y="247131"/>
                  <a:pt x="1191521" y="238144"/>
                  <a:pt x="1162843" y="210992"/>
                </a:cubicBezTo>
                <a:cubicBezTo>
                  <a:pt x="1134171" y="183868"/>
                  <a:pt x="1174930" y="170350"/>
                  <a:pt x="1241141" y="180912"/>
                </a:cubicBezTo>
                <a:cubicBezTo>
                  <a:pt x="1307360" y="191446"/>
                  <a:pt x="1325495" y="271298"/>
                  <a:pt x="1426447" y="263862"/>
                </a:cubicBezTo>
                <a:cubicBezTo>
                  <a:pt x="1527392" y="256396"/>
                  <a:pt x="1436984" y="283407"/>
                  <a:pt x="1450614" y="309124"/>
                </a:cubicBezTo>
                <a:cubicBezTo>
                  <a:pt x="1464252" y="334842"/>
                  <a:pt x="1435573" y="331741"/>
                  <a:pt x="1369215" y="376894"/>
                </a:cubicBezTo>
                <a:cubicBezTo>
                  <a:pt x="1302856" y="422017"/>
                  <a:pt x="1370765" y="422156"/>
                  <a:pt x="1488272" y="508068"/>
                </a:cubicBezTo>
                <a:cubicBezTo>
                  <a:pt x="1605808" y="593971"/>
                  <a:pt x="1569671" y="450835"/>
                  <a:pt x="1557592" y="387460"/>
                </a:cubicBezTo>
                <a:cubicBezTo>
                  <a:pt x="1545504" y="324055"/>
                  <a:pt x="1643495" y="373969"/>
                  <a:pt x="1643495" y="373969"/>
                </a:cubicBezTo>
                <a:cubicBezTo>
                  <a:pt x="1715886" y="422186"/>
                  <a:pt x="1702506" y="376666"/>
                  <a:pt x="1755234" y="393257"/>
                </a:cubicBezTo>
                <a:cubicBezTo>
                  <a:pt x="1807962" y="409849"/>
                  <a:pt x="1950959" y="530714"/>
                  <a:pt x="1950959" y="530714"/>
                </a:cubicBezTo>
                <a:cubicBezTo>
                  <a:pt x="1771568" y="628705"/>
                  <a:pt x="1884601" y="639242"/>
                  <a:pt x="1914822" y="661888"/>
                </a:cubicBezTo>
                <a:cubicBezTo>
                  <a:pt x="1945044" y="684504"/>
                  <a:pt x="1853115" y="728246"/>
                  <a:pt x="1853115" y="728246"/>
                </a:cubicBezTo>
                <a:cubicBezTo>
                  <a:pt x="1815428" y="690559"/>
                  <a:pt x="1809395" y="729797"/>
                  <a:pt x="1785346" y="743287"/>
                </a:cubicBezTo>
                <a:cubicBezTo>
                  <a:pt x="1761289" y="756778"/>
                  <a:pt x="1783795" y="791511"/>
                  <a:pt x="1783795" y="791511"/>
                </a:cubicBezTo>
                <a:cubicBezTo>
                  <a:pt x="1659051" y="811057"/>
                  <a:pt x="1687355" y="942230"/>
                  <a:pt x="1688905" y="973856"/>
                </a:cubicBezTo>
                <a:cubicBezTo>
                  <a:pt x="1690455" y="1005481"/>
                  <a:pt x="1609056" y="1053705"/>
                  <a:pt x="1587960" y="1098968"/>
                </a:cubicBezTo>
                <a:cubicBezTo>
                  <a:pt x="1566864" y="1144230"/>
                  <a:pt x="1642239" y="1242082"/>
                  <a:pt x="1603001" y="1248136"/>
                </a:cubicBezTo>
                <a:cubicBezTo>
                  <a:pt x="1563793" y="1254191"/>
                  <a:pt x="1524702" y="1100518"/>
                  <a:pt x="1313679" y="1157751"/>
                </a:cubicBezTo>
                <a:cubicBezTo>
                  <a:pt x="1250017" y="1174967"/>
                  <a:pt x="1108711" y="1248136"/>
                  <a:pt x="1184056" y="1397305"/>
                </a:cubicBezTo>
                <a:cubicBezTo>
                  <a:pt x="1259401" y="1546474"/>
                  <a:pt x="1384513" y="1355136"/>
                  <a:pt x="1426704" y="1376202"/>
                </a:cubicBezTo>
                <a:cubicBezTo>
                  <a:pt x="1468866" y="1397305"/>
                  <a:pt x="1414617" y="1492188"/>
                  <a:pt x="1423743" y="1493739"/>
                </a:cubicBezTo>
                <a:cubicBezTo>
                  <a:pt x="1432876" y="1495289"/>
                  <a:pt x="1542800" y="1497846"/>
                  <a:pt x="1548855" y="1626316"/>
                </a:cubicBezTo>
                <a:cubicBezTo>
                  <a:pt x="1554910" y="1754793"/>
                  <a:pt x="1716136" y="1743852"/>
                  <a:pt x="1750752" y="1746924"/>
                </a:cubicBezTo>
                <a:cubicBezTo>
                  <a:pt x="1785338" y="1750024"/>
                  <a:pt x="1901471" y="1652033"/>
                  <a:pt x="1918033" y="1647537"/>
                </a:cubicBezTo>
                <a:cubicBezTo>
                  <a:pt x="1934625" y="1643025"/>
                  <a:pt x="2000983" y="1587233"/>
                  <a:pt x="2145648" y="1670153"/>
                </a:cubicBezTo>
                <a:cubicBezTo>
                  <a:pt x="2290312" y="1753103"/>
                  <a:pt x="2364129" y="1740987"/>
                  <a:pt x="2413874" y="1775610"/>
                </a:cubicBezTo>
                <a:cubicBezTo>
                  <a:pt x="2463648" y="1810196"/>
                  <a:pt x="2428915" y="1879626"/>
                  <a:pt x="2475589" y="1902132"/>
                </a:cubicBezTo>
                <a:cubicBezTo>
                  <a:pt x="2522255" y="1924632"/>
                  <a:pt x="2709111" y="1894550"/>
                  <a:pt x="2755895" y="1971445"/>
                </a:cubicBezTo>
                <a:cubicBezTo>
                  <a:pt x="2802708" y="2048340"/>
                  <a:pt x="2563014" y="2434103"/>
                  <a:pt x="2487669" y="2476265"/>
                </a:cubicBezTo>
                <a:cubicBezTo>
                  <a:pt x="2412324" y="2518427"/>
                  <a:pt x="2377737" y="2614867"/>
                  <a:pt x="2302363" y="2676722"/>
                </a:cubicBezTo>
                <a:cubicBezTo>
                  <a:pt x="2227018" y="2738576"/>
                  <a:pt x="2121569" y="2814949"/>
                  <a:pt x="2022057" y="2874107"/>
                </a:cubicBezTo>
                <a:cubicBezTo>
                  <a:pt x="1933971" y="2926431"/>
                  <a:pt x="1918151" y="3020175"/>
                  <a:pt x="1878943" y="3049883"/>
                </a:cubicBezTo>
                <a:cubicBezTo>
                  <a:pt x="2569472" y="2896467"/>
                  <a:pt x="3085828" y="2280268"/>
                  <a:pt x="3085828" y="1543572"/>
                </a:cubicBezTo>
                <a:cubicBezTo>
                  <a:pt x="3085828" y="691441"/>
                  <a:pt x="2394931" y="523"/>
                  <a:pt x="1542778" y="523"/>
                </a:cubicBezTo>
                <a:close/>
                <a:moveTo>
                  <a:pt x="1904763" y="1448189"/>
                </a:moveTo>
                <a:cubicBezTo>
                  <a:pt x="1883667" y="1454244"/>
                  <a:pt x="1839955" y="1493452"/>
                  <a:pt x="1732977" y="1430047"/>
                </a:cubicBezTo>
                <a:cubicBezTo>
                  <a:pt x="1626000" y="1366643"/>
                  <a:pt x="1552184" y="1378870"/>
                  <a:pt x="1543050" y="1368340"/>
                </a:cubicBezTo>
                <a:cubicBezTo>
                  <a:pt x="1543050" y="1368340"/>
                  <a:pt x="1534034" y="1342733"/>
                  <a:pt x="1580737" y="1338258"/>
                </a:cubicBezTo>
                <a:cubicBezTo>
                  <a:pt x="1676663" y="1328985"/>
                  <a:pt x="1797786" y="1427123"/>
                  <a:pt x="1824796" y="1428644"/>
                </a:cubicBezTo>
                <a:cubicBezTo>
                  <a:pt x="1851807" y="1430194"/>
                  <a:pt x="1865437" y="1401523"/>
                  <a:pt x="1913661" y="1417078"/>
                </a:cubicBezTo>
                <a:cubicBezTo>
                  <a:pt x="1961878" y="1432634"/>
                  <a:pt x="1925741" y="1442274"/>
                  <a:pt x="1904645" y="1448189"/>
                </a:cubicBezTo>
                <a:close/>
                <a:moveTo>
                  <a:pt x="1399943" y="153717"/>
                </a:moveTo>
                <a:cubicBezTo>
                  <a:pt x="1389406" y="146140"/>
                  <a:pt x="1408694" y="137270"/>
                  <a:pt x="1420120" y="122087"/>
                </a:cubicBezTo>
                <a:cubicBezTo>
                  <a:pt x="1426667" y="113333"/>
                  <a:pt x="1421788" y="98694"/>
                  <a:pt x="1430136" y="90457"/>
                </a:cubicBezTo>
                <a:cubicBezTo>
                  <a:pt x="1452752" y="67839"/>
                  <a:pt x="1564263" y="36180"/>
                  <a:pt x="1542389" y="98034"/>
                </a:cubicBezTo>
                <a:cubicBezTo>
                  <a:pt x="1520521" y="159888"/>
                  <a:pt x="1416498" y="165801"/>
                  <a:pt x="1399907" y="153832"/>
                </a:cubicBezTo>
                <a:close/>
                <a:moveTo>
                  <a:pt x="1669573" y="349670"/>
                </a:moveTo>
                <a:cubicBezTo>
                  <a:pt x="1631886" y="348119"/>
                  <a:pt x="1543168" y="338736"/>
                  <a:pt x="1559641" y="322549"/>
                </a:cubicBezTo>
                <a:cubicBezTo>
                  <a:pt x="1623303" y="259284"/>
                  <a:pt x="1535474" y="241149"/>
                  <a:pt x="1481343" y="236645"/>
                </a:cubicBezTo>
                <a:cubicBezTo>
                  <a:pt x="1427211" y="232134"/>
                  <a:pt x="1404447" y="201912"/>
                  <a:pt x="1431576" y="198956"/>
                </a:cubicBezTo>
                <a:cubicBezTo>
                  <a:pt x="1458697" y="196000"/>
                  <a:pt x="1567225" y="200505"/>
                  <a:pt x="1585249" y="215546"/>
                </a:cubicBezTo>
                <a:cubicBezTo>
                  <a:pt x="1603244" y="230583"/>
                  <a:pt x="1701235" y="269821"/>
                  <a:pt x="1707289" y="298492"/>
                </a:cubicBezTo>
                <a:cubicBezTo>
                  <a:pt x="1713344" y="327171"/>
                  <a:pt x="1707289" y="351220"/>
                  <a:pt x="1669602" y="349670"/>
                </a:cubicBezTo>
                <a:close/>
                <a:moveTo>
                  <a:pt x="1996582" y="339133"/>
                </a:moveTo>
                <a:cubicBezTo>
                  <a:pt x="1966500" y="363300"/>
                  <a:pt x="1814752" y="252597"/>
                  <a:pt x="1785559" y="227651"/>
                </a:cubicBezTo>
                <a:cubicBezTo>
                  <a:pt x="1659036" y="119126"/>
                  <a:pt x="1591127" y="155266"/>
                  <a:pt x="1564638" y="137268"/>
                </a:cubicBezTo>
                <a:cubicBezTo>
                  <a:pt x="1538149" y="119270"/>
                  <a:pt x="1547532" y="95104"/>
                  <a:pt x="1588173" y="58969"/>
                </a:cubicBezTo>
                <a:cubicBezTo>
                  <a:pt x="1628814" y="22835"/>
                  <a:pt x="1743367" y="71053"/>
                  <a:pt x="1809726" y="78516"/>
                </a:cubicBezTo>
                <a:cubicBezTo>
                  <a:pt x="1876084" y="85979"/>
                  <a:pt x="1952840" y="137270"/>
                  <a:pt x="1954390" y="198235"/>
                </a:cubicBezTo>
                <a:cubicBezTo>
                  <a:pt x="1955941" y="259196"/>
                  <a:pt x="2026782" y="315113"/>
                  <a:pt x="1996552" y="339309"/>
                </a:cubicBezTo>
                <a:close/>
              </a:path>
            </a:pathLst>
          </a:custGeom>
          <a:solidFill>
            <a:srgbClr val="000000"/>
          </a:solidFill>
          <a:ln w="7348" cap="flat">
            <a:noFill/>
            <a:prstDash val="solid"/>
            <a:miter/>
          </a:ln>
        </p:spPr>
        <p:txBody>
          <a:bodyPr rtlCol="0" anchor="ctr"/>
          <a:lstStyle/>
          <a:p>
            <a:endParaRPr lang="en-IN"/>
          </a:p>
        </p:txBody>
      </p:sp>
      <p:sp>
        <p:nvSpPr>
          <p:cNvPr id="105" name="TextBox 104">
            <a:extLst>
              <a:ext uri="{FF2B5EF4-FFF2-40B4-BE49-F238E27FC236}">
                <a16:creationId xmlns:a16="http://schemas.microsoft.com/office/drawing/2014/main" id="{8FC41ED1-4541-2F24-6D3E-B98E0B450B82}"/>
              </a:ext>
            </a:extLst>
          </p:cNvPr>
          <p:cNvSpPr txBox="1"/>
          <p:nvPr/>
        </p:nvSpPr>
        <p:spPr>
          <a:xfrm>
            <a:off x="6869825" y="1842464"/>
            <a:ext cx="1933543" cy="253916"/>
          </a:xfrm>
          <a:prstGeom prst="rect">
            <a:avLst/>
          </a:prstGeom>
          <a:noFill/>
        </p:spPr>
        <p:txBody>
          <a:bodyPr wrap="none" rtlCol="0">
            <a:spAutoFit/>
          </a:bodyPr>
          <a:lstStyle/>
          <a:p>
            <a:r>
              <a:rPr lang="en-IN" sz="1050" b="1" dirty="0"/>
              <a:t>2023 Global Average = 63%</a:t>
            </a:r>
            <a:endParaRPr lang="en-IN" sz="900" dirty="0">
              <a:solidFill>
                <a:schemeClr val="bg1">
                  <a:lumMod val="75000"/>
                </a:schemeClr>
              </a:solidFill>
            </a:endParaRPr>
          </a:p>
        </p:txBody>
      </p:sp>
      <p:cxnSp>
        <p:nvCxnSpPr>
          <p:cNvPr id="106" name="Straight Connector 105">
            <a:extLst>
              <a:ext uri="{FF2B5EF4-FFF2-40B4-BE49-F238E27FC236}">
                <a16:creationId xmlns:a16="http://schemas.microsoft.com/office/drawing/2014/main" id="{7BF25F84-A480-9641-1F87-687C417E85C7}"/>
              </a:ext>
            </a:extLst>
          </p:cNvPr>
          <p:cNvCxnSpPr>
            <a:cxnSpLocks/>
          </p:cNvCxnSpPr>
          <p:nvPr/>
        </p:nvCxnSpPr>
        <p:spPr>
          <a:xfrm>
            <a:off x="6656147" y="2180896"/>
            <a:ext cx="0" cy="28303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D3793F04-C4F1-0F6C-3181-63A58B693DCE}"/>
              </a:ext>
            </a:extLst>
          </p:cNvPr>
          <p:cNvSpPr txBox="1"/>
          <p:nvPr/>
        </p:nvSpPr>
        <p:spPr>
          <a:xfrm>
            <a:off x="2740674" y="1531944"/>
            <a:ext cx="3601692" cy="369332"/>
          </a:xfrm>
          <a:prstGeom prst="rect">
            <a:avLst/>
          </a:prstGeom>
          <a:noFill/>
        </p:spPr>
        <p:txBody>
          <a:bodyPr wrap="square" rtlCol="0">
            <a:spAutoFit/>
          </a:bodyPr>
          <a:lstStyle/>
          <a:p>
            <a:pPr algn="ctr"/>
            <a:r>
              <a:rPr lang="en-US" sz="900" b="1" dirty="0">
                <a:solidFill>
                  <a:schemeClr val="tx2"/>
                </a:solidFill>
              </a:rPr>
              <a:t>Percentage of CISOs whose organizations have dealt with a material loss of sensitive information in the past 12 months</a:t>
            </a:r>
            <a:endParaRPr lang="en-IN" sz="700" dirty="0">
              <a:solidFill>
                <a:schemeClr val="tx2"/>
              </a:solidFill>
            </a:endParaRPr>
          </a:p>
        </p:txBody>
      </p:sp>
      <p:sp>
        <p:nvSpPr>
          <p:cNvPr id="2" name="Title 1">
            <a:extLst>
              <a:ext uri="{FF2B5EF4-FFF2-40B4-BE49-F238E27FC236}">
                <a16:creationId xmlns:a16="http://schemas.microsoft.com/office/drawing/2014/main" id="{8E3CA53A-7CD8-8912-6E6F-8836DA74DCD3}"/>
              </a:ext>
            </a:extLst>
          </p:cNvPr>
          <p:cNvSpPr>
            <a:spLocks noGrp="1"/>
          </p:cNvSpPr>
          <p:nvPr>
            <p:ph type="title"/>
          </p:nvPr>
        </p:nvSpPr>
        <p:spPr/>
        <p:txBody>
          <a:bodyPr/>
          <a:lstStyle/>
          <a:p>
            <a:r>
              <a:rPr lang="en-IN" sz="2800" dirty="0"/>
              <a:t>Protect People, Defend Data</a:t>
            </a:r>
          </a:p>
        </p:txBody>
      </p:sp>
      <p:sp>
        <p:nvSpPr>
          <p:cNvPr id="3" name="TextBox 2">
            <a:extLst>
              <a:ext uri="{FF2B5EF4-FFF2-40B4-BE49-F238E27FC236}">
                <a16:creationId xmlns:a16="http://schemas.microsoft.com/office/drawing/2014/main" id="{33059F6F-3CF0-874D-4417-37335A04742D}"/>
              </a:ext>
            </a:extLst>
          </p:cNvPr>
          <p:cNvSpPr txBox="1"/>
          <p:nvPr/>
        </p:nvSpPr>
        <p:spPr>
          <a:xfrm>
            <a:off x="338739" y="936397"/>
            <a:ext cx="5288632" cy="474189"/>
          </a:xfrm>
          <a:prstGeom prst="rect">
            <a:avLst/>
          </a:prstGeom>
          <a:noFill/>
        </p:spPr>
        <p:txBody>
          <a:bodyPr wrap="square" lIns="0" tIns="0" rIns="0" bIns="0" rtlCol="0">
            <a:noAutofit/>
          </a:bodyPr>
          <a:lstStyle/>
          <a:p>
            <a:pPr algn="l">
              <a:lnSpc>
                <a:spcPct val="90000"/>
              </a:lnSpc>
            </a:pPr>
            <a:r>
              <a:rPr lang="en-US" sz="1400" dirty="0"/>
              <a:t>Almost two-thirds—63%—of CISOs say they have had to deal with the loss of sensitive information in the past year.</a:t>
            </a:r>
          </a:p>
        </p:txBody>
      </p:sp>
      <p:sp>
        <p:nvSpPr>
          <p:cNvPr id="6" name="Rectangle 5">
            <a:extLst>
              <a:ext uri="{FF2B5EF4-FFF2-40B4-BE49-F238E27FC236}">
                <a16:creationId xmlns:a16="http://schemas.microsoft.com/office/drawing/2014/main" id="{E9A487FF-5D33-AC7A-D4FE-0DB08006E9C0}"/>
              </a:ext>
            </a:extLst>
          </p:cNvPr>
          <p:cNvSpPr/>
          <p:nvPr/>
        </p:nvSpPr>
        <p:spPr>
          <a:xfrm>
            <a:off x="524540" y="1679944"/>
            <a:ext cx="354418" cy="28174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051A18AE-8FCA-EFD5-C118-FE24B6F8DA79}"/>
              </a:ext>
            </a:extLst>
          </p:cNvPr>
          <p:cNvSpPr/>
          <p:nvPr/>
        </p:nvSpPr>
        <p:spPr>
          <a:xfrm>
            <a:off x="1049079" y="1741069"/>
            <a:ext cx="354418" cy="2756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4B8F9F38-5F6F-560E-6153-12F23DAF5034}"/>
              </a:ext>
            </a:extLst>
          </p:cNvPr>
          <p:cNvSpPr/>
          <p:nvPr/>
        </p:nvSpPr>
        <p:spPr>
          <a:xfrm>
            <a:off x="1573618" y="2034364"/>
            <a:ext cx="354418" cy="2463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259FBFC0-79C4-DF1E-8BF3-89B1FFB4A1CA}"/>
              </a:ext>
            </a:extLst>
          </p:cNvPr>
          <p:cNvSpPr/>
          <p:nvPr/>
        </p:nvSpPr>
        <p:spPr>
          <a:xfrm>
            <a:off x="2098157" y="2069806"/>
            <a:ext cx="354418" cy="2427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0ECA0722-14A4-8D7F-CBE0-16FADD5D13E0}"/>
              </a:ext>
            </a:extLst>
          </p:cNvPr>
          <p:cNvSpPr/>
          <p:nvPr/>
        </p:nvSpPr>
        <p:spPr>
          <a:xfrm>
            <a:off x="2587253" y="2119423"/>
            <a:ext cx="354418" cy="2377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B3CF9324-1662-937E-05F9-4D377A7EB650}"/>
              </a:ext>
            </a:extLst>
          </p:cNvPr>
          <p:cNvSpPr/>
          <p:nvPr/>
        </p:nvSpPr>
        <p:spPr>
          <a:xfrm>
            <a:off x="3111793" y="2119424"/>
            <a:ext cx="354418" cy="2377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EE254F2B-B583-7F2B-447B-430C420E7482}"/>
              </a:ext>
            </a:extLst>
          </p:cNvPr>
          <p:cNvSpPr/>
          <p:nvPr/>
        </p:nvSpPr>
        <p:spPr>
          <a:xfrm>
            <a:off x="3636333" y="2261192"/>
            <a:ext cx="354418" cy="2236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E4640523-C613-3FEB-CD24-3550B4CFD743}"/>
              </a:ext>
            </a:extLst>
          </p:cNvPr>
          <p:cNvSpPr/>
          <p:nvPr/>
        </p:nvSpPr>
        <p:spPr>
          <a:xfrm>
            <a:off x="4141382" y="2395871"/>
            <a:ext cx="354418" cy="21015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67C330B6-BB4E-641B-932F-8BF705F2F791}"/>
              </a:ext>
            </a:extLst>
          </p:cNvPr>
          <p:cNvSpPr/>
          <p:nvPr/>
        </p:nvSpPr>
        <p:spPr>
          <a:xfrm>
            <a:off x="4662380" y="2615611"/>
            <a:ext cx="354418" cy="1881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87121E16-63F0-8579-B5EE-DA346A8020D4}"/>
              </a:ext>
            </a:extLst>
          </p:cNvPr>
          <p:cNvSpPr/>
          <p:nvPr/>
        </p:nvSpPr>
        <p:spPr>
          <a:xfrm>
            <a:off x="5163287" y="2615611"/>
            <a:ext cx="354418" cy="18817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C72F99A7-78DD-6CB3-379C-D9FE05574EBA}"/>
              </a:ext>
            </a:extLst>
          </p:cNvPr>
          <p:cNvSpPr/>
          <p:nvPr/>
        </p:nvSpPr>
        <p:spPr>
          <a:xfrm>
            <a:off x="5700526" y="2707760"/>
            <a:ext cx="354418" cy="1789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77DE7CAE-40B1-877B-B401-FFAF2AE42E27}"/>
              </a:ext>
            </a:extLst>
          </p:cNvPr>
          <p:cNvSpPr/>
          <p:nvPr/>
        </p:nvSpPr>
        <p:spPr>
          <a:xfrm>
            <a:off x="6219017" y="2750290"/>
            <a:ext cx="354418" cy="1747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B6BE8400-62D2-902F-B197-551ACB8824CA}"/>
              </a:ext>
            </a:extLst>
          </p:cNvPr>
          <p:cNvSpPr/>
          <p:nvPr/>
        </p:nvSpPr>
        <p:spPr>
          <a:xfrm>
            <a:off x="6737508" y="2906235"/>
            <a:ext cx="354418" cy="1591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6124ED3A-215D-0A5B-10AC-FE33F7E1297D}"/>
              </a:ext>
            </a:extLst>
          </p:cNvPr>
          <p:cNvSpPr/>
          <p:nvPr/>
        </p:nvSpPr>
        <p:spPr>
          <a:xfrm>
            <a:off x="7233694" y="2977119"/>
            <a:ext cx="354418" cy="1520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141FFAD6-6F33-BEC3-580F-640D34F08C31}"/>
              </a:ext>
            </a:extLst>
          </p:cNvPr>
          <p:cNvSpPr/>
          <p:nvPr/>
        </p:nvSpPr>
        <p:spPr>
          <a:xfrm>
            <a:off x="7757943" y="3133063"/>
            <a:ext cx="354418" cy="1364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33128867-390D-16F7-EB5E-76FF124D8E00}"/>
              </a:ext>
            </a:extLst>
          </p:cNvPr>
          <p:cNvSpPr/>
          <p:nvPr/>
        </p:nvSpPr>
        <p:spPr>
          <a:xfrm>
            <a:off x="8282192" y="3152774"/>
            <a:ext cx="354418" cy="1344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a:extLst>
              <a:ext uri="{FF2B5EF4-FFF2-40B4-BE49-F238E27FC236}">
                <a16:creationId xmlns:a16="http://schemas.microsoft.com/office/drawing/2014/main" id="{172E7EAE-9F10-96EB-9469-51FB2019ED84}"/>
              </a:ext>
            </a:extLst>
          </p:cNvPr>
          <p:cNvSpPr txBox="1"/>
          <p:nvPr/>
        </p:nvSpPr>
        <p:spPr>
          <a:xfrm>
            <a:off x="591943" y="1758945"/>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87%</a:t>
            </a:r>
          </a:p>
        </p:txBody>
      </p:sp>
      <p:sp>
        <p:nvSpPr>
          <p:cNvPr id="23" name="TextBox 22">
            <a:extLst>
              <a:ext uri="{FF2B5EF4-FFF2-40B4-BE49-F238E27FC236}">
                <a16:creationId xmlns:a16="http://schemas.microsoft.com/office/drawing/2014/main" id="{4819F7B9-0C96-65BB-A151-E10171949536}"/>
              </a:ext>
            </a:extLst>
          </p:cNvPr>
          <p:cNvSpPr txBox="1"/>
          <p:nvPr/>
        </p:nvSpPr>
        <p:spPr>
          <a:xfrm>
            <a:off x="1116482" y="1801477"/>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85%</a:t>
            </a:r>
          </a:p>
        </p:txBody>
      </p:sp>
      <p:sp>
        <p:nvSpPr>
          <p:cNvPr id="24" name="TextBox 23">
            <a:extLst>
              <a:ext uri="{FF2B5EF4-FFF2-40B4-BE49-F238E27FC236}">
                <a16:creationId xmlns:a16="http://schemas.microsoft.com/office/drawing/2014/main" id="{7D128BC4-D950-A533-42F5-CD3B5D981CEC}"/>
              </a:ext>
            </a:extLst>
          </p:cNvPr>
          <p:cNvSpPr txBox="1"/>
          <p:nvPr/>
        </p:nvSpPr>
        <p:spPr>
          <a:xfrm>
            <a:off x="1641021" y="2099609"/>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76%</a:t>
            </a:r>
          </a:p>
        </p:txBody>
      </p:sp>
      <p:sp>
        <p:nvSpPr>
          <p:cNvPr id="25" name="TextBox 24">
            <a:extLst>
              <a:ext uri="{FF2B5EF4-FFF2-40B4-BE49-F238E27FC236}">
                <a16:creationId xmlns:a16="http://schemas.microsoft.com/office/drawing/2014/main" id="{7BB3A149-68CF-E4EB-0B83-374C0A8EFD12}"/>
              </a:ext>
            </a:extLst>
          </p:cNvPr>
          <p:cNvSpPr txBox="1"/>
          <p:nvPr/>
        </p:nvSpPr>
        <p:spPr>
          <a:xfrm>
            <a:off x="2163945" y="212087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75%</a:t>
            </a:r>
          </a:p>
        </p:txBody>
      </p:sp>
      <p:sp>
        <p:nvSpPr>
          <p:cNvPr id="26" name="TextBox 25">
            <a:extLst>
              <a:ext uri="{FF2B5EF4-FFF2-40B4-BE49-F238E27FC236}">
                <a16:creationId xmlns:a16="http://schemas.microsoft.com/office/drawing/2014/main" id="{BAD4B8E3-E31F-8746-9F20-C6248935D9F0}"/>
              </a:ext>
            </a:extLst>
          </p:cNvPr>
          <p:cNvSpPr txBox="1"/>
          <p:nvPr/>
        </p:nvSpPr>
        <p:spPr>
          <a:xfrm>
            <a:off x="2654656" y="218278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74%</a:t>
            </a:r>
          </a:p>
        </p:txBody>
      </p:sp>
      <p:sp>
        <p:nvSpPr>
          <p:cNvPr id="27" name="TextBox 26">
            <a:extLst>
              <a:ext uri="{FF2B5EF4-FFF2-40B4-BE49-F238E27FC236}">
                <a16:creationId xmlns:a16="http://schemas.microsoft.com/office/drawing/2014/main" id="{8D18EB39-1900-0571-BC05-0A65586DF762}"/>
              </a:ext>
            </a:extLst>
          </p:cNvPr>
          <p:cNvSpPr txBox="1"/>
          <p:nvPr/>
        </p:nvSpPr>
        <p:spPr>
          <a:xfrm>
            <a:off x="3179196" y="218278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74%</a:t>
            </a:r>
          </a:p>
        </p:txBody>
      </p:sp>
      <p:sp>
        <p:nvSpPr>
          <p:cNvPr id="28" name="TextBox 27">
            <a:extLst>
              <a:ext uri="{FF2B5EF4-FFF2-40B4-BE49-F238E27FC236}">
                <a16:creationId xmlns:a16="http://schemas.microsoft.com/office/drawing/2014/main" id="{3F49B345-288B-B24D-CA76-21EB3EF0C36A}"/>
              </a:ext>
            </a:extLst>
          </p:cNvPr>
          <p:cNvSpPr txBox="1"/>
          <p:nvPr/>
        </p:nvSpPr>
        <p:spPr>
          <a:xfrm>
            <a:off x="3703736" y="2301850"/>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69%</a:t>
            </a:r>
          </a:p>
        </p:txBody>
      </p:sp>
      <p:sp>
        <p:nvSpPr>
          <p:cNvPr id="29" name="TextBox 28">
            <a:extLst>
              <a:ext uri="{FF2B5EF4-FFF2-40B4-BE49-F238E27FC236}">
                <a16:creationId xmlns:a16="http://schemas.microsoft.com/office/drawing/2014/main" id="{0DB1F1FC-5B3C-178E-795C-99CD1A8A3902}"/>
              </a:ext>
            </a:extLst>
          </p:cNvPr>
          <p:cNvSpPr txBox="1"/>
          <p:nvPr/>
        </p:nvSpPr>
        <p:spPr>
          <a:xfrm>
            <a:off x="4208785" y="245402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65%</a:t>
            </a:r>
          </a:p>
        </p:txBody>
      </p:sp>
      <p:sp>
        <p:nvSpPr>
          <p:cNvPr id="30" name="TextBox 29">
            <a:extLst>
              <a:ext uri="{FF2B5EF4-FFF2-40B4-BE49-F238E27FC236}">
                <a16:creationId xmlns:a16="http://schemas.microsoft.com/office/drawing/2014/main" id="{EED425B2-ED07-243A-F360-1D92E83B6465}"/>
              </a:ext>
            </a:extLst>
          </p:cNvPr>
          <p:cNvSpPr txBox="1"/>
          <p:nvPr/>
        </p:nvSpPr>
        <p:spPr>
          <a:xfrm>
            <a:off x="4729783" y="2668340"/>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58%</a:t>
            </a:r>
          </a:p>
        </p:txBody>
      </p:sp>
      <p:sp>
        <p:nvSpPr>
          <p:cNvPr id="31" name="TextBox 30">
            <a:extLst>
              <a:ext uri="{FF2B5EF4-FFF2-40B4-BE49-F238E27FC236}">
                <a16:creationId xmlns:a16="http://schemas.microsoft.com/office/drawing/2014/main" id="{D12AC4A4-12FE-3C93-EBB7-E8E83A0A8342}"/>
              </a:ext>
            </a:extLst>
          </p:cNvPr>
          <p:cNvSpPr txBox="1"/>
          <p:nvPr/>
        </p:nvSpPr>
        <p:spPr>
          <a:xfrm>
            <a:off x="5230690" y="2668340"/>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58%</a:t>
            </a:r>
          </a:p>
        </p:txBody>
      </p:sp>
      <p:sp>
        <p:nvSpPr>
          <p:cNvPr id="32" name="TextBox 31">
            <a:extLst>
              <a:ext uri="{FF2B5EF4-FFF2-40B4-BE49-F238E27FC236}">
                <a16:creationId xmlns:a16="http://schemas.microsoft.com/office/drawing/2014/main" id="{DC2C08A0-4C0E-2FBA-5DE1-EED3DE9D78F3}"/>
              </a:ext>
            </a:extLst>
          </p:cNvPr>
          <p:cNvSpPr txBox="1"/>
          <p:nvPr/>
        </p:nvSpPr>
        <p:spPr>
          <a:xfrm>
            <a:off x="5767929" y="2758827"/>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55%</a:t>
            </a:r>
          </a:p>
        </p:txBody>
      </p:sp>
      <p:sp>
        <p:nvSpPr>
          <p:cNvPr id="33" name="TextBox 32">
            <a:extLst>
              <a:ext uri="{FF2B5EF4-FFF2-40B4-BE49-F238E27FC236}">
                <a16:creationId xmlns:a16="http://schemas.microsoft.com/office/drawing/2014/main" id="{25811596-ABD8-201C-F70A-5258A97B4299}"/>
              </a:ext>
            </a:extLst>
          </p:cNvPr>
          <p:cNvSpPr txBox="1"/>
          <p:nvPr/>
        </p:nvSpPr>
        <p:spPr>
          <a:xfrm>
            <a:off x="6286420" y="2787402"/>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54%</a:t>
            </a:r>
          </a:p>
        </p:txBody>
      </p:sp>
      <p:sp>
        <p:nvSpPr>
          <p:cNvPr id="34" name="TextBox 33">
            <a:extLst>
              <a:ext uri="{FF2B5EF4-FFF2-40B4-BE49-F238E27FC236}">
                <a16:creationId xmlns:a16="http://schemas.microsoft.com/office/drawing/2014/main" id="{94166ED1-EB3F-0D5A-34BF-F860511F4ED3}"/>
              </a:ext>
            </a:extLst>
          </p:cNvPr>
          <p:cNvSpPr txBox="1"/>
          <p:nvPr/>
        </p:nvSpPr>
        <p:spPr>
          <a:xfrm>
            <a:off x="6804911" y="2957645"/>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49%</a:t>
            </a:r>
          </a:p>
        </p:txBody>
      </p:sp>
      <p:sp>
        <p:nvSpPr>
          <p:cNvPr id="35" name="TextBox 34">
            <a:extLst>
              <a:ext uri="{FF2B5EF4-FFF2-40B4-BE49-F238E27FC236}">
                <a16:creationId xmlns:a16="http://schemas.microsoft.com/office/drawing/2014/main" id="{468856E8-3EAC-7E03-5294-8FC6D424731D}"/>
              </a:ext>
            </a:extLst>
          </p:cNvPr>
          <p:cNvSpPr txBox="1"/>
          <p:nvPr/>
        </p:nvSpPr>
        <p:spPr>
          <a:xfrm>
            <a:off x="7301097" y="3038436"/>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47%</a:t>
            </a:r>
          </a:p>
        </p:txBody>
      </p:sp>
      <p:sp>
        <p:nvSpPr>
          <p:cNvPr id="36" name="TextBox 35">
            <a:extLst>
              <a:ext uri="{FF2B5EF4-FFF2-40B4-BE49-F238E27FC236}">
                <a16:creationId xmlns:a16="http://schemas.microsoft.com/office/drawing/2014/main" id="{D247B545-9452-DFE2-C8A7-069C2E806FE6}"/>
              </a:ext>
            </a:extLst>
          </p:cNvPr>
          <p:cNvSpPr txBox="1"/>
          <p:nvPr/>
        </p:nvSpPr>
        <p:spPr>
          <a:xfrm>
            <a:off x="7825346" y="318508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42%</a:t>
            </a:r>
          </a:p>
        </p:txBody>
      </p:sp>
      <p:sp>
        <p:nvSpPr>
          <p:cNvPr id="37" name="TextBox 36">
            <a:extLst>
              <a:ext uri="{FF2B5EF4-FFF2-40B4-BE49-F238E27FC236}">
                <a16:creationId xmlns:a16="http://schemas.microsoft.com/office/drawing/2014/main" id="{AA6A7352-7751-60B7-0CBB-DA38EC9174DF}"/>
              </a:ext>
            </a:extLst>
          </p:cNvPr>
          <p:cNvSpPr txBox="1"/>
          <p:nvPr/>
        </p:nvSpPr>
        <p:spPr>
          <a:xfrm>
            <a:off x="8349595" y="318508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41%</a:t>
            </a:r>
          </a:p>
        </p:txBody>
      </p:sp>
      <p:grpSp>
        <p:nvGrpSpPr>
          <p:cNvPr id="38" name="Group 37">
            <a:extLst>
              <a:ext uri="{FF2B5EF4-FFF2-40B4-BE49-F238E27FC236}">
                <a16:creationId xmlns:a16="http://schemas.microsoft.com/office/drawing/2014/main" id="{8C411EFE-BB21-3094-C52C-9FCE78E52D37}"/>
              </a:ext>
            </a:extLst>
          </p:cNvPr>
          <p:cNvGrpSpPr/>
          <p:nvPr/>
        </p:nvGrpSpPr>
        <p:grpSpPr>
          <a:xfrm>
            <a:off x="2659631" y="3935900"/>
            <a:ext cx="209662" cy="405747"/>
            <a:chOff x="557207" y="3935898"/>
            <a:chExt cx="209662" cy="405747"/>
          </a:xfrm>
        </p:grpSpPr>
        <p:sp>
          <p:nvSpPr>
            <p:cNvPr id="39" name="Rectangle: Rounded Corners 38">
              <a:extLst>
                <a:ext uri="{FF2B5EF4-FFF2-40B4-BE49-F238E27FC236}">
                  <a16:creationId xmlns:a16="http://schemas.microsoft.com/office/drawing/2014/main" id="{FE84A972-E404-BFF6-240C-560F9B5BEE1A}"/>
                </a:ext>
              </a:extLst>
            </p:cNvPr>
            <p:cNvSpPr/>
            <p:nvPr/>
          </p:nvSpPr>
          <p:spPr>
            <a:xfrm>
              <a:off x="557207" y="3935898"/>
              <a:ext cx="209662" cy="4057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0" name="Picture 39">
              <a:extLst>
                <a:ext uri="{FF2B5EF4-FFF2-40B4-BE49-F238E27FC236}">
                  <a16:creationId xmlns:a16="http://schemas.microsoft.com/office/drawing/2014/main" id="{5CDAA0B7-76D6-2FF4-D161-2935A95021FE}"/>
                </a:ext>
              </a:extLst>
            </p:cNvPr>
            <p:cNvPicPr>
              <a:picLocks noChangeAspect="1" noChangeArrowheads="1"/>
            </p:cNvPicPr>
            <p:nvPr/>
          </p:nvPicPr>
          <p:blipFill>
            <a:blip r:embed="rId3"/>
            <a:srcRect/>
            <a:stretch/>
          </p:blipFill>
          <p:spPr bwMode="auto">
            <a:xfrm>
              <a:off x="582515" y="4151579"/>
              <a:ext cx="159048" cy="159436"/>
            </a:xfrm>
            <a:custGeom>
              <a:avLst/>
              <a:gdLst>
                <a:gd name="connsiteX0" fmla="*/ 2571751 w 5143500"/>
                <a:gd name="connsiteY0" fmla="*/ 0 h 5143499"/>
                <a:gd name="connsiteX1" fmla="*/ 5130226 w 5143500"/>
                <a:gd name="connsiteY1" fmla="*/ 2308804 h 5143499"/>
                <a:gd name="connsiteX2" fmla="*/ 5143500 w 5143500"/>
                <a:gd name="connsiteY2" fmla="*/ 2571691 h 5143499"/>
                <a:gd name="connsiteX3" fmla="*/ 5143500 w 5143500"/>
                <a:gd name="connsiteY3" fmla="*/ 2571809 h 5143499"/>
                <a:gd name="connsiteX4" fmla="*/ 5130226 w 5143500"/>
                <a:gd name="connsiteY4" fmla="*/ 2834697 h 5143499"/>
                <a:gd name="connsiteX5" fmla="*/ 2834698 w 5143500"/>
                <a:gd name="connsiteY5" fmla="*/ 5130223 h 5143499"/>
                <a:gd name="connsiteX6" fmla="*/ 2571771 w 5143500"/>
                <a:gd name="connsiteY6" fmla="*/ 5143499 h 5143499"/>
                <a:gd name="connsiteX7" fmla="*/ 2571732 w 5143500"/>
                <a:gd name="connsiteY7" fmla="*/ 5143499 h 5143499"/>
                <a:gd name="connsiteX8" fmla="*/ 2308805 w 5143500"/>
                <a:gd name="connsiteY8" fmla="*/ 5130223 h 5143499"/>
                <a:gd name="connsiteX9" fmla="*/ 13277 w 5143500"/>
                <a:gd name="connsiteY9" fmla="*/ 2834697 h 5143499"/>
                <a:gd name="connsiteX10" fmla="*/ 0 w 5143500"/>
                <a:gd name="connsiteY10" fmla="*/ 2571770 h 5143499"/>
                <a:gd name="connsiteX11" fmla="*/ 0 w 5143500"/>
                <a:gd name="connsiteY11" fmla="*/ 2571730 h 5143499"/>
                <a:gd name="connsiteX12" fmla="*/ 13277 w 5143500"/>
                <a:gd name="connsiteY12" fmla="*/ 2308804 h 5143499"/>
                <a:gd name="connsiteX13" fmla="*/ 2571751 w 5143500"/>
                <a:gd name="connsiteY13"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143499">
                  <a:moveTo>
                    <a:pt x="2571751" y="0"/>
                  </a:moveTo>
                  <a:cubicBezTo>
                    <a:pt x="3903319" y="0"/>
                    <a:pt x="4998526" y="1011983"/>
                    <a:pt x="5130226" y="2308804"/>
                  </a:cubicBezTo>
                  <a:lnTo>
                    <a:pt x="5143500" y="2571691"/>
                  </a:lnTo>
                  <a:lnTo>
                    <a:pt x="5143500" y="2571809"/>
                  </a:lnTo>
                  <a:lnTo>
                    <a:pt x="5130226" y="2834697"/>
                  </a:lnTo>
                  <a:cubicBezTo>
                    <a:pt x="5007306" y="4045062"/>
                    <a:pt x="4045064" y="5007303"/>
                    <a:pt x="2834698" y="5130223"/>
                  </a:cubicBezTo>
                  <a:lnTo>
                    <a:pt x="2571771" y="5143499"/>
                  </a:lnTo>
                  <a:lnTo>
                    <a:pt x="2571732" y="5143499"/>
                  </a:lnTo>
                  <a:lnTo>
                    <a:pt x="2308805" y="5130223"/>
                  </a:lnTo>
                  <a:cubicBezTo>
                    <a:pt x="1098438" y="5007303"/>
                    <a:pt x="136196" y="4045062"/>
                    <a:pt x="13277" y="2834697"/>
                  </a:cubicBezTo>
                  <a:lnTo>
                    <a:pt x="0" y="2571770"/>
                  </a:lnTo>
                  <a:lnTo>
                    <a:pt x="0" y="2571730"/>
                  </a:lnTo>
                  <a:lnTo>
                    <a:pt x="13277" y="2308804"/>
                  </a:lnTo>
                  <a:cubicBezTo>
                    <a:pt x="144976" y="1011983"/>
                    <a:pt x="1240183" y="0"/>
                    <a:pt x="2571751" y="0"/>
                  </a:cubicBezTo>
                  <a:close/>
                </a:path>
              </a:pathLst>
            </a:cu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BDB66104-8683-C7F2-31EC-04B31173442B}"/>
                </a:ext>
              </a:extLst>
            </p:cNvPr>
            <p:cNvSpPr txBox="1"/>
            <p:nvPr/>
          </p:nvSpPr>
          <p:spPr>
            <a:xfrm rot="16200000">
              <a:off x="609139" y="3998127"/>
              <a:ext cx="105798" cy="107722"/>
            </a:xfrm>
            <a:prstGeom prst="rect">
              <a:avLst/>
            </a:prstGeom>
            <a:noFill/>
          </p:spPr>
          <p:txBody>
            <a:bodyPr wrap="none" lIns="0" tIns="0" rIns="0" bIns="0" rtlCol="0">
              <a:spAutoFit/>
            </a:bodyPr>
            <a:lstStyle/>
            <a:p>
              <a:r>
                <a:rPr lang="en-IN" sz="700" b="1" dirty="0">
                  <a:latin typeface="Arial Narrow" panose="020B0606020202030204" pitchFamily="34" charset="0"/>
                </a:rPr>
                <a:t>UK</a:t>
              </a:r>
            </a:p>
          </p:txBody>
        </p:sp>
      </p:grpSp>
      <p:grpSp>
        <p:nvGrpSpPr>
          <p:cNvPr id="42" name="Group 41">
            <a:extLst>
              <a:ext uri="{FF2B5EF4-FFF2-40B4-BE49-F238E27FC236}">
                <a16:creationId xmlns:a16="http://schemas.microsoft.com/office/drawing/2014/main" id="{1205326E-B822-B98D-7D4F-D6FCE653DE6E}"/>
              </a:ext>
            </a:extLst>
          </p:cNvPr>
          <p:cNvGrpSpPr/>
          <p:nvPr/>
        </p:nvGrpSpPr>
        <p:grpSpPr>
          <a:xfrm>
            <a:off x="3184171" y="3795342"/>
            <a:ext cx="209662" cy="546305"/>
            <a:chOff x="3166108" y="3795341"/>
            <a:chExt cx="209662" cy="546305"/>
          </a:xfrm>
        </p:grpSpPr>
        <p:sp>
          <p:nvSpPr>
            <p:cNvPr id="43" name="Rectangle: Rounded Corners 42">
              <a:extLst>
                <a:ext uri="{FF2B5EF4-FFF2-40B4-BE49-F238E27FC236}">
                  <a16:creationId xmlns:a16="http://schemas.microsoft.com/office/drawing/2014/main" id="{FFE5C5FF-87C6-32C7-C142-1C9846AC57FE}"/>
                </a:ext>
              </a:extLst>
            </p:cNvPr>
            <p:cNvSpPr/>
            <p:nvPr/>
          </p:nvSpPr>
          <p:spPr>
            <a:xfrm>
              <a:off x="3166108" y="3795341"/>
              <a:ext cx="209662" cy="5463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TextBox 43">
              <a:extLst>
                <a:ext uri="{FF2B5EF4-FFF2-40B4-BE49-F238E27FC236}">
                  <a16:creationId xmlns:a16="http://schemas.microsoft.com/office/drawing/2014/main" id="{96B183F8-05B5-9DE4-E70C-527BEFBDEF9A}"/>
                </a:ext>
              </a:extLst>
            </p:cNvPr>
            <p:cNvSpPr txBox="1"/>
            <p:nvPr/>
          </p:nvSpPr>
          <p:spPr>
            <a:xfrm rot="16200000">
              <a:off x="3149111" y="3929198"/>
              <a:ext cx="243656" cy="107722"/>
            </a:xfrm>
            <a:prstGeom prst="rect">
              <a:avLst/>
            </a:prstGeom>
            <a:noFill/>
          </p:spPr>
          <p:txBody>
            <a:bodyPr wrap="none" lIns="0" tIns="0" rIns="0" bIns="0" rtlCol="0">
              <a:spAutoFit/>
            </a:bodyPr>
            <a:lstStyle/>
            <a:p>
              <a:r>
                <a:rPr lang="en-IN" sz="700" b="1" dirty="0">
                  <a:latin typeface="Arial Narrow" panose="020B0606020202030204" pitchFamily="34" charset="0"/>
                </a:rPr>
                <a:t>France</a:t>
              </a:r>
            </a:p>
          </p:txBody>
        </p:sp>
        <p:pic>
          <p:nvPicPr>
            <p:cNvPr id="45" name="Picture 44">
              <a:extLst>
                <a:ext uri="{FF2B5EF4-FFF2-40B4-BE49-F238E27FC236}">
                  <a16:creationId xmlns:a16="http://schemas.microsoft.com/office/drawing/2014/main" id="{DDF802E8-852F-1CB1-7348-E279B7B65244}"/>
                </a:ext>
              </a:extLst>
            </p:cNvPr>
            <p:cNvPicPr>
              <a:picLocks noChangeAspect="1" noChangeArrowheads="1"/>
            </p:cNvPicPr>
            <p:nvPr/>
          </p:nvPicPr>
          <p:blipFill>
            <a:blip r:embed="rId4"/>
            <a:srcRect/>
            <a:stretch/>
          </p:blipFill>
          <p:spPr bwMode="auto">
            <a:xfrm>
              <a:off x="3190276" y="4149295"/>
              <a:ext cx="161326" cy="161720"/>
            </a:xfrm>
            <a:custGeom>
              <a:avLst/>
              <a:gdLst>
                <a:gd name="connsiteX0" fmla="*/ 2094691 w 4189382"/>
                <a:gd name="connsiteY0" fmla="*/ 0 h 4189382"/>
                <a:gd name="connsiteX1" fmla="*/ 4189382 w 4189382"/>
                <a:gd name="connsiteY1" fmla="*/ 2094691 h 4189382"/>
                <a:gd name="connsiteX2" fmla="*/ 2094691 w 4189382"/>
                <a:gd name="connsiteY2" fmla="*/ 4189382 h 4189382"/>
                <a:gd name="connsiteX3" fmla="*/ 0 w 4189382"/>
                <a:gd name="connsiteY3" fmla="*/ 2094691 h 4189382"/>
                <a:gd name="connsiteX4" fmla="*/ 2094691 w 4189382"/>
                <a:gd name="connsiteY4" fmla="*/ 0 h 418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382" h="4189382">
                  <a:moveTo>
                    <a:pt x="2094691" y="0"/>
                  </a:moveTo>
                  <a:cubicBezTo>
                    <a:pt x="3251557" y="0"/>
                    <a:pt x="4189382" y="937825"/>
                    <a:pt x="4189382" y="2094691"/>
                  </a:cubicBezTo>
                  <a:cubicBezTo>
                    <a:pt x="4189382" y="3251557"/>
                    <a:pt x="3251557" y="4189382"/>
                    <a:pt x="2094691" y="4189382"/>
                  </a:cubicBezTo>
                  <a:cubicBezTo>
                    <a:pt x="937825" y="4189382"/>
                    <a:pt x="0" y="3251557"/>
                    <a:pt x="0" y="2094691"/>
                  </a:cubicBezTo>
                  <a:cubicBezTo>
                    <a:pt x="0" y="937825"/>
                    <a:pt x="937825" y="0"/>
                    <a:pt x="2094691"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2BCE2ADF-3E17-9C6A-6431-B4FC773287CF}"/>
              </a:ext>
            </a:extLst>
          </p:cNvPr>
          <p:cNvGrpSpPr/>
          <p:nvPr/>
        </p:nvGrpSpPr>
        <p:grpSpPr>
          <a:xfrm>
            <a:off x="5235665" y="3839087"/>
            <a:ext cx="209662" cy="502560"/>
            <a:chOff x="4685700" y="3839087"/>
            <a:chExt cx="209662" cy="502560"/>
          </a:xfrm>
        </p:grpSpPr>
        <p:sp>
          <p:nvSpPr>
            <p:cNvPr id="47" name="Rectangle: Rounded Corners 46">
              <a:extLst>
                <a:ext uri="{FF2B5EF4-FFF2-40B4-BE49-F238E27FC236}">
                  <a16:creationId xmlns:a16="http://schemas.microsoft.com/office/drawing/2014/main" id="{67C02D68-7535-865F-75B9-FB3EAE63E0B9}"/>
                </a:ext>
              </a:extLst>
            </p:cNvPr>
            <p:cNvSpPr/>
            <p:nvPr/>
          </p:nvSpPr>
          <p:spPr>
            <a:xfrm>
              <a:off x="4685700"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TextBox 47">
              <a:extLst>
                <a:ext uri="{FF2B5EF4-FFF2-40B4-BE49-F238E27FC236}">
                  <a16:creationId xmlns:a16="http://schemas.microsoft.com/office/drawing/2014/main" id="{2775AB69-718C-4675-9B70-0681E1E496E9}"/>
                </a:ext>
              </a:extLst>
            </p:cNvPr>
            <p:cNvSpPr txBox="1"/>
            <p:nvPr/>
          </p:nvSpPr>
          <p:spPr>
            <a:xfrm rot="16200000">
              <a:off x="4689542"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Brazil</a:t>
              </a:r>
            </a:p>
          </p:txBody>
        </p:sp>
        <p:pic>
          <p:nvPicPr>
            <p:cNvPr id="49" name="Picture 48">
              <a:extLst>
                <a:ext uri="{FF2B5EF4-FFF2-40B4-BE49-F238E27FC236}">
                  <a16:creationId xmlns:a16="http://schemas.microsoft.com/office/drawing/2014/main" id="{5A6649C1-DE96-E954-1B37-1BA0CE4A8EA9}"/>
                </a:ext>
              </a:extLst>
            </p:cNvPr>
            <p:cNvPicPr>
              <a:picLocks noChangeAspect="1" noChangeArrowheads="1"/>
            </p:cNvPicPr>
            <p:nvPr/>
          </p:nvPicPr>
          <p:blipFill>
            <a:blip r:embed="rId5"/>
            <a:srcRect t="122" b="122"/>
            <a:stretch/>
          </p:blipFill>
          <p:spPr bwMode="auto">
            <a:xfrm>
              <a:off x="4705104" y="4150087"/>
              <a:ext cx="160928" cy="160928"/>
            </a:xfrm>
            <a:custGeom>
              <a:avLst/>
              <a:gdLst>
                <a:gd name="connsiteX0" fmla="*/ 1063813 w 2127626"/>
                <a:gd name="connsiteY0" fmla="*/ 0 h 2127626"/>
                <a:gd name="connsiteX1" fmla="*/ 2127626 w 2127626"/>
                <a:gd name="connsiteY1" fmla="*/ 1063813 h 2127626"/>
                <a:gd name="connsiteX2" fmla="*/ 1063813 w 2127626"/>
                <a:gd name="connsiteY2" fmla="*/ 2127626 h 2127626"/>
                <a:gd name="connsiteX3" fmla="*/ 0 w 2127626"/>
                <a:gd name="connsiteY3" fmla="*/ 1063813 h 2127626"/>
                <a:gd name="connsiteX4" fmla="*/ 1063813 w 2127626"/>
                <a:gd name="connsiteY4" fmla="*/ 0 h 212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626" h="2127626">
                  <a:moveTo>
                    <a:pt x="1063813" y="0"/>
                  </a:moveTo>
                  <a:cubicBezTo>
                    <a:pt x="1651341" y="0"/>
                    <a:pt x="2127626" y="476285"/>
                    <a:pt x="2127626" y="1063813"/>
                  </a:cubicBezTo>
                  <a:cubicBezTo>
                    <a:pt x="2127626" y="1651341"/>
                    <a:pt x="1651341" y="2127626"/>
                    <a:pt x="1063813" y="2127626"/>
                  </a:cubicBezTo>
                  <a:cubicBezTo>
                    <a:pt x="476285" y="2127626"/>
                    <a:pt x="0" y="1651341"/>
                    <a:pt x="0" y="1063813"/>
                  </a:cubicBezTo>
                  <a:cubicBezTo>
                    <a:pt x="0" y="476285"/>
                    <a:pt x="476285" y="0"/>
                    <a:pt x="106381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AE079605-B7B9-3ECF-3FF3-167FA2E2E5F6}"/>
              </a:ext>
            </a:extLst>
          </p:cNvPr>
          <p:cNvGrpSpPr/>
          <p:nvPr/>
        </p:nvGrpSpPr>
        <p:grpSpPr>
          <a:xfrm>
            <a:off x="6291395" y="3902908"/>
            <a:ext cx="209662" cy="438739"/>
            <a:chOff x="8376318" y="3902908"/>
            <a:chExt cx="209662" cy="438739"/>
          </a:xfrm>
        </p:grpSpPr>
        <p:sp>
          <p:nvSpPr>
            <p:cNvPr id="51" name="Rectangle: Rounded Corners 50">
              <a:extLst>
                <a:ext uri="{FF2B5EF4-FFF2-40B4-BE49-F238E27FC236}">
                  <a16:creationId xmlns:a16="http://schemas.microsoft.com/office/drawing/2014/main" id="{7C7AB37E-3929-0879-F373-DD8AA897A724}"/>
                </a:ext>
              </a:extLst>
            </p:cNvPr>
            <p:cNvSpPr/>
            <p:nvPr/>
          </p:nvSpPr>
          <p:spPr>
            <a:xfrm>
              <a:off x="8376318" y="3902908"/>
              <a:ext cx="209662" cy="4387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51">
              <a:extLst>
                <a:ext uri="{FF2B5EF4-FFF2-40B4-BE49-F238E27FC236}">
                  <a16:creationId xmlns:a16="http://schemas.microsoft.com/office/drawing/2014/main" id="{F3B8565C-7FDD-7CBF-5A22-018A771487A7}"/>
                </a:ext>
              </a:extLst>
            </p:cNvPr>
            <p:cNvSpPr txBox="1"/>
            <p:nvPr/>
          </p:nvSpPr>
          <p:spPr>
            <a:xfrm rot="16200000">
              <a:off x="8406610" y="3976486"/>
              <a:ext cx="149080" cy="107722"/>
            </a:xfrm>
            <a:prstGeom prst="rect">
              <a:avLst/>
            </a:prstGeom>
            <a:noFill/>
          </p:spPr>
          <p:txBody>
            <a:bodyPr wrap="none" lIns="0" tIns="0" rIns="0" bIns="0" rtlCol="0">
              <a:spAutoFit/>
            </a:bodyPr>
            <a:lstStyle/>
            <a:p>
              <a:r>
                <a:rPr lang="en-IN" sz="700" b="1" dirty="0">
                  <a:latin typeface="Arial Narrow" panose="020B0606020202030204" pitchFamily="34" charset="0"/>
                </a:rPr>
                <a:t>Italy</a:t>
              </a:r>
            </a:p>
          </p:txBody>
        </p:sp>
        <p:pic>
          <p:nvPicPr>
            <p:cNvPr id="53" name="Picture 52">
              <a:extLst>
                <a:ext uri="{FF2B5EF4-FFF2-40B4-BE49-F238E27FC236}">
                  <a16:creationId xmlns:a16="http://schemas.microsoft.com/office/drawing/2014/main" id="{C6FA61B3-C8D3-2788-97C6-C4AB7459C11C}"/>
                </a:ext>
              </a:extLst>
            </p:cNvPr>
            <p:cNvPicPr>
              <a:picLocks noChangeAspect="1" noChangeArrowheads="1"/>
            </p:cNvPicPr>
            <p:nvPr/>
          </p:nvPicPr>
          <p:blipFill>
            <a:blip r:embed="rId6"/>
            <a:srcRect t="122" b="122"/>
            <a:stretch/>
          </p:blipFill>
          <p:spPr bwMode="auto">
            <a:xfrm>
              <a:off x="8399650" y="4148017"/>
              <a:ext cx="162998" cy="162998"/>
            </a:xfrm>
            <a:custGeom>
              <a:avLst/>
              <a:gdLst>
                <a:gd name="connsiteX0" fmla="*/ 628649 w 1257298"/>
                <a:gd name="connsiteY0" fmla="*/ 0 h 1257296"/>
                <a:gd name="connsiteX1" fmla="*/ 1257298 w 1257298"/>
                <a:gd name="connsiteY1" fmla="*/ 628648 h 1257296"/>
                <a:gd name="connsiteX2" fmla="*/ 628649 w 1257298"/>
                <a:gd name="connsiteY2" fmla="*/ 1257296 h 1257296"/>
                <a:gd name="connsiteX3" fmla="*/ 0 w 1257298"/>
                <a:gd name="connsiteY3" fmla="*/ 628648 h 1257296"/>
                <a:gd name="connsiteX4" fmla="*/ 628649 w 1257298"/>
                <a:gd name="connsiteY4" fmla="*/ 0 h 12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98" h="1257296">
                  <a:moveTo>
                    <a:pt x="628649" y="0"/>
                  </a:moveTo>
                  <a:cubicBezTo>
                    <a:pt x="975842" y="0"/>
                    <a:pt x="1257298" y="281455"/>
                    <a:pt x="1257298" y="628648"/>
                  </a:cubicBezTo>
                  <a:cubicBezTo>
                    <a:pt x="1257298" y="975841"/>
                    <a:pt x="975842" y="1257296"/>
                    <a:pt x="628649" y="1257296"/>
                  </a:cubicBezTo>
                  <a:cubicBezTo>
                    <a:pt x="281456" y="1257296"/>
                    <a:pt x="0" y="975841"/>
                    <a:pt x="0" y="628648"/>
                  </a:cubicBezTo>
                  <a:cubicBezTo>
                    <a:pt x="0" y="281455"/>
                    <a:pt x="281456" y="0"/>
                    <a:pt x="628649"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48FEB9B5-3C18-5E2D-7A9E-0AD05C220029}"/>
              </a:ext>
            </a:extLst>
          </p:cNvPr>
          <p:cNvGrpSpPr/>
          <p:nvPr/>
        </p:nvGrpSpPr>
        <p:grpSpPr>
          <a:xfrm>
            <a:off x="2170535" y="3839087"/>
            <a:ext cx="209662" cy="502560"/>
            <a:chOff x="5242546" y="3839087"/>
            <a:chExt cx="209662" cy="502560"/>
          </a:xfrm>
        </p:grpSpPr>
        <p:sp>
          <p:nvSpPr>
            <p:cNvPr id="55" name="Rectangle: Rounded Corners 54">
              <a:extLst>
                <a:ext uri="{FF2B5EF4-FFF2-40B4-BE49-F238E27FC236}">
                  <a16:creationId xmlns:a16="http://schemas.microsoft.com/office/drawing/2014/main" id="{C4E872E5-B2AE-2FE4-0BF2-C0EE9A6F22ED}"/>
                </a:ext>
              </a:extLst>
            </p:cNvPr>
            <p:cNvSpPr/>
            <p:nvPr/>
          </p:nvSpPr>
          <p:spPr>
            <a:xfrm>
              <a:off x="5242546"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TextBox 55">
              <a:extLst>
                <a:ext uri="{FF2B5EF4-FFF2-40B4-BE49-F238E27FC236}">
                  <a16:creationId xmlns:a16="http://schemas.microsoft.com/office/drawing/2014/main" id="{74E288BC-7E5A-CD5C-88A5-E75F64D9CC9A}"/>
                </a:ext>
              </a:extLst>
            </p:cNvPr>
            <p:cNvSpPr txBox="1"/>
            <p:nvPr/>
          </p:nvSpPr>
          <p:spPr>
            <a:xfrm rot="16200000">
              <a:off x="5239976" y="3943625"/>
              <a:ext cx="214802" cy="107722"/>
            </a:xfrm>
            <a:prstGeom prst="rect">
              <a:avLst/>
            </a:prstGeom>
            <a:noFill/>
          </p:spPr>
          <p:txBody>
            <a:bodyPr wrap="none" lIns="0" tIns="0" rIns="0" bIns="0" rtlCol="0">
              <a:spAutoFit/>
            </a:bodyPr>
            <a:lstStyle/>
            <a:p>
              <a:r>
                <a:rPr lang="en-IN" sz="700" b="1" dirty="0">
                  <a:latin typeface="Arial Narrow" panose="020B0606020202030204" pitchFamily="34" charset="0"/>
                </a:rPr>
                <a:t>Japan</a:t>
              </a:r>
            </a:p>
          </p:txBody>
        </p:sp>
        <p:pic>
          <p:nvPicPr>
            <p:cNvPr id="57" name="Picture 56">
              <a:extLst>
                <a:ext uri="{FF2B5EF4-FFF2-40B4-BE49-F238E27FC236}">
                  <a16:creationId xmlns:a16="http://schemas.microsoft.com/office/drawing/2014/main" id="{56B05A21-882A-FD77-7DF9-C657ACD6A6B0}"/>
                </a:ext>
              </a:extLst>
            </p:cNvPr>
            <p:cNvPicPr>
              <a:picLocks noChangeAspect="1" noChangeArrowheads="1"/>
            </p:cNvPicPr>
            <p:nvPr/>
          </p:nvPicPr>
          <p:blipFill>
            <a:blip r:embed="rId7"/>
            <a:srcRect t="122" b="122"/>
            <a:stretch/>
          </p:blipFill>
          <p:spPr bwMode="auto">
            <a:xfrm>
              <a:off x="5266639" y="4149538"/>
              <a:ext cx="161477" cy="161477"/>
            </a:xfrm>
            <a:custGeom>
              <a:avLst/>
              <a:gdLst>
                <a:gd name="connsiteX0" fmla="*/ 2296633 w 4593266"/>
                <a:gd name="connsiteY0" fmla="*/ 0 h 4593266"/>
                <a:gd name="connsiteX1" fmla="*/ 4593266 w 4593266"/>
                <a:gd name="connsiteY1" fmla="*/ 2296633 h 4593266"/>
                <a:gd name="connsiteX2" fmla="*/ 2296633 w 4593266"/>
                <a:gd name="connsiteY2" fmla="*/ 4593266 h 4593266"/>
                <a:gd name="connsiteX3" fmla="*/ 0 w 4593266"/>
                <a:gd name="connsiteY3" fmla="*/ 2296633 h 4593266"/>
                <a:gd name="connsiteX4" fmla="*/ 2296633 w 4593266"/>
                <a:gd name="connsiteY4" fmla="*/ 0 h 459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266" h="4593266">
                  <a:moveTo>
                    <a:pt x="2296633" y="0"/>
                  </a:moveTo>
                  <a:cubicBezTo>
                    <a:pt x="3565028" y="0"/>
                    <a:pt x="4593266" y="1028238"/>
                    <a:pt x="4593266" y="2296633"/>
                  </a:cubicBezTo>
                  <a:cubicBezTo>
                    <a:pt x="4593266" y="3565028"/>
                    <a:pt x="3565028" y="4593266"/>
                    <a:pt x="2296633" y="4593266"/>
                  </a:cubicBezTo>
                  <a:cubicBezTo>
                    <a:pt x="1028238" y="4593266"/>
                    <a:pt x="0" y="3565028"/>
                    <a:pt x="0" y="2296633"/>
                  </a:cubicBezTo>
                  <a:cubicBezTo>
                    <a:pt x="0" y="1028238"/>
                    <a:pt x="1028238" y="0"/>
                    <a:pt x="229663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F88A2E45-A999-89E8-4376-9C05848BA824}"/>
              </a:ext>
            </a:extLst>
          </p:cNvPr>
          <p:cNvGrpSpPr/>
          <p:nvPr/>
        </p:nvGrpSpPr>
        <p:grpSpPr>
          <a:xfrm>
            <a:off x="1645996" y="3919539"/>
            <a:ext cx="209662" cy="422108"/>
            <a:chOff x="3689330" y="3919539"/>
            <a:chExt cx="209662" cy="422108"/>
          </a:xfrm>
        </p:grpSpPr>
        <p:sp>
          <p:nvSpPr>
            <p:cNvPr id="59" name="Rectangle: Rounded Corners 58">
              <a:extLst>
                <a:ext uri="{FF2B5EF4-FFF2-40B4-BE49-F238E27FC236}">
                  <a16:creationId xmlns:a16="http://schemas.microsoft.com/office/drawing/2014/main" id="{89D85536-1894-302B-59FF-B67040B00378}"/>
                </a:ext>
              </a:extLst>
            </p:cNvPr>
            <p:cNvSpPr/>
            <p:nvPr/>
          </p:nvSpPr>
          <p:spPr>
            <a:xfrm>
              <a:off x="3689330" y="3919539"/>
              <a:ext cx="209662" cy="422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TextBox 59">
              <a:extLst>
                <a:ext uri="{FF2B5EF4-FFF2-40B4-BE49-F238E27FC236}">
                  <a16:creationId xmlns:a16="http://schemas.microsoft.com/office/drawing/2014/main" id="{CB38D0AA-7469-DBA2-6086-2682506360FC}"/>
                </a:ext>
              </a:extLst>
            </p:cNvPr>
            <p:cNvSpPr txBox="1"/>
            <p:nvPr/>
          </p:nvSpPr>
          <p:spPr>
            <a:xfrm rot="16200000">
              <a:off x="3722027" y="3978891"/>
              <a:ext cx="144270" cy="107722"/>
            </a:xfrm>
            <a:prstGeom prst="rect">
              <a:avLst/>
            </a:prstGeom>
            <a:noFill/>
          </p:spPr>
          <p:txBody>
            <a:bodyPr wrap="none" lIns="0" tIns="0" rIns="0" bIns="0" rtlCol="0">
              <a:spAutoFit/>
            </a:bodyPr>
            <a:lstStyle/>
            <a:p>
              <a:r>
                <a:rPr lang="en-IN" sz="700" b="1" dirty="0">
                  <a:latin typeface="Arial Narrow" panose="020B0606020202030204" pitchFamily="34" charset="0"/>
                </a:rPr>
                <a:t>U.S.</a:t>
              </a:r>
            </a:p>
          </p:txBody>
        </p:sp>
        <p:pic>
          <p:nvPicPr>
            <p:cNvPr id="61" name="Picture 60">
              <a:extLst>
                <a:ext uri="{FF2B5EF4-FFF2-40B4-BE49-F238E27FC236}">
                  <a16:creationId xmlns:a16="http://schemas.microsoft.com/office/drawing/2014/main" id="{AC4C4D02-C7FC-60EF-226B-FBFDCE6354F5}"/>
                </a:ext>
              </a:extLst>
            </p:cNvPr>
            <p:cNvPicPr>
              <a:picLocks noChangeAspect="1" noChangeArrowheads="1"/>
            </p:cNvPicPr>
            <p:nvPr/>
          </p:nvPicPr>
          <p:blipFill>
            <a:blip r:embed="rId8"/>
            <a:srcRect/>
            <a:stretch/>
          </p:blipFill>
          <p:spPr bwMode="auto">
            <a:xfrm>
              <a:off x="3714365" y="4151032"/>
              <a:ext cx="159593" cy="159983"/>
            </a:xfrm>
            <a:custGeom>
              <a:avLst/>
              <a:gdLst>
                <a:gd name="connsiteX0" fmla="*/ 2499360 w 4998720"/>
                <a:gd name="connsiteY0" fmla="*/ 0 h 4998720"/>
                <a:gd name="connsiteX1" fmla="*/ 4998720 w 4998720"/>
                <a:gd name="connsiteY1" fmla="*/ 2499360 h 4998720"/>
                <a:gd name="connsiteX2" fmla="*/ 2499360 w 4998720"/>
                <a:gd name="connsiteY2" fmla="*/ 4998720 h 4998720"/>
                <a:gd name="connsiteX3" fmla="*/ 0 w 4998720"/>
                <a:gd name="connsiteY3" fmla="*/ 2499360 h 4998720"/>
                <a:gd name="connsiteX4" fmla="*/ 2499360 w 4998720"/>
                <a:gd name="connsiteY4" fmla="*/ 0 h 49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4998720">
                  <a:moveTo>
                    <a:pt x="2499360" y="0"/>
                  </a:moveTo>
                  <a:cubicBezTo>
                    <a:pt x="3879718" y="0"/>
                    <a:pt x="4998720" y="1119002"/>
                    <a:pt x="4998720" y="2499360"/>
                  </a:cubicBezTo>
                  <a:cubicBezTo>
                    <a:pt x="4998720" y="3879718"/>
                    <a:pt x="3879718" y="4998720"/>
                    <a:pt x="2499360" y="4998720"/>
                  </a:cubicBezTo>
                  <a:cubicBezTo>
                    <a:pt x="1119002" y="4998720"/>
                    <a:pt x="0" y="3879718"/>
                    <a:pt x="0" y="2499360"/>
                  </a:cubicBezTo>
                  <a:cubicBezTo>
                    <a:pt x="0" y="1119002"/>
                    <a:pt x="1119002" y="0"/>
                    <a:pt x="249936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633C0C8D-754E-BC78-94AA-6E0624C5BF0A}"/>
              </a:ext>
            </a:extLst>
          </p:cNvPr>
          <p:cNvGrpSpPr/>
          <p:nvPr/>
        </p:nvGrpSpPr>
        <p:grpSpPr>
          <a:xfrm>
            <a:off x="596918" y="3764756"/>
            <a:ext cx="209662" cy="576892"/>
            <a:chOff x="6808359" y="3764756"/>
            <a:chExt cx="209662" cy="576892"/>
          </a:xfrm>
        </p:grpSpPr>
        <p:sp>
          <p:nvSpPr>
            <p:cNvPr id="63" name="Rectangle: Rounded Corners 62">
              <a:extLst>
                <a:ext uri="{FF2B5EF4-FFF2-40B4-BE49-F238E27FC236}">
                  <a16:creationId xmlns:a16="http://schemas.microsoft.com/office/drawing/2014/main" id="{16E2B31B-1D58-387F-0783-7C39D6D805F2}"/>
                </a:ext>
              </a:extLst>
            </p:cNvPr>
            <p:cNvSpPr/>
            <p:nvPr/>
          </p:nvSpPr>
          <p:spPr>
            <a:xfrm>
              <a:off x="6808359" y="3764756"/>
              <a:ext cx="209662" cy="5768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extBox 63">
              <a:extLst>
                <a:ext uri="{FF2B5EF4-FFF2-40B4-BE49-F238E27FC236}">
                  <a16:creationId xmlns:a16="http://schemas.microsoft.com/office/drawing/2014/main" id="{B304FAB4-1E05-20BF-3FFF-4B24224B15A9}"/>
                </a:ext>
              </a:extLst>
            </p:cNvPr>
            <p:cNvSpPr txBox="1"/>
            <p:nvPr/>
          </p:nvSpPr>
          <p:spPr>
            <a:xfrm rot="16200000">
              <a:off x="6772928" y="3910763"/>
              <a:ext cx="280526" cy="107722"/>
            </a:xfrm>
            <a:prstGeom prst="rect">
              <a:avLst/>
            </a:prstGeom>
            <a:noFill/>
          </p:spPr>
          <p:txBody>
            <a:bodyPr wrap="none" lIns="0" tIns="0" rIns="0" bIns="0" rtlCol="0">
              <a:spAutoFit/>
            </a:bodyPr>
            <a:lstStyle/>
            <a:p>
              <a:r>
                <a:rPr lang="en-IN" sz="700" b="1" dirty="0">
                  <a:latin typeface="Arial Narrow" panose="020B0606020202030204" pitchFamily="34" charset="0"/>
                </a:rPr>
                <a:t>Sweden</a:t>
              </a:r>
            </a:p>
          </p:txBody>
        </p:sp>
        <p:pic>
          <p:nvPicPr>
            <p:cNvPr id="65" name="Picture 28">
              <a:extLst>
                <a:ext uri="{FF2B5EF4-FFF2-40B4-BE49-F238E27FC236}">
                  <a16:creationId xmlns:a16="http://schemas.microsoft.com/office/drawing/2014/main" id="{A01B5B54-9AEC-D646-1101-3546748EA0C5}"/>
                </a:ext>
              </a:extLst>
            </p:cNvPr>
            <p:cNvPicPr>
              <a:picLocks noChangeAspect="1" noChangeArrowheads="1"/>
            </p:cNvPicPr>
            <p:nvPr/>
          </p:nvPicPr>
          <p:blipFill>
            <a:blip r:embed="rId9"/>
            <a:srcRect/>
            <a:stretch/>
          </p:blipFill>
          <p:spPr bwMode="auto">
            <a:xfrm>
              <a:off x="6835474" y="4155203"/>
              <a:ext cx="155432" cy="155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23761E68-2233-2E80-ECE5-1FDC2C030A06}"/>
              </a:ext>
            </a:extLst>
          </p:cNvPr>
          <p:cNvGrpSpPr/>
          <p:nvPr/>
        </p:nvGrpSpPr>
        <p:grpSpPr>
          <a:xfrm>
            <a:off x="6809886" y="3787453"/>
            <a:ext cx="209662" cy="554194"/>
            <a:chOff x="5764977" y="3787453"/>
            <a:chExt cx="209662" cy="554194"/>
          </a:xfrm>
        </p:grpSpPr>
        <p:sp>
          <p:nvSpPr>
            <p:cNvPr id="67" name="Rectangle: Rounded Corners 66">
              <a:extLst>
                <a:ext uri="{FF2B5EF4-FFF2-40B4-BE49-F238E27FC236}">
                  <a16:creationId xmlns:a16="http://schemas.microsoft.com/office/drawing/2014/main" id="{4E845E22-88BB-3C59-E787-0B736C57B47A}"/>
                </a:ext>
              </a:extLst>
            </p:cNvPr>
            <p:cNvSpPr/>
            <p:nvPr/>
          </p:nvSpPr>
          <p:spPr>
            <a:xfrm>
              <a:off x="5764977" y="3787453"/>
              <a:ext cx="209662" cy="5541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TextBox 67">
              <a:extLst>
                <a:ext uri="{FF2B5EF4-FFF2-40B4-BE49-F238E27FC236}">
                  <a16:creationId xmlns:a16="http://schemas.microsoft.com/office/drawing/2014/main" id="{8727B69E-B9BA-914D-F2AB-CD6409004013}"/>
                </a:ext>
              </a:extLst>
            </p:cNvPr>
            <p:cNvSpPr txBox="1"/>
            <p:nvPr/>
          </p:nvSpPr>
          <p:spPr>
            <a:xfrm rot="16200000">
              <a:off x="5735957" y="3917175"/>
              <a:ext cx="267702" cy="107722"/>
            </a:xfrm>
            <a:prstGeom prst="rect">
              <a:avLst/>
            </a:prstGeom>
            <a:noFill/>
          </p:spPr>
          <p:txBody>
            <a:bodyPr wrap="none" lIns="0" tIns="0" rIns="0" bIns="0" rtlCol="0">
              <a:spAutoFit/>
            </a:bodyPr>
            <a:lstStyle/>
            <a:p>
              <a:r>
                <a:rPr lang="en-IN" sz="700" b="1" dirty="0">
                  <a:latin typeface="Arial Narrow" panose="020B0606020202030204" pitchFamily="34" charset="0"/>
                </a:rPr>
                <a:t>Canada</a:t>
              </a:r>
            </a:p>
          </p:txBody>
        </p:sp>
        <p:pic>
          <p:nvPicPr>
            <p:cNvPr id="69" name="Picture 68">
              <a:extLst>
                <a:ext uri="{FF2B5EF4-FFF2-40B4-BE49-F238E27FC236}">
                  <a16:creationId xmlns:a16="http://schemas.microsoft.com/office/drawing/2014/main" id="{4582D5E0-7CC2-F7E2-AFA6-8364A1FC33C7}"/>
                </a:ext>
              </a:extLst>
            </p:cNvPr>
            <p:cNvPicPr>
              <a:picLocks noChangeAspect="1" noChangeArrowheads="1"/>
            </p:cNvPicPr>
            <p:nvPr/>
          </p:nvPicPr>
          <p:blipFill>
            <a:blip r:embed="rId10"/>
            <a:srcRect/>
            <a:stretch/>
          </p:blipFill>
          <p:spPr bwMode="auto">
            <a:xfrm>
              <a:off x="5790145" y="4151300"/>
              <a:ext cx="159326" cy="159715"/>
            </a:xfrm>
            <a:custGeom>
              <a:avLst/>
              <a:gdLst>
                <a:gd name="connsiteX0" fmla="*/ 1271312 w 2542624"/>
                <a:gd name="connsiteY0" fmla="*/ 0 h 2542622"/>
                <a:gd name="connsiteX1" fmla="*/ 2542624 w 2542624"/>
                <a:gd name="connsiteY1" fmla="*/ 1271311 h 2542622"/>
                <a:gd name="connsiteX2" fmla="*/ 1271312 w 2542624"/>
                <a:gd name="connsiteY2" fmla="*/ 2542622 h 2542622"/>
                <a:gd name="connsiteX3" fmla="*/ 0 w 2542624"/>
                <a:gd name="connsiteY3" fmla="*/ 1271311 h 2542622"/>
                <a:gd name="connsiteX4" fmla="*/ 1271312 w 2542624"/>
                <a:gd name="connsiteY4" fmla="*/ 0 h 254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624" h="2542622">
                  <a:moveTo>
                    <a:pt x="1271312" y="0"/>
                  </a:moveTo>
                  <a:cubicBezTo>
                    <a:pt x="1973438" y="0"/>
                    <a:pt x="2542624" y="569185"/>
                    <a:pt x="2542624" y="1271311"/>
                  </a:cubicBezTo>
                  <a:cubicBezTo>
                    <a:pt x="2542624" y="1973437"/>
                    <a:pt x="1973438" y="2542622"/>
                    <a:pt x="1271312" y="2542622"/>
                  </a:cubicBezTo>
                  <a:cubicBezTo>
                    <a:pt x="569186" y="2542622"/>
                    <a:pt x="0" y="1973437"/>
                    <a:pt x="0" y="1271311"/>
                  </a:cubicBezTo>
                  <a:cubicBezTo>
                    <a:pt x="0" y="569185"/>
                    <a:pt x="569186" y="0"/>
                    <a:pt x="1271312"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07EE8E2A-C4EB-66B8-9FFE-C4BD9EAECDBE}"/>
              </a:ext>
            </a:extLst>
          </p:cNvPr>
          <p:cNvGrpSpPr/>
          <p:nvPr/>
        </p:nvGrpSpPr>
        <p:grpSpPr>
          <a:xfrm>
            <a:off x="4734758" y="3858449"/>
            <a:ext cx="209662" cy="483197"/>
            <a:chOff x="4201568" y="3858449"/>
            <a:chExt cx="209662" cy="483197"/>
          </a:xfrm>
        </p:grpSpPr>
        <p:sp>
          <p:nvSpPr>
            <p:cNvPr id="71" name="Rectangle: Rounded Corners 70">
              <a:extLst>
                <a:ext uri="{FF2B5EF4-FFF2-40B4-BE49-F238E27FC236}">
                  <a16:creationId xmlns:a16="http://schemas.microsoft.com/office/drawing/2014/main" id="{6F2D3241-FA7D-0C9E-7EC8-71014A2518AC}"/>
                </a:ext>
              </a:extLst>
            </p:cNvPr>
            <p:cNvSpPr/>
            <p:nvPr/>
          </p:nvSpPr>
          <p:spPr>
            <a:xfrm>
              <a:off x="4201568" y="3858449"/>
              <a:ext cx="209662" cy="4831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TextBox 71">
              <a:extLst>
                <a:ext uri="{FF2B5EF4-FFF2-40B4-BE49-F238E27FC236}">
                  <a16:creationId xmlns:a16="http://schemas.microsoft.com/office/drawing/2014/main" id="{0BF40DC1-C59A-9E10-7F49-CDEAEFC6C3F8}"/>
                </a:ext>
              </a:extLst>
            </p:cNvPr>
            <p:cNvSpPr txBox="1"/>
            <p:nvPr/>
          </p:nvSpPr>
          <p:spPr>
            <a:xfrm rot="16200000">
              <a:off x="4205410"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Spain</a:t>
              </a:r>
            </a:p>
          </p:txBody>
        </p:sp>
        <p:pic>
          <p:nvPicPr>
            <p:cNvPr id="73" name="Picture 72">
              <a:extLst>
                <a:ext uri="{FF2B5EF4-FFF2-40B4-BE49-F238E27FC236}">
                  <a16:creationId xmlns:a16="http://schemas.microsoft.com/office/drawing/2014/main" id="{861A1291-4DEE-AD10-46B1-5E8115C36545}"/>
                </a:ext>
              </a:extLst>
            </p:cNvPr>
            <p:cNvPicPr>
              <a:picLocks noChangeAspect="1" noChangeArrowheads="1"/>
            </p:cNvPicPr>
            <p:nvPr/>
          </p:nvPicPr>
          <p:blipFill>
            <a:blip r:embed="rId11"/>
            <a:srcRect t="122" b="122"/>
            <a:stretch/>
          </p:blipFill>
          <p:spPr bwMode="auto">
            <a:xfrm>
              <a:off x="4225619" y="4149455"/>
              <a:ext cx="161560" cy="161560"/>
            </a:xfrm>
            <a:custGeom>
              <a:avLst/>
              <a:gdLst>
                <a:gd name="connsiteX0" fmla="*/ 1218154 w 2436308"/>
                <a:gd name="connsiteY0" fmla="*/ 0 h 2436304"/>
                <a:gd name="connsiteX1" fmla="*/ 2436308 w 2436308"/>
                <a:gd name="connsiteY1" fmla="*/ 1218152 h 2436304"/>
                <a:gd name="connsiteX2" fmla="*/ 1218154 w 2436308"/>
                <a:gd name="connsiteY2" fmla="*/ 2436304 h 2436304"/>
                <a:gd name="connsiteX3" fmla="*/ 0 w 2436308"/>
                <a:gd name="connsiteY3" fmla="*/ 1218152 h 2436304"/>
                <a:gd name="connsiteX4" fmla="*/ 1218154 w 2436308"/>
                <a:gd name="connsiteY4" fmla="*/ 0 h 24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308" h="2436304">
                  <a:moveTo>
                    <a:pt x="1218154" y="0"/>
                  </a:moveTo>
                  <a:cubicBezTo>
                    <a:pt x="1890922" y="0"/>
                    <a:pt x="2436308" y="545385"/>
                    <a:pt x="2436308" y="1218152"/>
                  </a:cubicBezTo>
                  <a:cubicBezTo>
                    <a:pt x="2436308" y="1890919"/>
                    <a:pt x="1890922" y="2436304"/>
                    <a:pt x="1218154" y="2436304"/>
                  </a:cubicBezTo>
                  <a:cubicBezTo>
                    <a:pt x="545386" y="2436304"/>
                    <a:pt x="0" y="1890919"/>
                    <a:pt x="0" y="1218152"/>
                  </a:cubicBezTo>
                  <a:cubicBezTo>
                    <a:pt x="0" y="545385"/>
                    <a:pt x="545386" y="0"/>
                    <a:pt x="1218154"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FC67B196-8A5B-3498-86C5-0845011E4738}"/>
              </a:ext>
            </a:extLst>
          </p:cNvPr>
          <p:cNvGrpSpPr/>
          <p:nvPr/>
        </p:nvGrpSpPr>
        <p:grpSpPr>
          <a:xfrm>
            <a:off x="5772904" y="3676883"/>
            <a:ext cx="209662" cy="664761"/>
            <a:chOff x="1589892" y="3676883"/>
            <a:chExt cx="209662" cy="664761"/>
          </a:xfrm>
        </p:grpSpPr>
        <p:sp>
          <p:nvSpPr>
            <p:cNvPr id="75" name="Rectangle: Rounded Corners 74">
              <a:extLst>
                <a:ext uri="{FF2B5EF4-FFF2-40B4-BE49-F238E27FC236}">
                  <a16:creationId xmlns:a16="http://schemas.microsoft.com/office/drawing/2014/main" id="{A3F99D94-71A9-4E09-FBFD-4BC2E54E59AE}"/>
                </a:ext>
              </a:extLst>
            </p:cNvPr>
            <p:cNvSpPr/>
            <p:nvPr/>
          </p:nvSpPr>
          <p:spPr>
            <a:xfrm>
              <a:off x="1589892" y="3676883"/>
              <a:ext cx="209662" cy="6647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6" name="Picture 75">
              <a:extLst>
                <a:ext uri="{FF2B5EF4-FFF2-40B4-BE49-F238E27FC236}">
                  <a16:creationId xmlns:a16="http://schemas.microsoft.com/office/drawing/2014/main" id="{9F5D4000-DEEA-7C6C-2D74-C535A26F566D}"/>
                </a:ext>
              </a:extLst>
            </p:cNvPr>
            <p:cNvPicPr>
              <a:picLocks noChangeAspect="1" noChangeArrowheads="1"/>
            </p:cNvPicPr>
            <p:nvPr/>
          </p:nvPicPr>
          <p:blipFill>
            <a:blip r:embed="rId12"/>
            <a:srcRect t="122" b="122"/>
            <a:stretch/>
          </p:blipFill>
          <p:spPr bwMode="auto">
            <a:xfrm>
              <a:off x="1615005" y="4151579"/>
              <a:ext cx="159438" cy="159436"/>
            </a:xfrm>
            <a:custGeom>
              <a:avLst/>
              <a:gdLst>
                <a:gd name="connsiteX0" fmla="*/ 2072640 w 4145280"/>
                <a:gd name="connsiteY0" fmla="*/ 0 h 4145280"/>
                <a:gd name="connsiteX1" fmla="*/ 4145280 w 4145280"/>
                <a:gd name="connsiteY1" fmla="*/ 2072640 h 4145280"/>
                <a:gd name="connsiteX2" fmla="*/ 2072640 w 4145280"/>
                <a:gd name="connsiteY2" fmla="*/ 4145280 h 4145280"/>
                <a:gd name="connsiteX3" fmla="*/ 0 w 4145280"/>
                <a:gd name="connsiteY3" fmla="*/ 2072640 h 4145280"/>
                <a:gd name="connsiteX4" fmla="*/ 2072640 w 4145280"/>
                <a:gd name="connsiteY4" fmla="*/ 0 h 414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0" h="4145280">
                  <a:moveTo>
                    <a:pt x="2072640" y="0"/>
                  </a:moveTo>
                  <a:cubicBezTo>
                    <a:pt x="3217327" y="0"/>
                    <a:pt x="4145280" y="927953"/>
                    <a:pt x="4145280" y="2072640"/>
                  </a:cubicBezTo>
                  <a:cubicBezTo>
                    <a:pt x="4145280" y="3217327"/>
                    <a:pt x="3217327" y="4145280"/>
                    <a:pt x="2072640" y="4145280"/>
                  </a:cubicBezTo>
                  <a:cubicBezTo>
                    <a:pt x="927953" y="4145280"/>
                    <a:pt x="0" y="3217327"/>
                    <a:pt x="0" y="2072640"/>
                  </a:cubicBezTo>
                  <a:cubicBezTo>
                    <a:pt x="0" y="927953"/>
                    <a:pt x="927953" y="0"/>
                    <a:pt x="2072640" y="0"/>
                  </a:cubicBezTo>
                  <a:close/>
                </a:path>
              </a:pathLst>
            </a:cu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A8A92CBF-4357-ABE6-5A68-6BFE7E375A4B}"/>
                </a:ext>
              </a:extLst>
            </p:cNvPr>
            <p:cNvSpPr txBox="1"/>
            <p:nvPr/>
          </p:nvSpPr>
          <p:spPr>
            <a:xfrm rot="16200000">
              <a:off x="1513585" y="3869886"/>
              <a:ext cx="362279" cy="107722"/>
            </a:xfrm>
            <a:prstGeom prst="rect">
              <a:avLst/>
            </a:prstGeom>
            <a:noFill/>
          </p:spPr>
          <p:txBody>
            <a:bodyPr wrap="none" lIns="0" tIns="0" rIns="0" bIns="0" rtlCol="0">
              <a:spAutoFit/>
            </a:bodyPr>
            <a:lstStyle/>
            <a:p>
              <a:r>
                <a:rPr lang="en-IN" sz="700" b="1" dirty="0">
                  <a:latin typeface="Arial Narrow" panose="020B0606020202030204" pitchFamily="34" charset="0"/>
                </a:rPr>
                <a:t>Singapore</a:t>
              </a:r>
            </a:p>
          </p:txBody>
        </p:sp>
      </p:grpSp>
      <p:grpSp>
        <p:nvGrpSpPr>
          <p:cNvPr id="78" name="Group 77">
            <a:extLst>
              <a:ext uri="{FF2B5EF4-FFF2-40B4-BE49-F238E27FC236}">
                <a16:creationId xmlns:a16="http://schemas.microsoft.com/office/drawing/2014/main" id="{445E70B5-C8BE-9C96-6772-1F5D0AB4E162}"/>
              </a:ext>
            </a:extLst>
          </p:cNvPr>
          <p:cNvGrpSpPr/>
          <p:nvPr/>
        </p:nvGrpSpPr>
        <p:grpSpPr>
          <a:xfrm>
            <a:off x="7306072" y="3875660"/>
            <a:ext cx="209662" cy="465986"/>
            <a:chOff x="2643076" y="3875660"/>
            <a:chExt cx="209662" cy="465986"/>
          </a:xfrm>
        </p:grpSpPr>
        <p:sp>
          <p:nvSpPr>
            <p:cNvPr id="79" name="Rectangle: Rounded Corners 78">
              <a:extLst>
                <a:ext uri="{FF2B5EF4-FFF2-40B4-BE49-F238E27FC236}">
                  <a16:creationId xmlns:a16="http://schemas.microsoft.com/office/drawing/2014/main" id="{089F3085-D727-5A99-D5F4-B7635A027A1E}"/>
                </a:ext>
              </a:extLst>
            </p:cNvPr>
            <p:cNvSpPr/>
            <p:nvPr/>
          </p:nvSpPr>
          <p:spPr>
            <a:xfrm>
              <a:off x="2643076" y="3875660"/>
              <a:ext cx="209662" cy="4659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TextBox 79">
              <a:extLst>
                <a:ext uri="{FF2B5EF4-FFF2-40B4-BE49-F238E27FC236}">
                  <a16:creationId xmlns:a16="http://schemas.microsoft.com/office/drawing/2014/main" id="{BFE4A652-7EF2-6778-C5DC-8B0CCC0BD94A}"/>
                </a:ext>
              </a:extLst>
            </p:cNvPr>
            <p:cNvSpPr txBox="1"/>
            <p:nvPr/>
          </p:nvSpPr>
          <p:spPr>
            <a:xfrm rot="16200000">
              <a:off x="2670162"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UAE</a:t>
              </a:r>
            </a:p>
          </p:txBody>
        </p:sp>
        <p:pic>
          <p:nvPicPr>
            <p:cNvPr id="81" name="Picture 10">
              <a:extLst>
                <a:ext uri="{FF2B5EF4-FFF2-40B4-BE49-F238E27FC236}">
                  <a16:creationId xmlns:a16="http://schemas.microsoft.com/office/drawing/2014/main" id="{0CD9032B-86D1-6D98-2F47-97F5724F5FD3}"/>
                </a:ext>
              </a:extLst>
            </p:cNvPr>
            <p:cNvPicPr>
              <a:picLocks noChangeAspect="1" noChangeArrowheads="1"/>
            </p:cNvPicPr>
            <p:nvPr/>
          </p:nvPicPr>
          <p:blipFill>
            <a:blip r:embed="rId13"/>
            <a:srcRect/>
            <a:stretch/>
          </p:blipFill>
          <p:spPr bwMode="auto">
            <a:xfrm>
              <a:off x="2667244" y="4149295"/>
              <a:ext cx="161326" cy="161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a:extLst>
              <a:ext uri="{FF2B5EF4-FFF2-40B4-BE49-F238E27FC236}">
                <a16:creationId xmlns:a16="http://schemas.microsoft.com/office/drawing/2014/main" id="{E9A2A558-A961-51AC-12AB-385FC3C6E7D3}"/>
              </a:ext>
            </a:extLst>
          </p:cNvPr>
          <p:cNvGrpSpPr/>
          <p:nvPr/>
        </p:nvGrpSpPr>
        <p:grpSpPr>
          <a:xfrm>
            <a:off x="8354570" y="3631406"/>
            <a:ext cx="209662" cy="710242"/>
            <a:chOff x="6285928" y="3631406"/>
            <a:chExt cx="209662" cy="710242"/>
          </a:xfrm>
        </p:grpSpPr>
        <p:sp>
          <p:nvSpPr>
            <p:cNvPr id="83" name="Rectangle: Rounded Corners 82">
              <a:extLst>
                <a:ext uri="{FF2B5EF4-FFF2-40B4-BE49-F238E27FC236}">
                  <a16:creationId xmlns:a16="http://schemas.microsoft.com/office/drawing/2014/main" id="{67C45D19-E924-1FB4-74B3-0ECE29B0BB0E}"/>
                </a:ext>
              </a:extLst>
            </p:cNvPr>
            <p:cNvSpPr/>
            <p:nvPr/>
          </p:nvSpPr>
          <p:spPr>
            <a:xfrm>
              <a:off x="6285928" y="3631406"/>
              <a:ext cx="209662" cy="710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TextBox 83">
              <a:extLst>
                <a:ext uri="{FF2B5EF4-FFF2-40B4-BE49-F238E27FC236}">
                  <a16:creationId xmlns:a16="http://schemas.microsoft.com/office/drawing/2014/main" id="{3C14402D-8597-7D34-19A9-F49AD70D5777}"/>
                </a:ext>
              </a:extLst>
            </p:cNvPr>
            <p:cNvSpPr txBox="1"/>
            <p:nvPr/>
          </p:nvSpPr>
          <p:spPr>
            <a:xfrm rot="16200000">
              <a:off x="6176759" y="3837025"/>
              <a:ext cx="428002" cy="107722"/>
            </a:xfrm>
            <a:prstGeom prst="rect">
              <a:avLst/>
            </a:prstGeom>
            <a:noFill/>
          </p:spPr>
          <p:txBody>
            <a:bodyPr wrap="none" lIns="0" tIns="0" rIns="0" bIns="0" rtlCol="0">
              <a:spAutoFit/>
            </a:bodyPr>
            <a:lstStyle/>
            <a:p>
              <a:r>
                <a:rPr lang="en-IN" sz="700" b="1" dirty="0">
                  <a:latin typeface="Arial Narrow" panose="020B0606020202030204" pitchFamily="34" charset="0"/>
                </a:rPr>
                <a:t>Netherlands</a:t>
              </a:r>
            </a:p>
          </p:txBody>
        </p:sp>
        <p:pic>
          <p:nvPicPr>
            <p:cNvPr id="85" name="Picture 84">
              <a:extLst>
                <a:ext uri="{FF2B5EF4-FFF2-40B4-BE49-F238E27FC236}">
                  <a16:creationId xmlns:a16="http://schemas.microsoft.com/office/drawing/2014/main" id="{9DD380B7-BEA9-6AF4-ADCE-34233463CBAC}"/>
                </a:ext>
              </a:extLst>
            </p:cNvPr>
            <p:cNvPicPr>
              <a:picLocks noChangeAspect="1" noChangeArrowheads="1"/>
            </p:cNvPicPr>
            <p:nvPr/>
          </p:nvPicPr>
          <p:blipFill>
            <a:blip r:embed="rId14"/>
            <a:srcRect/>
            <a:stretch/>
          </p:blipFill>
          <p:spPr bwMode="auto">
            <a:xfrm>
              <a:off x="6309804" y="4148710"/>
              <a:ext cx="161910" cy="162305"/>
            </a:xfrm>
            <a:custGeom>
              <a:avLst/>
              <a:gdLst>
                <a:gd name="connsiteX0" fmla="*/ 1974850 w 3949700"/>
                <a:gd name="connsiteY0" fmla="*/ 0 h 3949700"/>
                <a:gd name="connsiteX1" fmla="*/ 3949700 w 3949700"/>
                <a:gd name="connsiteY1" fmla="*/ 1974850 h 3949700"/>
                <a:gd name="connsiteX2" fmla="*/ 1974850 w 3949700"/>
                <a:gd name="connsiteY2" fmla="*/ 3949700 h 3949700"/>
                <a:gd name="connsiteX3" fmla="*/ 0 w 3949700"/>
                <a:gd name="connsiteY3" fmla="*/ 1974850 h 3949700"/>
                <a:gd name="connsiteX4" fmla="*/ 1974850 w 3949700"/>
                <a:gd name="connsiteY4" fmla="*/ 0 h 394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00" h="3949700">
                  <a:moveTo>
                    <a:pt x="1974850" y="0"/>
                  </a:moveTo>
                  <a:cubicBezTo>
                    <a:pt x="3065530" y="0"/>
                    <a:pt x="3949700" y="884170"/>
                    <a:pt x="3949700" y="1974850"/>
                  </a:cubicBezTo>
                  <a:cubicBezTo>
                    <a:pt x="3949700" y="3065530"/>
                    <a:pt x="3065530" y="3949700"/>
                    <a:pt x="1974850" y="3949700"/>
                  </a:cubicBezTo>
                  <a:cubicBezTo>
                    <a:pt x="884170" y="3949700"/>
                    <a:pt x="0" y="3065530"/>
                    <a:pt x="0" y="1974850"/>
                  </a:cubicBezTo>
                  <a:cubicBezTo>
                    <a:pt x="0" y="884170"/>
                    <a:pt x="884170" y="0"/>
                    <a:pt x="197485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8F9D6031-7BFA-67D0-9AFF-BCB4610BC9B6}"/>
              </a:ext>
            </a:extLst>
          </p:cNvPr>
          <p:cNvGrpSpPr/>
          <p:nvPr/>
        </p:nvGrpSpPr>
        <p:grpSpPr>
          <a:xfrm>
            <a:off x="3708711" y="3729038"/>
            <a:ext cx="209662" cy="612609"/>
            <a:chOff x="7854702" y="3729038"/>
            <a:chExt cx="209662" cy="612609"/>
          </a:xfrm>
        </p:grpSpPr>
        <p:sp>
          <p:nvSpPr>
            <p:cNvPr id="87" name="Rectangle: Rounded Corners 86">
              <a:extLst>
                <a:ext uri="{FF2B5EF4-FFF2-40B4-BE49-F238E27FC236}">
                  <a16:creationId xmlns:a16="http://schemas.microsoft.com/office/drawing/2014/main" id="{45B931FD-5F89-6B2A-3F07-5D5B888956BA}"/>
                </a:ext>
              </a:extLst>
            </p:cNvPr>
            <p:cNvSpPr/>
            <p:nvPr/>
          </p:nvSpPr>
          <p:spPr>
            <a:xfrm>
              <a:off x="7854702" y="3729038"/>
              <a:ext cx="209662" cy="61260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TextBox 87">
              <a:extLst>
                <a:ext uri="{FF2B5EF4-FFF2-40B4-BE49-F238E27FC236}">
                  <a16:creationId xmlns:a16="http://schemas.microsoft.com/office/drawing/2014/main" id="{DE0A2434-154C-0136-BF38-CD1B61365942}"/>
                </a:ext>
              </a:extLst>
            </p:cNvPr>
            <p:cNvSpPr txBox="1"/>
            <p:nvPr/>
          </p:nvSpPr>
          <p:spPr>
            <a:xfrm rot="16200000">
              <a:off x="7800837" y="3892328"/>
              <a:ext cx="317395" cy="107722"/>
            </a:xfrm>
            <a:prstGeom prst="rect">
              <a:avLst/>
            </a:prstGeom>
            <a:noFill/>
          </p:spPr>
          <p:txBody>
            <a:bodyPr wrap="none" lIns="0" tIns="0" rIns="0" bIns="0" rtlCol="0">
              <a:spAutoFit/>
            </a:bodyPr>
            <a:lstStyle/>
            <a:p>
              <a:r>
                <a:rPr lang="en-IN" sz="700" b="1" dirty="0">
                  <a:latin typeface="Arial Narrow" panose="020B0606020202030204" pitchFamily="34" charset="0"/>
                </a:rPr>
                <a:t>Australia</a:t>
              </a:r>
            </a:p>
          </p:txBody>
        </p:sp>
        <p:pic>
          <p:nvPicPr>
            <p:cNvPr id="89" name="Picture 88">
              <a:extLst>
                <a:ext uri="{FF2B5EF4-FFF2-40B4-BE49-F238E27FC236}">
                  <a16:creationId xmlns:a16="http://schemas.microsoft.com/office/drawing/2014/main" id="{6F48613E-39D7-AD8E-76B4-EBEDB3579D0D}"/>
                </a:ext>
              </a:extLst>
            </p:cNvPr>
            <p:cNvPicPr>
              <a:picLocks noChangeAspect="1"/>
            </p:cNvPicPr>
            <p:nvPr/>
          </p:nvPicPr>
          <p:blipFill>
            <a:blip r:embed="rId15"/>
            <a:srcRect/>
            <a:stretch/>
          </p:blipFill>
          <p:spPr>
            <a:xfrm>
              <a:off x="7879469" y="4150497"/>
              <a:ext cx="160127" cy="160518"/>
            </a:xfrm>
            <a:prstGeom prst="rect">
              <a:avLst/>
            </a:prstGeom>
          </p:spPr>
        </p:pic>
      </p:grpSp>
      <p:grpSp>
        <p:nvGrpSpPr>
          <p:cNvPr id="90" name="Group 89">
            <a:extLst>
              <a:ext uri="{FF2B5EF4-FFF2-40B4-BE49-F238E27FC236}">
                <a16:creationId xmlns:a16="http://schemas.microsoft.com/office/drawing/2014/main" id="{88A070A3-9EEC-12E3-CF0F-4A8345954E5C}"/>
              </a:ext>
            </a:extLst>
          </p:cNvPr>
          <p:cNvGrpSpPr/>
          <p:nvPr/>
        </p:nvGrpSpPr>
        <p:grpSpPr>
          <a:xfrm>
            <a:off x="4213760" y="3889374"/>
            <a:ext cx="209662" cy="452273"/>
            <a:chOff x="7325873" y="3889374"/>
            <a:chExt cx="209662" cy="452273"/>
          </a:xfrm>
        </p:grpSpPr>
        <p:sp>
          <p:nvSpPr>
            <p:cNvPr id="91" name="Rectangle: Rounded Corners 90">
              <a:extLst>
                <a:ext uri="{FF2B5EF4-FFF2-40B4-BE49-F238E27FC236}">
                  <a16:creationId xmlns:a16="http://schemas.microsoft.com/office/drawing/2014/main" id="{B5A78DB5-082A-AF7C-92FC-5670AC4071BB}"/>
                </a:ext>
              </a:extLst>
            </p:cNvPr>
            <p:cNvSpPr/>
            <p:nvPr/>
          </p:nvSpPr>
          <p:spPr>
            <a:xfrm>
              <a:off x="7325873" y="3889374"/>
              <a:ext cx="209662" cy="4522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TextBox 91">
              <a:extLst>
                <a:ext uri="{FF2B5EF4-FFF2-40B4-BE49-F238E27FC236}">
                  <a16:creationId xmlns:a16="http://schemas.microsoft.com/office/drawing/2014/main" id="{B23CDC19-B13E-CA55-D871-4916B43ED0CF}"/>
                </a:ext>
              </a:extLst>
            </p:cNvPr>
            <p:cNvSpPr txBox="1"/>
            <p:nvPr/>
          </p:nvSpPr>
          <p:spPr>
            <a:xfrm rot="16200000">
              <a:off x="7352959"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KSA</a:t>
              </a:r>
            </a:p>
          </p:txBody>
        </p:sp>
        <p:pic>
          <p:nvPicPr>
            <p:cNvPr id="93" name="Picture 92">
              <a:extLst>
                <a:ext uri="{FF2B5EF4-FFF2-40B4-BE49-F238E27FC236}">
                  <a16:creationId xmlns:a16="http://schemas.microsoft.com/office/drawing/2014/main" id="{B2D355EE-F824-679B-86B6-E4ECA00F20B4}"/>
                </a:ext>
              </a:extLst>
            </p:cNvPr>
            <p:cNvPicPr>
              <a:picLocks noChangeAspect="1"/>
            </p:cNvPicPr>
            <p:nvPr/>
          </p:nvPicPr>
          <p:blipFill>
            <a:blip r:embed="rId16"/>
            <a:srcRect/>
            <a:stretch/>
          </p:blipFill>
          <p:spPr>
            <a:xfrm>
              <a:off x="7349637" y="4148485"/>
              <a:ext cx="162134" cy="162530"/>
            </a:xfrm>
            <a:custGeom>
              <a:avLst/>
              <a:gdLst>
                <a:gd name="connsiteX0" fmla="*/ 995681 w 1991362"/>
                <a:gd name="connsiteY0" fmla="*/ 0 h 1991358"/>
                <a:gd name="connsiteX1" fmla="*/ 1991362 w 1991362"/>
                <a:gd name="connsiteY1" fmla="*/ 995679 h 1991358"/>
                <a:gd name="connsiteX2" fmla="*/ 995681 w 1991362"/>
                <a:gd name="connsiteY2" fmla="*/ 1991358 h 1991358"/>
                <a:gd name="connsiteX3" fmla="*/ 0 w 1991362"/>
                <a:gd name="connsiteY3" fmla="*/ 995679 h 1991358"/>
                <a:gd name="connsiteX4" fmla="*/ 995681 w 1991362"/>
                <a:gd name="connsiteY4" fmla="*/ 0 h 199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58">
                  <a:moveTo>
                    <a:pt x="995681" y="0"/>
                  </a:moveTo>
                  <a:cubicBezTo>
                    <a:pt x="1545580" y="0"/>
                    <a:pt x="1991362" y="445781"/>
                    <a:pt x="1991362" y="995679"/>
                  </a:cubicBezTo>
                  <a:cubicBezTo>
                    <a:pt x="1991362" y="1545577"/>
                    <a:pt x="1545580" y="1991358"/>
                    <a:pt x="995681" y="1991358"/>
                  </a:cubicBezTo>
                  <a:cubicBezTo>
                    <a:pt x="445782" y="1991358"/>
                    <a:pt x="0" y="1545577"/>
                    <a:pt x="0" y="995679"/>
                  </a:cubicBezTo>
                  <a:cubicBezTo>
                    <a:pt x="0" y="445781"/>
                    <a:pt x="445782" y="0"/>
                    <a:pt x="995681" y="0"/>
                  </a:cubicBezTo>
                  <a:close/>
                </a:path>
              </a:pathLst>
            </a:custGeom>
          </p:spPr>
        </p:pic>
      </p:grpSp>
      <p:grpSp>
        <p:nvGrpSpPr>
          <p:cNvPr id="94" name="Group 93">
            <a:extLst>
              <a:ext uri="{FF2B5EF4-FFF2-40B4-BE49-F238E27FC236}">
                <a16:creationId xmlns:a16="http://schemas.microsoft.com/office/drawing/2014/main" id="{A5F1CAE0-C13A-EAF9-107F-73A60CF2B344}"/>
              </a:ext>
            </a:extLst>
          </p:cNvPr>
          <p:cNvGrpSpPr/>
          <p:nvPr/>
        </p:nvGrpSpPr>
        <p:grpSpPr>
          <a:xfrm>
            <a:off x="1121457" y="3713922"/>
            <a:ext cx="209662" cy="627724"/>
            <a:chOff x="1072749" y="3713922"/>
            <a:chExt cx="209662" cy="627724"/>
          </a:xfrm>
        </p:grpSpPr>
        <p:sp>
          <p:nvSpPr>
            <p:cNvPr id="95" name="Rectangle: Rounded Corners 94">
              <a:extLst>
                <a:ext uri="{FF2B5EF4-FFF2-40B4-BE49-F238E27FC236}">
                  <a16:creationId xmlns:a16="http://schemas.microsoft.com/office/drawing/2014/main" id="{83DC4E44-1329-D1D2-BEF8-7120D8B5D5CA}"/>
                </a:ext>
              </a:extLst>
            </p:cNvPr>
            <p:cNvSpPr/>
            <p:nvPr/>
          </p:nvSpPr>
          <p:spPr>
            <a:xfrm>
              <a:off x="1072749" y="3713922"/>
              <a:ext cx="209662" cy="6277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96" name="Picture 4">
              <a:extLst>
                <a:ext uri="{FF2B5EF4-FFF2-40B4-BE49-F238E27FC236}">
                  <a16:creationId xmlns:a16="http://schemas.microsoft.com/office/drawing/2014/main" id="{DEF6F86C-EC95-BD3F-22A3-F12DCE464ED4}"/>
                </a:ext>
              </a:extLst>
            </p:cNvPr>
            <p:cNvPicPr>
              <a:picLocks noChangeAspect="1" noChangeArrowheads="1"/>
            </p:cNvPicPr>
            <p:nvPr/>
          </p:nvPicPr>
          <p:blipFill>
            <a:blip r:embed="rId17"/>
            <a:srcRect/>
            <a:stretch/>
          </p:blipFill>
          <p:spPr bwMode="auto">
            <a:xfrm>
              <a:off x="1098057" y="4151579"/>
              <a:ext cx="159048" cy="159436"/>
            </a:xfrm>
            <a:prstGeom prst="rect">
              <a:avLst/>
            </a:prstGeom>
            <a:noFill/>
            <a:extLst>
              <a:ext uri="{909E8E84-426E-40DD-AFC4-6F175D3DCCD1}">
                <a14:hiddenFill xmlns:a14="http://schemas.microsoft.com/office/drawing/2010/main">
                  <a:solidFill>
                    <a:srgbClr val="FFFFFF"/>
                  </a:solidFill>
                </a14:hiddenFill>
              </a:ext>
            </a:extLst>
          </p:spPr>
        </p:pic>
        <p:sp>
          <p:nvSpPr>
            <p:cNvPr id="97" name="TextBox 96">
              <a:extLst>
                <a:ext uri="{FF2B5EF4-FFF2-40B4-BE49-F238E27FC236}">
                  <a16:creationId xmlns:a16="http://schemas.microsoft.com/office/drawing/2014/main" id="{51E06DF1-62C8-96A1-E902-5DEAFCE7A3AF}"/>
                </a:ext>
              </a:extLst>
            </p:cNvPr>
            <p:cNvSpPr txBox="1"/>
            <p:nvPr/>
          </p:nvSpPr>
          <p:spPr>
            <a:xfrm rot="16200000">
              <a:off x="1016478" y="3889924"/>
              <a:ext cx="322204" cy="107722"/>
            </a:xfrm>
            <a:prstGeom prst="rect">
              <a:avLst/>
            </a:prstGeom>
            <a:noFill/>
          </p:spPr>
          <p:txBody>
            <a:bodyPr wrap="none" lIns="0" tIns="0" rIns="0" bIns="0" rtlCol="0">
              <a:spAutoFit/>
            </a:bodyPr>
            <a:lstStyle/>
            <a:p>
              <a:r>
                <a:rPr lang="en-IN" sz="700" b="1" dirty="0">
                  <a:latin typeface="Arial Narrow" panose="020B0606020202030204" pitchFamily="34" charset="0"/>
                </a:rPr>
                <a:t>Germany</a:t>
              </a:r>
            </a:p>
          </p:txBody>
        </p:sp>
      </p:grpSp>
      <p:grpSp>
        <p:nvGrpSpPr>
          <p:cNvPr id="98" name="Group 97">
            <a:extLst>
              <a:ext uri="{FF2B5EF4-FFF2-40B4-BE49-F238E27FC236}">
                <a16:creationId xmlns:a16="http://schemas.microsoft.com/office/drawing/2014/main" id="{5C588E80-E31D-EE5E-651E-06638A81CD96}"/>
              </a:ext>
            </a:extLst>
          </p:cNvPr>
          <p:cNvGrpSpPr/>
          <p:nvPr/>
        </p:nvGrpSpPr>
        <p:grpSpPr>
          <a:xfrm>
            <a:off x="7830321" y="3602830"/>
            <a:ext cx="209662" cy="738818"/>
            <a:chOff x="2090453" y="3602830"/>
            <a:chExt cx="209662" cy="738818"/>
          </a:xfrm>
        </p:grpSpPr>
        <p:sp>
          <p:nvSpPr>
            <p:cNvPr id="99" name="Rectangle: Rounded Corners 98">
              <a:extLst>
                <a:ext uri="{FF2B5EF4-FFF2-40B4-BE49-F238E27FC236}">
                  <a16:creationId xmlns:a16="http://schemas.microsoft.com/office/drawing/2014/main" id="{1145EE23-DD1F-B78C-AA95-BADCC82FB0A8}"/>
                </a:ext>
              </a:extLst>
            </p:cNvPr>
            <p:cNvSpPr/>
            <p:nvPr/>
          </p:nvSpPr>
          <p:spPr>
            <a:xfrm>
              <a:off x="2090453" y="3602830"/>
              <a:ext cx="209662" cy="7388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TextBox 99">
              <a:extLst>
                <a:ext uri="{FF2B5EF4-FFF2-40B4-BE49-F238E27FC236}">
                  <a16:creationId xmlns:a16="http://schemas.microsoft.com/office/drawing/2014/main" id="{DC58D000-C42C-03C9-4F48-49F9118DB301}"/>
                </a:ext>
              </a:extLst>
            </p:cNvPr>
            <p:cNvSpPr txBox="1"/>
            <p:nvPr/>
          </p:nvSpPr>
          <p:spPr>
            <a:xfrm rot="16200000">
              <a:off x="1975673" y="3831414"/>
              <a:ext cx="439223" cy="107722"/>
            </a:xfrm>
            <a:prstGeom prst="rect">
              <a:avLst/>
            </a:prstGeom>
            <a:noFill/>
          </p:spPr>
          <p:txBody>
            <a:bodyPr wrap="none" lIns="0" tIns="0" rIns="0" bIns="0" rtlCol="0">
              <a:spAutoFit/>
            </a:bodyPr>
            <a:lstStyle/>
            <a:p>
              <a:r>
                <a:rPr lang="en-IN" sz="700" b="1" dirty="0">
                  <a:latin typeface="Arial Narrow" panose="020B0606020202030204" pitchFamily="34" charset="0"/>
                </a:rPr>
                <a:t>South Korea</a:t>
              </a:r>
            </a:p>
          </p:txBody>
        </p:sp>
        <p:pic>
          <p:nvPicPr>
            <p:cNvPr id="101" name="Picture 100">
              <a:extLst>
                <a:ext uri="{FF2B5EF4-FFF2-40B4-BE49-F238E27FC236}">
                  <a16:creationId xmlns:a16="http://schemas.microsoft.com/office/drawing/2014/main" id="{EB1AD8BD-220F-6451-FDE7-C2FF2D0110B4}"/>
                </a:ext>
              </a:extLst>
            </p:cNvPr>
            <p:cNvPicPr>
              <a:picLocks noChangeAspect="1" noChangeArrowheads="1"/>
            </p:cNvPicPr>
            <p:nvPr/>
          </p:nvPicPr>
          <p:blipFill>
            <a:blip r:embed="rId18"/>
            <a:srcRect/>
            <a:stretch/>
          </p:blipFill>
          <p:spPr bwMode="auto">
            <a:xfrm>
              <a:off x="2116068" y="4152923"/>
              <a:ext cx="161604" cy="162000"/>
            </a:xfrm>
            <a:custGeom>
              <a:avLst/>
              <a:gdLst>
                <a:gd name="connsiteX0" fmla="*/ 90799 w 186194"/>
                <a:gd name="connsiteY0" fmla="*/ 0 h 156810"/>
                <a:gd name="connsiteX1" fmla="*/ 136606 w 186194"/>
                <a:gd name="connsiteY1" fmla="*/ 6162 h 156810"/>
                <a:gd name="connsiteX2" fmla="*/ 162420 w 186194"/>
                <a:gd name="connsiteY2" fmla="*/ 17758 h 156810"/>
                <a:gd name="connsiteX3" fmla="*/ 178878 w 186194"/>
                <a:gd name="connsiteY3" fmla="*/ 42168 h 156810"/>
                <a:gd name="connsiteX4" fmla="*/ 186194 w 186194"/>
                <a:gd name="connsiteY4" fmla="*/ 78405 h 156810"/>
                <a:gd name="connsiteX5" fmla="*/ 178878 w 186194"/>
                <a:gd name="connsiteY5" fmla="*/ 114643 h 156810"/>
                <a:gd name="connsiteX6" fmla="*/ 162420 w 186194"/>
                <a:gd name="connsiteY6" fmla="*/ 139053 h 156810"/>
                <a:gd name="connsiteX7" fmla="*/ 136606 w 186194"/>
                <a:gd name="connsiteY7" fmla="*/ 150649 h 156810"/>
                <a:gd name="connsiteX8" fmla="*/ 90799 w 186194"/>
                <a:gd name="connsiteY8" fmla="*/ 156810 h 156810"/>
                <a:gd name="connsiteX9" fmla="*/ 44993 w 186194"/>
                <a:gd name="connsiteY9" fmla="*/ 150649 h 156810"/>
                <a:gd name="connsiteX10" fmla="*/ 25771 w 186194"/>
                <a:gd name="connsiteY10" fmla="*/ 142014 h 156810"/>
                <a:gd name="connsiteX11" fmla="*/ 7316 w 186194"/>
                <a:gd name="connsiteY11" fmla="*/ 114643 h 156810"/>
                <a:gd name="connsiteX12" fmla="*/ 0 w 186194"/>
                <a:gd name="connsiteY12" fmla="*/ 78405 h 156810"/>
                <a:gd name="connsiteX13" fmla="*/ 7316 w 186194"/>
                <a:gd name="connsiteY13" fmla="*/ 42168 h 156810"/>
                <a:gd name="connsiteX14" fmla="*/ 25771 w 186194"/>
                <a:gd name="connsiteY14" fmla="*/ 14796 h 156810"/>
                <a:gd name="connsiteX15" fmla="*/ 44993 w 186194"/>
                <a:gd name="connsiteY15" fmla="*/ 6162 h 156810"/>
                <a:gd name="connsiteX16" fmla="*/ 90799 w 186194"/>
                <a:gd name="connsiteY16" fmla="*/ 0 h 1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4" h="156810">
                  <a:moveTo>
                    <a:pt x="90799" y="0"/>
                  </a:moveTo>
                  <a:cubicBezTo>
                    <a:pt x="107047" y="0"/>
                    <a:pt x="122527" y="2194"/>
                    <a:pt x="136606" y="6162"/>
                  </a:cubicBezTo>
                  <a:lnTo>
                    <a:pt x="162420" y="17758"/>
                  </a:lnTo>
                  <a:lnTo>
                    <a:pt x="178878" y="42168"/>
                  </a:lnTo>
                  <a:cubicBezTo>
                    <a:pt x="183589" y="53306"/>
                    <a:pt x="186194" y="65551"/>
                    <a:pt x="186194" y="78405"/>
                  </a:cubicBezTo>
                  <a:cubicBezTo>
                    <a:pt x="186194" y="91259"/>
                    <a:pt x="183589" y="103505"/>
                    <a:pt x="178878" y="114643"/>
                  </a:cubicBezTo>
                  <a:lnTo>
                    <a:pt x="162420" y="139053"/>
                  </a:lnTo>
                  <a:lnTo>
                    <a:pt x="136606" y="150649"/>
                  </a:lnTo>
                  <a:cubicBezTo>
                    <a:pt x="122527" y="154616"/>
                    <a:pt x="107047" y="156810"/>
                    <a:pt x="90799" y="156810"/>
                  </a:cubicBezTo>
                  <a:cubicBezTo>
                    <a:pt x="74551" y="156810"/>
                    <a:pt x="59072" y="154616"/>
                    <a:pt x="44993" y="150649"/>
                  </a:cubicBezTo>
                  <a:lnTo>
                    <a:pt x="25771" y="142014"/>
                  </a:lnTo>
                  <a:lnTo>
                    <a:pt x="7316" y="114643"/>
                  </a:lnTo>
                  <a:cubicBezTo>
                    <a:pt x="2605" y="103505"/>
                    <a:pt x="0" y="91259"/>
                    <a:pt x="0" y="78405"/>
                  </a:cubicBezTo>
                  <a:cubicBezTo>
                    <a:pt x="0" y="65551"/>
                    <a:pt x="2605" y="53306"/>
                    <a:pt x="7316" y="42168"/>
                  </a:cubicBezTo>
                  <a:lnTo>
                    <a:pt x="25771" y="14796"/>
                  </a:lnTo>
                  <a:lnTo>
                    <a:pt x="44993" y="6162"/>
                  </a:lnTo>
                  <a:cubicBezTo>
                    <a:pt x="59072" y="2194"/>
                    <a:pt x="74551" y="0"/>
                    <a:pt x="90799" y="0"/>
                  </a:cubicBezTo>
                  <a:close/>
                </a:path>
              </a:pathLst>
            </a:custGeom>
            <a:noFill/>
            <a:extLst>
              <a:ext uri="{909E8E84-426E-40DD-AFC4-6F175D3DCCD1}">
                <a14:hiddenFill xmlns:a14="http://schemas.microsoft.com/office/drawing/2010/main">
                  <a:solidFill>
                    <a:srgbClr val="FFFFFF"/>
                  </a:solidFill>
                </a14:hiddenFill>
              </a:ext>
            </a:extLst>
          </p:spPr>
        </p:pic>
      </p:grpSp>
      <p:sp>
        <p:nvSpPr>
          <p:cNvPr id="108" name="Rectangle 107">
            <a:extLst>
              <a:ext uri="{FF2B5EF4-FFF2-40B4-BE49-F238E27FC236}">
                <a16:creationId xmlns:a16="http://schemas.microsoft.com/office/drawing/2014/main" id="{2EE2310B-B94C-98AB-CF7E-99C8E86C28FE}"/>
              </a:ext>
            </a:extLst>
          </p:cNvPr>
          <p:cNvSpPr/>
          <p:nvPr/>
        </p:nvSpPr>
        <p:spPr>
          <a:xfrm>
            <a:off x="6238875" y="285337"/>
            <a:ext cx="2574925" cy="1338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200" b="1" dirty="0">
                <a:solidFill>
                  <a:schemeClr val="accent1"/>
                </a:solidFill>
              </a:rPr>
              <a:t>63% </a:t>
            </a:r>
            <a:br>
              <a:rPr lang="en-US" sz="1400" dirty="0"/>
            </a:br>
            <a:r>
              <a:rPr lang="en-US" sz="1200" dirty="0"/>
              <a:t>of global CISOs say their organization has dealt with a material loss of sensitive</a:t>
            </a:r>
          </a:p>
          <a:p>
            <a:pPr>
              <a:lnSpc>
                <a:spcPct val="90000"/>
              </a:lnSpc>
            </a:pPr>
            <a:r>
              <a:rPr lang="en-US" sz="1200" dirty="0"/>
              <a:t>information in the past 12 months.</a:t>
            </a:r>
          </a:p>
        </p:txBody>
      </p:sp>
    </p:spTree>
    <p:extLst>
      <p:ext uri="{BB962C8B-B14F-4D97-AF65-F5344CB8AC3E}">
        <p14:creationId xmlns:p14="http://schemas.microsoft.com/office/powerpoint/2010/main" val="34179551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3733-6424-7CE5-F4CB-7285D9127EB9}"/>
              </a:ext>
            </a:extLst>
          </p:cNvPr>
          <p:cNvSpPr>
            <a:spLocks noGrp="1"/>
          </p:cNvSpPr>
          <p:nvPr>
            <p:ph type="title"/>
          </p:nvPr>
        </p:nvSpPr>
        <p:spPr/>
        <p:txBody>
          <a:bodyPr/>
          <a:lstStyle/>
          <a:p>
            <a:r>
              <a:rPr lang="en-IN" sz="2800" dirty="0"/>
              <a:t>Malicious Insiders</a:t>
            </a:r>
          </a:p>
        </p:txBody>
      </p:sp>
      <p:sp>
        <p:nvSpPr>
          <p:cNvPr id="4" name="Rectangle 3">
            <a:extLst>
              <a:ext uri="{FF2B5EF4-FFF2-40B4-BE49-F238E27FC236}">
                <a16:creationId xmlns:a16="http://schemas.microsoft.com/office/drawing/2014/main" id="{07C79435-95B1-DFD5-4C86-040468908373}"/>
              </a:ext>
            </a:extLst>
          </p:cNvPr>
          <p:cNvSpPr/>
          <p:nvPr/>
        </p:nvSpPr>
        <p:spPr>
          <a:xfrm>
            <a:off x="330200" y="1506070"/>
            <a:ext cx="5712460" cy="29913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AE9173ED-82B4-06D4-077A-8B9A8E2AD7BF}"/>
              </a:ext>
            </a:extLst>
          </p:cNvPr>
          <p:cNvSpPr txBox="1"/>
          <p:nvPr/>
        </p:nvSpPr>
        <p:spPr>
          <a:xfrm>
            <a:off x="510540" y="2024934"/>
            <a:ext cx="5293360" cy="2231380"/>
          </a:xfrm>
          <a:prstGeom prst="rect">
            <a:avLst/>
          </a:prstGeom>
          <a:noFill/>
        </p:spPr>
        <p:txBody>
          <a:bodyPr wrap="square" rtlCol="0">
            <a:spAutoFit/>
          </a:bodyPr>
          <a:lstStyle/>
          <a:p>
            <a:pPr marL="0" lvl="4"/>
            <a:r>
              <a:rPr lang="en-US" sz="1200" i="1" u="none" strike="noStrike" baseline="0" dirty="0">
                <a:solidFill>
                  <a:srgbClr val="FFFFFF"/>
                </a:solidFill>
                <a:latin typeface="+mj-lt"/>
              </a:rPr>
              <a:t>Organizations typically deploy a variety of security solutions and mitigating controls to protect against the loss of sensitive data, but they often overlook one factor — employees who leave for greener pastures often take the data with them. CISOs can’t solve this problem with technical controls alone, and this is where a strong security culture comes in. Educating employees, setting the expectations, garnering senior business leadership support — and then adding procedures and controls around it — can mitigate and eliminate some of the most common data leak problems.</a:t>
            </a:r>
            <a:endParaRPr lang="en-GB" sz="1200" b="1" i="0" u="none" strike="noStrike" baseline="0" dirty="0">
              <a:solidFill>
                <a:srgbClr val="FFFFFF"/>
              </a:solidFill>
              <a:latin typeface="+mj-lt"/>
            </a:endParaRPr>
          </a:p>
          <a:p>
            <a:pPr marL="0" lvl="4">
              <a:spcBef>
                <a:spcPts val="1200"/>
              </a:spcBef>
            </a:pPr>
            <a:r>
              <a:rPr lang="en-US" sz="1100" b="1" i="0" u="none" strike="noStrike" baseline="0" dirty="0">
                <a:solidFill>
                  <a:srgbClr val="FFFFFF"/>
                </a:solidFill>
                <a:latin typeface="+mj-lt"/>
              </a:rPr>
              <a:t>Patrick Joyce, VP, </a:t>
            </a:r>
            <a:br>
              <a:rPr lang="en-US" sz="1100" b="1" i="0" u="none" strike="noStrike" baseline="0" dirty="0">
                <a:solidFill>
                  <a:srgbClr val="FFFFFF"/>
                </a:solidFill>
                <a:latin typeface="+mj-lt"/>
              </a:rPr>
            </a:br>
            <a:r>
              <a:rPr lang="en-US" sz="1100" b="1" i="0" u="none" strike="noStrike" baseline="0" dirty="0">
                <a:solidFill>
                  <a:srgbClr val="FFFFFF"/>
                </a:solidFill>
                <a:latin typeface="+mj-lt"/>
              </a:rPr>
              <a:t>Chief Global Security</a:t>
            </a:r>
            <a:br>
              <a:rPr lang="en-US" sz="1100" b="1" i="0" u="none" strike="noStrike" baseline="0" dirty="0">
                <a:solidFill>
                  <a:srgbClr val="FFFFFF"/>
                </a:solidFill>
                <a:latin typeface="+mj-lt"/>
              </a:rPr>
            </a:br>
            <a:r>
              <a:rPr lang="en-US" sz="1100" b="1" i="0" u="none" strike="noStrike" baseline="0" dirty="0">
                <a:solidFill>
                  <a:srgbClr val="FFFFFF"/>
                </a:solidFill>
                <a:latin typeface="+mj-lt"/>
              </a:rPr>
              <a:t>Officer (CISO &amp; CSO), Medtronic</a:t>
            </a:r>
            <a:endParaRPr lang="en-GB" sz="900" b="1" dirty="0">
              <a:latin typeface="+mj-lt"/>
            </a:endParaRPr>
          </a:p>
        </p:txBody>
      </p:sp>
      <p:pic>
        <p:nvPicPr>
          <p:cNvPr id="6" name="Graphic 5" descr="Open quotation mark with solid fill">
            <a:extLst>
              <a:ext uri="{FF2B5EF4-FFF2-40B4-BE49-F238E27FC236}">
                <a16:creationId xmlns:a16="http://schemas.microsoft.com/office/drawing/2014/main" id="{1F20FED6-DC25-B0D9-4E0F-CFE76F0345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900" y="-59004"/>
            <a:ext cx="995401" cy="995401"/>
          </a:xfrm>
          <a:prstGeom prst="rect">
            <a:avLst/>
          </a:prstGeom>
        </p:spPr>
      </p:pic>
      <p:pic>
        <p:nvPicPr>
          <p:cNvPr id="7" name="Graphic 6" descr="Open quotation mark with solid fill">
            <a:extLst>
              <a:ext uri="{FF2B5EF4-FFF2-40B4-BE49-F238E27FC236}">
                <a16:creationId xmlns:a16="http://schemas.microsoft.com/office/drawing/2014/main" id="{EDB09285-FB88-EA4B-B4D8-7151EF62D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764887" y="3615314"/>
            <a:ext cx="995401" cy="995401"/>
          </a:xfrm>
          <a:prstGeom prst="rect">
            <a:avLst/>
          </a:prstGeom>
        </p:spPr>
      </p:pic>
      <p:pic>
        <p:nvPicPr>
          <p:cNvPr id="8" name="Graphic 7" descr="Open quotation mark with solid fill">
            <a:extLst>
              <a:ext uri="{FF2B5EF4-FFF2-40B4-BE49-F238E27FC236}">
                <a16:creationId xmlns:a16="http://schemas.microsoft.com/office/drawing/2014/main" id="{0B58037C-FED8-8821-87FE-E90816C3E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6080" y="1282980"/>
            <a:ext cx="995401" cy="995401"/>
          </a:xfrm>
          <a:prstGeom prst="rect">
            <a:avLst/>
          </a:prstGeom>
        </p:spPr>
      </p:pic>
      <p:pic>
        <p:nvPicPr>
          <p:cNvPr id="9" name="Graphic 8" descr="Open quotation mark with solid fill">
            <a:extLst>
              <a:ext uri="{FF2B5EF4-FFF2-40B4-BE49-F238E27FC236}">
                <a16:creationId xmlns:a16="http://schemas.microsoft.com/office/drawing/2014/main" id="{CE03B0BE-58FA-0C15-CD8D-A3038F39D9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976311" y="3237927"/>
            <a:ext cx="995401" cy="995401"/>
          </a:xfrm>
          <a:prstGeom prst="rect">
            <a:avLst/>
          </a:prstGeom>
        </p:spPr>
      </p:pic>
      <p:pic>
        <p:nvPicPr>
          <p:cNvPr id="11" name="Picture 10">
            <a:extLst>
              <a:ext uri="{FF2B5EF4-FFF2-40B4-BE49-F238E27FC236}">
                <a16:creationId xmlns:a16="http://schemas.microsoft.com/office/drawing/2014/main" id="{3FC3EF23-531C-26C4-A99F-AD72A3FE16D6}"/>
              </a:ext>
            </a:extLst>
          </p:cNvPr>
          <p:cNvPicPr>
            <a:picLocks noChangeAspect="1"/>
          </p:cNvPicPr>
          <p:nvPr/>
        </p:nvPicPr>
        <p:blipFill rotWithShape="1">
          <a:blip r:embed="rId5"/>
          <a:srcRect l="5869" r="8534" b="48592"/>
          <a:stretch/>
        </p:blipFill>
        <p:spPr>
          <a:xfrm>
            <a:off x="6141720" y="0"/>
            <a:ext cx="2675150" cy="2644140"/>
          </a:xfrm>
          <a:prstGeom prst="rect">
            <a:avLst/>
          </a:prstGeom>
        </p:spPr>
      </p:pic>
      <p:sp>
        <p:nvSpPr>
          <p:cNvPr id="12" name="Rectangle 11">
            <a:extLst>
              <a:ext uri="{FF2B5EF4-FFF2-40B4-BE49-F238E27FC236}">
                <a16:creationId xmlns:a16="http://schemas.microsoft.com/office/drawing/2014/main" id="{2DB99E15-5631-152A-124E-E07D94B34108}"/>
              </a:ext>
            </a:extLst>
          </p:cNvPr>
          <p:cNvSpPr/>
          <p:nvPr/>
        </p:nvSpPr>
        <p:spPr>
          <a:xfrm>
            <a:off x="6141720" y="2552700"/>
            <a:ext cx="2675150" cy="1944688"/>
          </a:xfrm>
          <a:prstGeom prst="rect">
            <a:avLst/>
          </a:prstGeom>
          <a:solidFill>
            <a:srgbClr val="2B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CC18DF39-CBC4-67FD-F796-C1B4FF61C02B}"/>
              </a:ext>
            </a:extLst>
          </p:cNvPr>
          <p:cNvSpPr/>
          <p:nvPr/>
        </p:nvSpPr>
        <p:spPr>
          <a:xfrm>
            <a:off x="6141720" y="2405101"/>
            <a:ext cx="1714500" cy="1944688"/>
          </a:xfrm>
          <a:prstGeom prst="rect">
            <a:avLst/>
          </a:prstGeom>
          <a:solidFill>
            <a:srgbClr val="2B2E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TextBox 13">
            <a:extLst>
              <a:ext uri="{FF2B5EF4-FFF2-40B4-BE49-F238E27FC236}">
                <a16:creationId xmlns:a16="http://schemas.microsoft.com/office/drawing/2014/main" id="{F8FBC027-4B95-6CF0-15BC-3AA8B202E452}"/>
              </a:ext>
            </a:extLst>
          </p:cNvPr>
          <p:cNvSpPr txBox="1"/>
          <p:nvPr/>
        </p:nvSpPr>
        <p:spPr>
          <a:xfrm>
            <a:off x="6387007" y="2703144"/>
            <a:ext cx="2184576" cy="1048347"/>
          </a:xfrm>
          <a:prstGeom prst="rect">
            <a:avLst/>
          </a:prstGeom>
          <a:noFill/>
        </p:spPr>
        <p:txBody>
          <a:bodyPr wrap="square" lIns="0" tIns="0" rIns="0" bIns="0" rtlCol="0">
            <a:noAutofit/>
          </a:bodyPr>
          <a:lstStyle/>
          <a:p>
            <a:pPr algn="l">
              <a:lnSpc>
                <a:spcPct val="90000"/>
              </a:lnSpc>
            </a:pPr>
            <a:r>
              <a:rPr lang="en-US" sz="3200" b="1" dirty="0">
                <a:solidFill>
                  <a:schemeClr val="accent1"/>
                </a:solidFill>
              </a:rPr>
              <a:t>82% </a:t>
            </a:r>
          </a:p>
          <a:p>
            <a:pPr algn="l">
              <a:lnSpc>
                <a:spcPct val="90000"/>
              </a:lnSpc>
            </a:pPr>
            <a:r>
              <a:rPr lang="en-US" sz="1400" dirty="0">
                <a:solidFill>
                  <a:schemeClr val="bg1"/>
                </a:solidFill>
              </a:rPr>
              <a:t>of CISOs report that employees leaving their organization has</a:t>
            </a:r>
          </a:p>
          <a:p>
            <a:pPr algn="l">
              <a:lnSpc>
                <a:spcPct val="90000"/>
              </a:lnSpc>
            </a:pPr>
            <a:r>
              <a:rPr lang="en-US" sz="1400" dirty="0">
                <a:solidFill>
                  <a:schemeClr val="bg1"/>
                </a:solidFill>
              </a:rPr>
              <a:t>contributed to a data loss event</a:t>
            </a:r>
          </a:p>
        </p:txBody>
      </p:sp>
      <p:sp>
        <p:nvSpPr>
          <p:cNvPr id="15" name="TextBox 14">
            <a:extLst>
              <a:ext uri="{FF2B5EF4-FFF2-40B4-BE49-F238E27FC236}">
                <a16:creationId xmlns:a16="http://schemas.microsoft.com/office/drawing/2014/main" id="{30AA297C-9DB1-6E42-B380-66C925C925F1}"/>
              </a:ext>
            </a:extLst>
          </p:cNvPr>
          <p:cNvSpPr txBox="1"/>
          <p:nvPr/>
        </p:nvSpPr>
        <p:spPr>
          <a:xfrm>
            <a:off x="338739" y="936397"/>
            <a:ext cx="5288632" cy="497955"/>
          </a:xfrm>
          <a:prstGeom prst="rect">
            <a:avLst/>
          </a:prstGeom>
          <a:noFill/>
        </p:spPr>
        <p:txBody>
          <a:bodyPr wrap="square" lIns="0" tIns="0" rIns="0" bIns="0" rtlCol="0">
            <a:noAutofit/>
          </a:bodyPr>
          <a:lstStyle/>
          <a:p>
            <a:pPr algn="l">
              <a:lnSpc>
                <a:spcPct val="90000"/>
              </a:lnSpc>
            </a:pPr>
            <a:r>
              <a:rPr lang="en-US" sz="1400" dirty="0"/>
              <a:t>Of those CISOs who experienced a data loss event, </a:t>
            </a:r>
            <a:r>
              <a:rPr lang="en-US" sz="1400" b="1" dirty="0"/>
              <a:t>82% </a:t>
            </a:r>
            <a:r>
              <a:rPr lang="en-US" sz="1400" dirty="0"/>
              <a:t>report that employees leaving their organization played a role.</a:t>
            </a:r>
          </a:p>
        </p:txBody>
      </p:sp>
    </p:spTree>
    <p:extLst>
      <p:ext uri="{BB962C8B-B14F-4D97-AF65-F5344CB8AC3E}">
        <p14:creationId xmlns:p14="http://schemas.microsoft.com/office/powerpoint/2010/main" val="956940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C945AF7-1089-0A44-B076-B483938636E2}"/>
              </a:ext>
            </a:extLst>
          </p:cNvPr>
          <p:cNvSpPr/>
          <p:nvPr/>
        </p:nvSpPr>
        <p:spPr>
          <a:xfrm>
            <a:off x="-1" y="0"/>
            <a:ext cx="5427133" cy="51435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30E507E-542B-B849-A310-511358FEF7AE}"/>
              </a:ext>
            </a:extLst>
          </p:cNvPr>
          <p:cNvSpPr>
            <a:spLocks noGrp="1"/>
          </p:cNvSpPr>
          <p:nvPr>
            <p:ph type="title"/>
          </p:nvPr>
        </p:nvSpPr>
        <p:spPr>
          <a:xfrm>
            <a:off x="338738" y="1680980"/>
            <a:ext cx="4906361" cy="1781539"/>
          </a:xfrm>
        </p:spPr>
        <p:txBody>
          <a:bodyPr anchor="ctr"/>
          <a:lstStyle/>
          <a:p>
            <a:pPr defTabSz="914126">
              <a:buClrTx/>
              <a:defRPr/>
            </a:pPr>
            <a:r>
              <a:rPr lang="en-US" sz="3200" dirty="0">
                <a:solidFill>
                  <a:srgbClr val="FFFFFF"/>
                </a:solidFill>
                <a:latin typeface="Arial" panose="020B0604020202020204"/>
              </a:rPr>
              <a:t>Building a Defense </a:t>
            </a:r>
            <a:br>
              <a:rPr lang="en-US" sz="3200" dirty="0">
                <a:solidFill>
                  <a:srgbClr val="FFFFFF"/>
                </a:solidFill>
                <a:latin typeface="Arial" panose="020B0604020202020204"/>
              </a:rPr>
            </a:br>
            <a:r>
              <a:rPr lang="en-US" sz="3200" dirty="0">
                <a:solidFill>
                  <a:srgbClr val="FFFFFF"/>
                </a:solidFill>
                <a:latin typeface="Arial" panose="020B0604020202020204"/>
              </a:rPr>
              <a:t>to Fight on Every Front</a:t>
            </a:r>
          </a:p>
        </p:txBody>
      </p:sp>
    </p:spTree>
    <p:extLst>
      <p:ext uri="{BB962C8B-B14F-4D97-AF65-F5344CB8AC3E}">
        <p14:creationId xmlns:p14="http://schemas.microsoft.com/office/powerpoint/2010/main" val="350970994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3733-6424-7CE5-F4CB-7285D9127EB9}"/>
              </a:ext>
            </a:extLst>
          </p:cNvPr>
          <p:cNvSpPr>
            <a:spLocks noGrp="1"/>
          </p:cNvSpPr>
          <p:nvPr>
            <p:ph type="title"/>
          </p:nvPr>
        </p:nvSpPr>
        <p:spPr>
          <a:xfrm>
            <a:off x="338738" y="285338"/>
            <a:ext cx="5716206" cy="804672"/>
          </a:xfrm>
        </p:spPr>
        <p:txBody>
          <a:bodyPr/>
          <a:lstStyle/>
          <a:p>
            <a:r>
              <a:rPr lang="en-US" sz="2000" dirty="0"/>
              <a:t>Supply Chain Risk - a Recurring Priority as Budgets Constrained</a:t>
            </a:r>
          </a:p>
        </p:txBody>
      </p:sp>
      <p:sp>
        <p:nvSpPr>
          <p:cNvPr id="3" name="TextBox 2">
            <a:extLst>
              <a:ext uri="{FF2B5EF4-FFF2-40B4-BE49-F238E27FC236}">
                <a16:creationId xmlns:a16="http://schemas.microsoft.com/office/drawing/2014/main" id="{5DEA1D9B-9590-AA1B-405D-53D6AB9361A3}"/>
              </a:ext>
            </a:extLst>
          </p:cNvPr>
          <p:cNvSpPr txBox="1"/>
          <p:nvPr/>
        </p:nvSpPr>
        <p:spPr>
          <a:xfrm>
            <a:off x="338738" y="948146"/>
            <a:ext cx="5716205" cy="853331"/>
          </a:xfrm>
          <a:prstGeom prst="rect">
            <a:avLst/>
          </a:prstGeom>
          <a:noFill/>
        </p:spPr>
        <p:txBody>
          <a:bodyPr wrap="square" lIns="0" tIns="0" rIns="0" bIns="0" rtlCol="0">
            <a:noAutofit/>
          </a:bodyPr>
          <a:lstStyle/>
          <a:p>
            <a:pPr algn="l">
              <a:lnSpc>
                <a:spcPct val="90000"/>
              </a:lnSpc>
            </a:pPr>
            <a:r>
              <a:rPr lang="en-US" sz="1100" b="1" dirty="0"/>
              <a:t>64% </a:t>
            </a:r>
            <a:r>
              <a:rPr lang="en-US" sz="1100" dirty="0"/>
              <a:t>of CISOs say they have adequate controls in place to mitigate supply chain risk—a slight increase from last year’s </a:t>
            </a:r>
            <a:r>
              <a:rPr lang="en-US" sz="1100" b="1" dirty="0"/>
              <a:t>59%</a:t>
            </a:r>
            <a:r>
              <a:rPr lang="en-US" sz="1100" dirty="0"/>
              <a:t>—demonstrating the issue remains a top priority.</a:t>
            </a:r>
          </a:p>
        </p:txBody>
      </p:sp>
      <p:sp>
        <p:nvSpPr>
          <p:cNvPr id="8" name="Rectangle 7">
            <a:extLst>
              <a:ext uri="{FF2B5EF4-FFF2-40B4-BE49-F238E27FC236}">
                <a16:creationId xmlns:a16="http://schemas.microsoft.com/office/drawing/2014/main" id="{5595567B-6C97-6E1F-A970-9733E1853CCB}"/>
              </a:ext>
            </a:extLst>
          </p:cNvPr>
          <p:cNvSpPr/>
          <p:nvPr/>
        </p:nvSpPr>
        <p:spPr>
          <a:xfrm>
            <a:off x="336550" y="1410586"/>
            <a:ext cx="8468712" cy="32693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 name="Straight Connector 8">
            <a:extLst>
              <a:ext uri="{FF2B5EF4-FFF2-40B4-BE49-F238E27FC236}">
                <a16:creationId xmlns:a16="http://schemas.microsoft.com/office/drawing/2014/main" id="{BAF655E6-8B96-F013-7779-4E9796266CA3}"/>
              </a:ext>
            </a:extLst>
          </p:cNvPr>
          <p:cNvCxnSpPr>
            <a:cxnSpLocks/>
          </p:cNvCxnSpPr>
          <p:nvPr/>
        </p:nvCxnSpPr>
        <p:spPr>
          <a:xfrm>
            <a:off x="558800" y="2463932"/>
            <a:ext cx="8064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Graphic 62">
            <a:extLst>
              <a:ext uri="{FF2B5EF4-FFF2-40B4-BE49-F238E27FC236}">
                <a16:creationId xmlns:a16="http://schemas.microsoft.com/office/drawing/2014/main" id="{99DFC9FA-59FF-E534-4BC9-A136AB88954C}"/>
              </a:ext>
            </a:extLst>
          </p:cNvPr>
          <p:cNvSpPr/>
          <p:nvPr/>
        </p:nvSpPr>
        <p:spPr>
          <a:xfrm>
            <a:off x="6444692" y="1757949"/>
            <a:ext cx="422910" cy="422947"/>
          </a:xfrm>
          <a:custGeom>
            <a:avLst/>
            <a:gdLst>
              <a:gd name="connsiteX0" fmla="*/ 1543050 w 3085828"/>
              <a:gd name="connsiteY0" fmla="*/ 0 h 3086100"/>
              <a:gd name="connsiteX1" fmla="*/ 0 w 3085828"/>
              <a:gd name="connsiteY1" fmla="*/ 1543050 h 3086100"/>
              <a:gd name="connsiteX2" fmla="*/ 1543050 w 3085828"/>
              <a:gd name="connsiteY2" fmla="*/ 3086100 h 3086100"/>
              <a:gd name="connsiteX3" fmla="*/ 1847670 w 3085828"/>
              <a:gd name="connsiteY3" fmla="*/ 3056018 h 3086100"/>
              <a:gd name="connsiteX4" fmla="*/ 1842909 w 3085828"/>
              <a:gd name="connsiteY4" fmla="*/ 2813370 h 3086100"/>
              <a:gd name="connsiteX5" fmla="*/ 1888172 w 3085828"/>
              <a:gd name="connsiteY5" fmla="*/ 2417070 h 3086100"/>
              <a:gd name="connsiteX6" fmla="*/ 1707378 w 3085828"/>
              <a:gd name="connsiteY6" fmla="*/ 2216613 h 3086100"/>
              <a:gd name="connsiteX7" fmla="*/ 1653099 w 3085828"/>
              <a:gd name="connsiteY7" fmla="*/ 2091501 h 3086100"/>
              <a:gd name="connsiteX8" fmla="*/ 1737452 w 3085828"/>
              <a:gd name="connsiteY8" fmla="*/ 1883579 h 3086100"/>
              <a:gd name="connsiteX9" fmla="*/ 1740406 w 3085828"/>
              <a:gd name="connsiteY9" fmla="*/ 1812746 h 3086100"/>
              <a:gd name="connsiteX10" fmla="*/ 1663511 w 3085828"/>
              <a:gd name="connsiteY10" fmla="*/ 1761568 h 3086100"/>
              <a:gd name="connsiteX11" fmla="*/ 1619798 w 3085828"/>
              <a:gd name="connsiteY11" fmla="*/ 1787168 h 3086100"/>
              <a:gd name="connsiteX12" fmla="*/ 1487221 w 3085828"/>
              <a:gd name="connsiteY12" fmla="*/ 1716335 h 3086100"/>
              <a:gd name="connsiteX13" fmla="*/ 1431422 w 3085828"/>
              <a:gd name="connsiteY13" fmla="*/ 1638036 h 3086100"/>
              <a:gd name="connsiteX14" fmla="*/ 1359038 w 3085828"/>
              <a:gd name="connsiteY14" fmla="*/ 1615419 h 3086100"/>
              <a:gd name="connsiteX15" fmla="*/ 1077291 w 3085828"/>
              <a:gd name="connsiteY15" fmla="*/ 1506884 h 3086100"/>
              <a:gd name="connsiteX16" fmla="*/ 962709 w 3085828"/>
              <a:gd name="connsiteY16" fmla="*/ 1363777 h 3086100"/>
              <a:gd name="connsiteX17" fmla="*/ 870376 w 3085828"/>
              <a:gd name="connsiteY17" fmla="*/ 1217569 h 3086100"/>
              <a:gd name="connsiteX18" fmla="*/ 825480 w 3085828"/>
              <a:gd name="connsiteY18" fmla="*/ 1127176 h 3086100"/>
              <a:gd name="connsiteX19" fmla="*/ 869200 w 3085828"/>
              <a:gd name="connsiteY19" fmla="*/ 1303473 h 3086100"/>
              <a:gd name="connsiteX20" fmla="*/ 805935 w 3085828"/>
              <a:gd name="connsiteY20" fmla="*/ 1220516 h 3086100"/>
              <a:gd name="connsiteX21" fmla="*/ 741127 w 3085828"/>
              <a:gd name="connsiteY21" fmla="*/ 1012601 h 3086100"/>
              <a:gd name="connsiteX22" fmla="*/ 777264 w 3085828"/>
              <a:gd name="connsiteY22" fmla="*/ 626838 h 3086100"/>
              <a:gd name="connsiteX23" fmla="*/ 819426 w 3085828"/>
              <a:gd name="connsiteY23" fmla="*/ 599710 h 3086100"/>
              <a:gd name="connsiteX24" fmla="*/ 792305 w 3085828"/>
              <a:gd name="connsiteY24" fmla="*/ 355651 h 3086100"/>
              <a:gd name="connsiteX25" fmla="*/ 590408 w 3085828"/>
              <a:gd name="connsiteY25" fmla="*/ 409930 h 3086100"/>
              <a:gd name="connsiteX26" fmla="*/ 846547 w 3085828"/>
              <a:gd name="connsiteY26" fmla="*/ 209471 h 3086100"/>
              <a:gd name="connsiteX27" fmla="*/ 1101135 w 3085828"/>
              <a:gd name="connsiteY27" fmla="*/ 220005 h 3086100"/>
              <a:gd name="connsiteX28" fmla="*/ 1162843 w 3085828"/>
              <a:gd name="connsiteY28" fmla="*/ 210992 h 3086100"/>
              <a:gd name="connsiteX29" fmla="*/ 1241141 w 3085828"/>
              <a:gd name="connsiteY29" fmla="*/ 180912 h 3086100"/>
              <a:gd name="connsiteX30" fmla="*/ 1426447 w 3085828"/>
              <a:gd name="connsiteY30" fmla="*/ 263862 h 3086100"/>
              <a:gd name="connsiteX31" fmla="*/ 1450614 w 3085828"/>
              <a:gd name="connsiteY31" fmla="*/ 309124 h 3086100"/>
              <a:gd name="connsiteX32" fmla="*/ 1369215 w 3085828"/>
              <a:gd name="connsiteY32" fmla="*/ 376894 h 3086100"/>
              <a:gd name="connsiteX33" fmla="*/ 1488272 w 3085828"/>
              <a:gd name="connsiteY33" fmla="*/ 508068 h 3086100"/>
              <a:gd name="connsiteX34" fmla="*/ 1557592 w 3085828"/>
              <a:gd name="connsiteY34" fmla="*/ 387460 h 3086100"/>
              <a:gd name="connsiteX35" fmla="*/ 1643495 w 3085828"/>
              <a:gd name="connsiteY35" fmla="*/ 373969 h 3086100"/>
              <a:gd name="connsiteX36" fmla="*/ 1755234 w 3085828"/>
              <a:gd name="connsiteY36" fmla="*/ 393257 h 3086100"/>
              <a:gd name="connsiteX37" fmla="*/ 1950959 w 3085828"/>
              <a:gd name="connsiteY37" fmla="*/ 530714 h 3086100"/>
              <a:gd name="connsiteX38" fmla="*/ 1914822 w 3085828"/>
              <a:gd name="connsiteY38" fmla="*/ 661888 h 3086100"/>
              <a:gd name="connsiteX39" fmla="*/ 1853115 w 3085828"/>
              <a:gd name="connsiteY39" fmla="*/ 728246 h 3086100"/>
              <a:gd name="connsiteX40" fmla="*/ 1785346 w 3085828"/>
              <a:gd name="connsiteY40" fmla="*/ 743287 h 3086100"/>
              <a:gd name="connsiteX41" fmla="*/ 1783795 w 3085828"/>
              <a:gd name="connsiteY41" fmla="*/ 791511 h 3086100"/>
              <a:gd name="connsiteX42" fmla="*/ 1688905 w 3085828"/>
              <a:gd name="connsiteY42" fmla="*/ 973856 h 3086100"/>
              <a:gd name="connsiteX43" fmla="*/ 1587960 w 3085828"/>
              <a:gd name="connsiteY43" fmla="*/ 1098968 h 3086100"/>
              <a:gd name="connsiteX44" fmla="*/ 1603001 w 3085828"/>
              <a:gd name="connsiteY44" fmla="*/ 1248136 h 3086100"/>
              <a:gd name="connsiteX45" fmla="*/ 1313679 w 3085828"/>
              <a:gd name="connsiteY45" fmla="*/ 1157751 h 3086100"/>
              <a:gd name="connsiteX46" fmla="*/ 1184056 w 3085828"/>
              <a:gd name="connsiteY46" fmla="*/ 1397305 h 3086100"/>
              <a:gd name="connsiteX47" fmla="*/ 1426704 w 3085828"/>
              <a:gd name="connsiteY47" fmla="*/ 1376202 h 3086100"/>
              <a:gd name="connsiteX48" fmla="*/ 1423743 w 3085828"/>
              <a:gd name="connsiteY48" fmla="*/ 1493739 h 3086100"/>
              <a:gd name="connsiteX49" fmla="*/ 1548855 w 3085828"/>
              <a:gd name="connsiteY49" fmla="*/ 1626316 h 3086100"/>
              <a:gd name="connsiteX50" fmla="*/ 1750752 w 3085828"/>
              <a:gd name="connsiteY50" fmla="*/ 1746924 h 3086100"/>
              <a:gd name="connsiteX51" fmla="*/ 1918033 w 3085828"/>
              <a:gd name="connsiteY51" fmla="*/ 1647537 h 3086100"/>
              <a:gd name="connsiteX52" fmla="*/ 2145648 w 3085828"/>
              <a:gd name="connsiteY52" fmla="*/ 1670153 h 3086100"/>
              <a:gd name="connsiteX53" fmla="*/ 2413874 w 3085828"/>
              <a:gd name="connsiteY53" fmla="*/ 1775610 h 3086100"/>
              <a:gd name="connsiteX54" fmla="*/ 2475589 w 3085828"/>
              <a:gd name="connsiteY54" fmla="*/ 1902132 h 3086100"/>
              <a:gd name="connsiteX55" fmla="*/ 2755895 w 3085828"/>
              <a:gd name="connsiteY55" fmla="*/ 1971445 h 3086100"/>
              <a:gd name="connsiteX56" fmla="*/ 2487669 w 3085828"/>
              <a:gd name="connsiteY56" fmla="*/ 2476265 h 3086100"/>
              <a:gd name="connsiteX57" fmla="*/ 2302363 w 3085828"/>
              <a:gd name="connsiteY57" fmla="*/ 2676722 h 3086100"/>
              <a:gd name="connsiteX58" fmla="*/ 2022057 w 3085828"/>
              <a:gd name="connsiteY58" fmla="*/ 2874107 h 3086100"/>
              <a:gd name="connsiteX59" fmla="*/ 1878943 w 3085828"/>
              <a:gd name="connsiteY59" fmla="*/ 3049883 h 3086100"/>
              <a:gd name="connsiteX60" fmla="*/ 3085828 w 3085828"/>
              <a:gd name="connsiteY60" fmla="*/ 1543572 h 3086100"/>
              <a:gd name="connsiteX61" fmla="*/ 1542778 w 3085828"/>
              <a:gd name="connsiteY61" fmla="*/ 523 h 3086100"/>
              <a:gd name="connsiteX62" fmla="*/ 1904763 w 3085828"/>
              <a:gd name="connsiteY62" fmla="*/ 1448189 h 3086100"/>
              <a:gd name="connsiteX63" fmla="*/ 1732977 w 3085828"/>
              <a:gd name="connsiteY63" fmla="*/ 1430047 h 3086100"/>
              <a:gd name="connsiteX64" fmla="*/ 1543050 w 3085828"/>
              <a:gd name="connsiteY64" fmla="*/ 1368340 h 3086100"/>
              <a:gd name="connsiteX65" fmla="*/ 1580737 w 3085828"/>
              <a:gd name="connsiteY65" fmla="*/ 1338258 h 3086100"/>
              <a:gd name="connsiteX66" fmla="*/ 1824796 w 3085828"/>
              <a:gd name="connsiteY66" fmla="*/ 1428644 h 3086100"/>
              <a:gd name="connsiteX67" fmla="*/ 1913661 w 3085828"/>
              <a:gd name="connsiteY67" fmla="*/ 1417078 h 3086100"/>
              <a:gd name="connsiteX68" fmla="*/ 1904645 w 3085828"/>
              <a:gd name="connsiteY68" fmla="*/ 1448189 h 3086100"/>
              <a:gd name="connsiteX69" fmla="*/ 1399943 w 3085828"/>
              <a:gd name="connsiteY69" fmla="*/ 153717 h 3086100"/>
              <a:gd name="connsiteX70" fmla="*/ 1420120 w 3085828"/>
              <a:gd name="connsiteY70" fmla="*/ 122087 h 3086100"/>
              <a:gd name="connsiteX71" fmla="*/ 1430136 w 3085828"/>
              <a:gd name="connsiteY71" fmla="*/ 90457 h 3086100"/>
              <a:gd name="connsiteX72" fmla="*/ 1542389 w 3085828"/>
              <a:gd name="connsiteY72" fmla="*/ 98034 h 3086100"/>
              <a:gd name="connsiteX73" fmla="*/ 1399907 w 3085828"/>
              <a:gd name="connsiteY73" fmla="*/ 153832 h 3086100"/>
              <a:gd name="connsiteX74" fmla="*/ 1669573 w 3085828"/>
              <a:gd name="connsiteY74" fmla="*/ 349670 h 3086100"/>
              <a:gd name="connsiteX75" fmla="*/ 1559641 w 3085828"/>
              <a:gd name="connsiteY75" fmla="*/ 322549 h 3086100"/>
              <a:gd name="connsiteX76" fmla="*/ 1481343 w 3085828"/>
              <a:gd name="connsiteY76" fmla="*/ 236645 h 3086100"/>
              <a:gd name="connsiteX77" fmla="*/ 1431576 w 3085828"/>
              <a:gd name="connsiteY77" fmla="*/ 198956 h 3086100"/>
              <a:gd name="connsiteX78" fmla="*/ 1585249 w 3085828"/>
              <a:gd name="connsiteY78" fmla="*/ 215546 h 3086100"/>
              <a:gd name="connsiteX79" fmla="*/ 1707289 w 3085828"/>
              <a:gd name="connsiteY79" fmla="*/ 298492 h 3086100"/>
              <a:gd name="connsiteX80" fmla="*/ 1669602 w 3085828"/>
              <a:gd name="connsiteY80" fmla="*/ 349670 h 3086100"/>
              <a:gd name="connsiteX81" fmla="*/ 1996582 w 3085828"/>
              <a:gd name="connsiteY81" fmla="*/ 339133 h 3086100"/>
              <a:gd name="connsiteX82" fmla="*/ 1785559 w 3085828"/>
              <a:gd name="connsiteY82" fmla="*/ 227651 h 3086100"/>
              <a:gd name="connsiteX83" fmla="*/ 1564638 w 3085828"/>
              <a:gd name="connsiteY83" fmla="*/ 137268 h 3086100"/>
              <a:gd name="connsiteX84" fmla="*/ 1588173 w 3085828"/>
              <a:gd name="connsiteY84" fmla="*/ 58969 h 3086100"/>
              <a:gd name="connsiteX85" fmla="*/ 1809726 w 3085828"/>
              <a:gd name="connsiteY85" fmla="*/ 78516 h 3086100"/>
              <a:gd name="connsiteX86" fmla="*/ 1954390 w 3085828"/>
              <a:gd name="connsiteY86" fmla="*/ 198235 h 3086100"/>
              <a:gd name="connsiteX87" fmla="*/ 1996552 w 3085828"/>
              <a:gd name="connsiteY87" fmla="*/ 339309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85828" h="3086100">
                <a:moveTo>
                  <a:pt x="1543050" y="0"/>
                </a:moveTo>
                <a:cubicBezTo>
                  <a:pt x="690919" y="0"/>
                  <a:pt x="0" y="690897"/>
                  <a:pt x="0" y="1543050"/>
                </a:cubicBezTo>
                <a:cubicBezTo>
                  <a:pt x="0" y="2395203"/>
                  <a:pt x="690897" y="3086100"/>
                  <a:pt x="1543050" y="3086100"/>
                </a:cubicBezTo>
                <a:cubicBezTo>
                  <a:pt x="1647324" y="3086100"/>
                  <a:pt x="1749165" y="3075681"/>
                  <a:pt x="1847670" y="3056018"/>
                </a:cubicBezTo>
                <a:cubicBezTo>
                  <a:pt x="1807948" y="3036987"/>
                  <a:pt x="1803701" y="2894652"/>
                  <a:pt x="1842909" y="2813370"/>
                </a:cubicBezTo>
                <a:cubicBezTo>
                  <a:pt x="1886621" y="2722984"/>
                  <a:pt x="2023703" y="2493966"/>
                  <a:pt x="1888172" y="2417070"/>
                </a:cubicBezTo>
                <a:cubicBezTo>
                  <a:pt x="1752640" y="2340175"/>
                  <a:pt x="1790181" y="2305589"/>
                  <a:pt x="1707378" y="2216613"/>
                </a:cubicBezTo>
                <a:cubicBezTo>
                  <a:pt x="1624575" y="2127638"/>
                  <a:pt x="1658382" y="2114375"/>
                  <a:pt x="1653099" y="2091501"/>
                </a:cubicBezTo>
                <a:cubicBezTo>
                  <a:pt x="1634957" y="2013203"/>
                  <a:pt x="1732948" y="1895666"/>
                  <a:pt x="1737452" y="1883579"/>
                </a:cubicBezTo>
                <a:cubicBezTo>
                  <a:pt x="1741957" y="1871492"/>
                  <a:pt x="1741957" y="1826347"/>
                  <a:pt x="1740406" y="1812746"/>
                </a:cubicBezTo>
                <a:cubicBezTo>
                  <a:pt x="1738856" y="1799108"/>
                  <a:pt x="1678699" y="1762971"/>
                  <a:pt x="1663511" y="1761568"/>
                </a:cubicBezTo>
                <a:cubicBezTo>
                  <a:pt x="1648330" y="1760157"/>
                  <a:pt x="1640894" y="1785735"/>
                  <a:pt x="1619798" y="1787168"/>
                </a:cubicBezTo>
                <a:cubicBezTo>
                  <a:pt x="1598703" y="1788579"/>
                  <a:pt x="1506766" y="1731368"/>
                  <a:pt x="1487221" y="1716335"/>
                </a:cubicBezTo>
                <a:cubicBezTo>
                  <a:pt x="1467676" y="1701294"/>
                  <a:pt x="1458550" y="1665157"/>
                  <a:pt x="1431422" y="1638036"/>
                </a:cubicBezTo>
                <a:cubicBezTo>
                  <a:pt x="1404301" y="1610907"/>
                  <a:pt x="1401347" y="1631974"/>
                  <a:pt x="1359038" y="1615419"/>
                </a:cubicBezTo>
                <a:cubicBezTo>
                  <a:pt x="1316729" y="1598828"/>
                  <a:pt x="1181197" y="1549053"/>
                  <a:pt x="1077291" y="1506884"/>
                </a:cubicBezTo>
                <a:cubicBezTo>
                  <a:pt x="973385" y="1464722"/>
                  <a:pt x="964259" y="1405564"/>
                  <a:pt x="962709" y="1363777"/>
                </a:cubicBezTo>
                <a:cubicBezTo>
                  <a:pt x="961159" y="1321982"/>
                  <a:pt x="899444" y="1261274"/>
                  <a:pt x="870376" y="1217569"/>
                </a:cubicBezTo>
                <a:cubicBezTo>
                  <a:pt x="841440" y="1173850"/>
                  <a:pt x="836047" y="1113553"/>
                  <a:pt x="825480" y="1127176"/>
                </a:cubicBezTo>
                <a:cubicBezTo>
                  <a:pt x="814951" y="1140814"/>
                  <a:pt x="879759" y="1298962"/>
                  <a:pt x="869200" y="1303473"/>
                </a:cubicBezTo>
                <a:cubicBezTo>
                  <a:pt x="858663" y="1307977"/>
                  <a:pt x="836017" y="1259753"/>
                  <a:pt x="805935" y="1220516"/>
                </a:cubicBezTo>
                <a:cubicBezTo>
                  <a:pt x="775853" y="1181315"/>
                  <a:pt x="837568" y="1202381"/>
                  <a:pt x="741127" y="1012601"/>
                </a:cubicBezTo>
                <a:cubicBezTo>
                  <a:pt x="644686" y="822813"/>
                  <a:pt x="771209" y="725976"/>
                  <a:pt x="777264" y="626838"/>
                </a:cubicBezTo>
                <a:cubicBezTo>
                  <a:pt x="783318" y="527694"/>
                  <a:pt x="858663" y="662975"/>
                  <a:pt x="819426" y="599710"/>
                </a:cubicBezTo>
                <a:cubicBezTo>
                  <a:pt x="780218" y="536452"/>
                  <a:pt x="822387" y="403875"/>
                  <a:pt x="792305" y="355651"/>
                </a:cubicBezTo>
                <a:cubicBezTo>
                  <a:pt x="762223" y="307427"/>
                  <a:pt x="590408" y="409930"/>
                  <a:pt x="590408" y="409930"/>
                </a:cubicBezTo>
                <a:cubicBezTo>
                  <a:pt x="594912" y="363256"/>
                  <a:pt x="741127" y="283407"/>
                  <a:pt x="846547" y="209471"/>
                </a:cubicBezTo>
                <a:cubicBezTo>
                  <a:pt x="952003" y="135537"/>
                  <a:pt x="1016407" y="192881"/>
                  <a:pt x="1101135" y="220005"/>
                </a:cubicBezTo>
                <a:cubicBezTo>
                  <a:pt x="1185863" y="247131"/>
                  <a:pt x="1191521" y="238144"/>
                  <a:pt x="1162843" y="210992"/>
                </a:cubicBezTo>
                <a:cubicBezTo>
                  <a:pt x="1134171" y="183868"/>
                  <a:pt x="1174930" y="170350"/>
                  <a:pt x="1241141" y="180912"/>
                </a:cubicBezTo>
                <a:cubicBezTo>
                  <a:pt x="1307360" y="191446"/>
                  <a:pt x="1325495" y="271298"/>
                  <a:pt x="1426447" y="263862"/>
                </a:cubicBezTo>
                <a:cubicBezTo>
                  <a:pt x="1527392" y="256396"/>
                  <a:pt x="1436984" y="283407"/>
                  <a:pt x="1450614" y="309124"/>
                </a:cubicBezTo>
                <a:cubicBezTo>
                  <a:pt x="1464252" y="334842"/>
                  <a:pt x="1435573" y="331741"/>
                  <a:pt x="1369215" y="376894"/>
                </a:cubicBezTo>
                <a:cubicBezTo>
                  <a:pt x="1302856" y="422017"/>
                  <a:pt x="1370765" y="422156"/>
                  <a:pt x="1488272" y="508068"/>
                </a:cubicBezTo>
                <a:cubicBezTo>
                  <a:pt x="1605808" y="593971"/>
                  <a:pt x="1569671" y="450835"/>
                  <a:pt x="1557592" y="387460"/>
                </a:cubicBezTo>
                <a:cubicBezTo>
                  <a:pt x="1545504" y="324055"/>
                  <a:pt x="1643495" y="373969"/>
                  <a:pt x="1643495" y="373969"/>
                </a:cubicBezTo>
                <a:cubicBezTo>
                  <a:pt x="1715886" y="422186"/>
                  <a:pt x="1702506" y="376666"/>
                  <a:pt x="1755234" y="393257"/>
                </a:cubicBezTo>
                <a:cubicBezTo>
                  <a:pt x="1807962" y="409849"/>
                  <a:pt x="1950959" y="530714"/>
                  <a:pt x="1950959" y="530714"/>
                </a:cubicBezTo>
                <a:cubicBezTo>
                  <a:pt x="1771568" y="628705"/>
                  <a:pt x="1884601" y="639242"/>
                  <a:pt x="1914822" y="661888"/>
                </a:cubicBezTo>
                <a:cubicBezTo>
                  <a:pt x="1945044" y="684504"/>
                  <a:pt x="1853115" y="728246"/>
                  <a:pt x="1853115" y="728246"/>
                </a:cubicBezTo>
                <a:cubicBezTo>
                  <a:pt x="1815428" y="690559"/>
                  <a:pt x="1809395" y="729797"/>
                  <a:pt x="1785346" y="743287"/>
                </a:cubicBezTo>
                <a:cubicBezTo>
                  <a:pt x="1761289" y="756778"/>
                  <a:pt x="1783795" y="791511"/>
                  <a:pt x="1783795" y="791511"/>
                </a:cubicBezTo>
                <a:cubicBezTo>
                  <a:pt x="1659051" y="811057"/>
                  <a:pt x="1687355" y="942230"/>
                  <a:pt x="1688905" y="973856"/>
                </a:cubicBezTo>
                <a:cubicBezTo>
                  <a:pt x="1690455" y="1005481"/>
                  <a:pt x="1609056" y="1053705"/>
                  <a:pt x="1587960" y="1098968"/>
                </a:cubicBezTo>
                <a:cubicBezTo>
                  <a:pt x="1566864" y="1144230"/>
                  <a:pt x="1642239" y="1242082"/>
                  <a:pt x="1603001" y="1248136"/>
                </a:cubicBezTo>
                <a:cubicBezTo>
                  <a:pt x="1563793" y="1254191"/>
                  <a:pt x="1524702" y="1100518"/>
                  <a:pt x="1313679" y="1157751"/>
                </a:cubicBezTo>
                <a:cubicBezTo>
                  <a:pt x="1250017" y="1174967"/>
                  <a:pt x="1108711" y="1248136"/>
                  <a:pt x="1184056" y="1397305"/>
                </a:cubicBezTo>
                <a:cubicBezTo>
                  <a:pt x="1259401" y="1546474"/>
                  <a:pt x="1384513" y="1355136"/>
                  <a:pt x="1426704" y="1376202"/>
                </a:cubicBezTo>
                <a:cubicBezTo>
                  <a:pt x="1468866" y="1397305"/>
                  <a:pt x="1414617" y="1492188"/>
                  <a:pt x="1423743" y="1493739"/>
                </a:cubicBezTo>
                <a:cubicBezTo>
                  <a:pt x="1432876" y="1495289"/>
                  <a:pt x="1542800" y="1497846"/>
                  <a:pt x="1548855" y="1626316"/>
                </a:cubicBezTo>
                <a:cubicBezTo>
                  <a:pt x="1554910" y="1754793"/>
                  <a:pt x="1716136" y="1743852"/>
                  <a:pt x="1750752" y="1746924"/>
                </a:cubicBezTo>
                <a:cubicBezTo>
                  <a:pt x="1785338" y="1750024"/>
                  <a:pt x="1901471" y="1652033"/>
                  <a:pt x="1918033" y="1647537"/>
                </a:cubicBezTo>
                <a:cubicBezTo>
                  <a:pt x="1934625" y="1643025"/>
                  <a:pt x="2000983" y="1587233"/>
                  <a:pt x="2145648" y="1670153"/>
                </a:cubicBezTo>
                <a:cubicBezTo>
                  <a:pt x="2290312" y="1753103"/>
                  <a:pt x="2364129" y="1740987"/>
                  <a:pt x="2413874" y="1775610"/>
                </a:cubicBezTo>
                <a:cubicBezTo>
                  <a:pt x="2463648" y="1810196"/>
                  <a:pt x="2428915" y="1879626"/>
                  <a:pt x="2475589" y="1902132"/>
                </a:cubicBezTo>
                <a:cubicBezTo>
                  <a:pt x="2522255" y="1924632"/>
                  <a:pt x="2709111" y="1894550"/>
                  <a:pt x="2755895" y="1971445"/>
                </a:cubicBezTo>
                <a:cubicBezTo>
                  <a:pt x="2802708" y="2048340"/>
                  <a:pt x="2563014" y="2434103"/>
                  <a:pt x="2487669" y="2476265"/>
                </a:cubicBezTo>
                <a:cubicBezTo>
                  <a:pt x="2412324" y="2518427"/>
                  <a:pt x="2377737" y="2614867"/>
                  <a:pt x="2302363" y="2676722"/>
                </a:cubicBezTo>
                <a:cubicBezTo>
                  <a:pt x="2227018" y="2738576"/>
                  <a:pt x="2121569" y="2814949"/>
                  <a:pt x="2022057" y="2874107"/>
                </a:cubicBezTo>
                <a:cubicBezTo>
                  <a:pt x="1933971" y="2926431"/>
                  <a:pt x="1918151" y="3020175"/>
                  <a:pt x="1878943" y="3049883"/>
                </a:cubicBezTo>
                <a:cubicBezTo>
                  <a:pt x="2569472" y="2896467"/>
                  <a:pt x="3085828" y="2280268"/>
                  <a:pt x="3085828" y="1543572"/>
                </a:cubicBezTo>
                <a:cubicBezTo>
                  <a:pt x="3085828" y="691441"/>
                  <a:pt x="2394931" y="523"/>
                  <a:pt x="1542778" y="523"/>
                </a:cubicBezTo>
                <a:close/>
                <a:moveTo>
                  <a:pt x="1904763" y="1448189"/>
                </a:moveTo>
                <a:cubicBezTo>
                  <a:pt x="1883667" y="1454244"/>
                  <a:pt x="1839955" y="1493452"/>
                  <a:pt x="1732977" y="1430047"/>
                </a:cubicBezTo>
                <a:cubicBezTo>
                  <a:pt x="1626000" y="1366643"/>
                  <a:pt x="1552184" y="1378870"/>
                  <a:pt x="1543050" y="1368340"/>
                </a:cubicBezTo>
                <a:cubicBezTo>
                  <a:pt x="1543050" y="1368340"/>
                  <a:pt x="1534034" y="1342733"/>
                  <a:pt x="1580737" y="1338258"/>
                </a:cubicBezTo>
                <a:cubicBezTo>
                  <a:pt x="1676663" y="1328985"/>
                  <a:pt x="1797786" y="1427123"/>
                  <a:pt x="1824796" y="1428644"/>
                </a:cubicBezTo>
                <a:cubicBezTo>
                  <a:pt x="1851807" y="1430194"/>
                  <a:pt x="1865437" y="1401523"/>
                  <a:pt x="1913661" y="1417078"/>
                </a:cubicBezTo>
                <a:cubicBezTo>
                  <a:pt x="1961878" y="1432634"/>
                  <a:pt x="1925741" y="1442274"/>
                  <a:pt x="1904645" y="1448189"/>
                </a:cubicBezTo>
                <a:close/>
                <a:moveTo>
                  <a:pt x="1399943" y="153717"/>
                </a:moveTo>
                <a:cubicBezTo>
                  <a:pt x="1389406" y="146140"/>
                  <a:pt x="1408694" y="137270"/>
                  <a:pt x="1420120" y="122087"/>
                </a:cubicBezTo>
                <a:cubicBezTo>
                  <a:pt x="1426667" y="113333"/>
                  <a:pt x="1421788" y="98694"/>
                  <a:pt x="1430136" y="90457"/>
                </a:cubicBezTo>
                <a:cubicBezTo>
                  <a:pt x="1452752" y="67839"/>
                  <a:pt x="1564263" y="36180"/>
                  <a:pt x="1542389" y="98034"/>
                </a:cubicBezTo>
                <a:cubicBezTo>
                  <a:pt x="1520521" y="159888"/>
                  <a:pt x="1416498" y="165801"/>
                  <a:pt x="1399907" y="153832"/>
                </a:cubicBezTo>
                <a:close/>
                <a:moveTo>
                  <a:pt x="1669573" y="349670"/>
                </a:moveTo>
                <a:cubicBezTo>
                  <a:pt x="1631886" y="348119"/>
                  <a:pt x="1543168" y="338736"/>
                  <a:pt x="1559641" y="322549"/>
                </a:cubicBezTo>
                <a:cubicBezTo>
                  <a:pt x="1623303" y="259284"/>
                  <a:pt x="1535474" y="241149"/>
                  <a:pt x="1481343" y="236645"/>
                </a:cubicBezTo>
                <a:cubicBezTo>
                  <a:pt x="1427211" y="232134"/>
                  <a:pt x="1404447" y="201912"/>
                  <a:pt x="1431576" y="198956"/>
                </a:cubicBezTo>
                <a:cubicBezTo>
                  <a:pt x="1458697" y="196000"/>
                  <a:pt x="1567225" y="200505"/>
                  <a:pt x="1585249" y="215546"/>
                </a:cubicBezTo>
                <a:cubicBezTo>
                  <a:pt x="1603244" y="230583"/>
                  <a:pt x="1701235" y="269821"/>
                  <a:pt x="1707289" y="298492"/>
                </a:cubicBezTo>
                <a:cubicBezTo>
                  <a:pt x="1713344" y="327171"/>
                  <a:pt x="1707289" y="351220"/>
                  <a:pt x="1669602" y="349670"/>
                </a:cubicBezTo>
                <a:close/>
                <a:moveTo>
                  <a:pt x="1996582" y="339133"/>
                </a:moveTo>
                <a:cubicBezTo>
                  <a:pt x="1966500" y="363300"/>
                  <a:pt x="1814752" y="252597"/>
                  <a:pt x="1785559" y="227651"/>
                </a:cubicBezTo>
                <a:cubicBezTo>
                  <a:pt x="1659036" y="119126"/>
                  <a:pt x="1591127" y="155266"/>
                  <a:pt x="1564638" y="137268"/>
                </a:cubicBezTo>
                <a:cubicBezTo>
                  <a:pt x="1538149" y="119270"/>
                  <a:pt x="1547532" y="95104"/>
                  <a:pt x="1588173" y="58969"/>
                </a:cubicBezTo>
                <a:cubicBezTo>
                  <a:pt x="1628814" y="22835"/>
                  <a:pt x="1743367" y="71053"/>
                  <a:pt x="1809726" y="78516"/>
                </a:cubicBezTo>
                <a:cubicBezTo>
                  <a:pt x="1876084" y="85979"/>
                  <a:pt x="1952840" y="137270"/>
                  <a:pt x="1954390" y="198235"/>
                </a:cubicBezTo>
                <a:cubicBezTo>
                  <a:pt x="1955941" y="259196"/>
                  <a:pt x="2026782" y="315113"/>
                  <a:pt x="1996552" y="339309"/>
                </a:cubicBezTo>
                <a:close/>
              </a:path>
            </a:pathLst>
          </a:custGeom>
          <a:solidFill>
            <a:srgbClr val="000000"/>
          </a:solidFill>
          <a:ln w="7348" cap="flat">
            <a:noFill/>
            <a:prstDash val="solid"/>
            <a:miter/>
          </a:ln>
        </p:spPr>
        <p:txBody>
          <a:bodyPr rtlCol="0" anchor="ctr"/>
          <a:lstStyle/>
          <a:p>
            <a:endParaRPr lang="en-IN"/>
          </a:p>
        </p:txBody>
      </p:sp>
      <p:sp>
        <p:nvSpPr>
          <p:cNvPr id="11" name="TextBox 10">
            <a:extLst>
              <a:ext uri="{FF2B5EF4-FFF2-40B4-BE49-F238E27FC236}">
                <a16:creationId xmlns:a16="http://schemas.microsoft.com/office/drawing/2014/main" id="{ADB01620-5294-732D-AF8F-A38A7DFA6DF3}"/>
              </a:ext>
            </a:extLst>
          </p:cNvPr>
          <p:cNvSpPr txBox="1"/>
          <p:nvPr/>
        </p:nvSpPr>
        <p:spPr>
          <a:xfrm>
            <a:off x="6869825" y="1842464"/>
            <a:ext cx="1933543" cy="253916"/>
          </a:xfrm>
          <a:prstGeom prst="rect">
            <a:avLst/>
          </a:prstGeom>
          <a:noFill/>
        </p:spPr>
        <p:txBody>
          <a:bodyPr wrap="none" rtlCol="0">
            <a:spAutoFit/>
          </a:bodyPr>
          <a:lstStyle/>
          <a:p>
            <a:r>
              <a:rPr lang="en-IN" sz="1050" b="1" dirty="0"/>
              <a:t>2023 Global Average = 64%</a:t>
            </a:r>
            <a:endParaRPr lang="en-IN" sz="900" dirty="0">
              <a:solidFill>
                <a:schemeClr val="bg1">
                  <a:lumMod val="75000"/>
                </a:schemeClr>
              </a:solidFill>
            </a:endParaRPr>
          </a:p>
        </p:txBody>
      </p:sp>
      <p:cxnSp>
        <p:nvCxnSpPr>
          <p:cNvPr id="12" name="Straight Connector 11">
            <a:extLst>
              <a:ext uri="{FF2B5EF4-FFF2-40B4-BE49-F238E27FC236}">
                <a16:creationId xmlns:a16="http://schemas.microsoft.com/office/drawing/2014/main" id="{7883832C-8C81-42E7-27D5-89DCB34DF92A}"/>
              </a:ext>
            </a:extLst>
          </p:cNvPr>
          <p:cNvCxnSpPr>
            <a:cxnSpLocks/>
          </p:cNvCxnSpPr>
          <p:nvPr/>
        </p:nvCxnSpPr>
        <p:spPr>
          <a:xfrm>
            <a:off x="6656147" y="2180896"/>
            <a:ext cx="0" cy="28303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CB84A0-79B1-F771-0CDD-807F04A1A8E2}"/>
              </a:ext>
            </a:extLst>
          </p:cNvPr>
          <p:cNvSpPr txBox="1"/>
          <p:nvPr/>
        </p:nvSpPr>
        <p:spPr>
          <a:xfrm>
            <a:off x="2740674" y="1531944"/>
            <a:ext cx="3601692" cy="369332"/>
          </a:xfrm>
          <a:prstGeom prst="rect">
            <a:avLst/>
          </a:prstGeom>
          <a:noFill/>
        </p:spPr>
        <p:txBody>
          <a:bodyPr wrap="square" rtlCol="0">
            <a:spAutoFit/>
          </a:bodyPr>
          <a:lstStyle/>
          <a:p>
            <a:pPr algn="ctr"/>
            <a:r>
              <a:rPr lang="en-US" sz="900" b="1" dirty="0">
                <a:solidFill>
                  <a:schemeClr val="tx2"/>
                </a:solidFill>
              </a:rPr>
              <a:t>Percentage of CISOs who agree their organization has</a:t>
            </a:r>
          </a:p>
          <a:p>
            <a:pPr algn="ctr"/>
            <a:r>
              <a:rPr lang="en-US" sz="900" b="1" dirty="0">
                <a:solidFill>
                  <a:schemeClr val="tx2"/>
                </a:solidFill>
              </a:rPr>
              <a:t>appropriate controls in place to mitigate supply chain risk.</a:t>
            </a:r>
            <a:endParaRPr lang="en-IN" sz="700" dirty="0">
              <a:solidFill>
                <a:schemeClr val="tx2"/>
              </a:solidFill>
            </a:endParaRPr>
          </a:p>
        </p:txBody>
      </p:sp>
      <p:sp>
        <p:nvSpPr>
          <p:cNvPr id="14" name="Rectangle 13">
            <a:extLst>
              <a:ext uri="{FF2B5EF4-FFF2-40B4-BE49-F238E27FC236}">
                <a16:creationId xmlns:a16="http://schemas.microsoft.com/office/drawing/2014/main" id="{CC5B45FC-C5FA-37B1-4258-A50861805441}"/>
              </a:ext>
            </a:extLst>
          </p:cNvPr>
          <p:cNvSpPr/>
          <p:nvPr/>
        </p:nvSpPr>
        <p:spPr>
          <a:xfrm>
            <a:off x="524540" y="1679944"/>
            <a:ext cx="354418" cy="28174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AF957D52-83FA-CBCC-D1CF-EBBAF0D4EB58}"/>
              </a:ext>
            </a:extLst>
          </p:cNvPr>
          <p:cNvSpPr/>
          <p:nvPr/>
        </p:nvSpPr>
        <p:spPr>
          <a:xfrm>
            <a:off x="1049079" y="1741069"/>
            <a:ext cx="354418" cy="27563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BDCF16BB-2C58-0A81-E8A3-5A3EC392B2FB}"/>
              </a:ext>
            </a:extLst>
          </p:cNvPr>
          <p:cNvSpPr/>
          <p:nvPr/>
        </p:nvSpPr>
        <p:spPr>
          <a:xfrm>
            <a:off x="1573618" y="1882140"/>
            <a:ext cx="354418" cy="2615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BFA40B50-C6C3-7A59-72C8-4F8E2C1598F8}"/>
              </a:ext>
            </a:extLst>
          </p:cNvPr>
          <p:cNvSpPr/>
          <p:nvPr/>
        </p:nvSpPr>
        <p:spPr>
          <a:xfrm>
            <a:off x="2098157" y="2057400"/>
            <a:ext cx="354418" cy="2439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5B2D4C1E-2057-E9FB-5691-683451339B01}"/>
              </a:ext>
            </a:extLst>
          </p:cNvPr>
          <p:cNvSpPr/>
          <p:nvPr/>
        </p:nvSpPr>
        <p:spPr>
          <a:xfrm>
            <a:off x="2587253" y="2202181"/>
            <a:ext cx="354418" cy="2295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D3FA8082-B8CB-93FF-94C4-7CAEC6F88FB8}"/>
              </a:ext>
            </a:extLst>
          </p:cNvPr>
          <p:cNvSpPr/>
          <p:nvPr/>
        </p:nvSpPr>
        <p:spPr>
          <a:xfrm>
            <a:off x="3111793" y="2261192"/>
            <a:ext cx="354418" cy="22361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E766DEA4-CC27-7511-9BDF-1815AA773157}"/>
              </a:ext>
            </a:extLst>
          </p:cNvPr>
          <p:cNvSpPr/>
          <p:nvPr/>
        </p:nvSpPr>
        <p:spPr>
          <a:xfrm>
            <a:off x="3636333" y="2363716"/>
            <a:ext cx="354418" cy="2133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AC7B323A-9A00-A3F6-981A-CEE06409DF1D}"/>
              </a:ext>
            </a:extLst>
          </p:cNvPr>
          <p:cNvSpPr/>
          <p:nvPr/>
        </p:nvSpPr>
        <p:spPr>
          <a:xfrm>
            <a:off x="4141382" y="2395871"/>
            <a:ext cx="354418" cy="21015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068FAD4C-3124-B589-EDC8-C53678F83883}"/>
              </a:ext>
            </a:extLst>
          </p:cNvPr>
          <p:cNvSpPr/>
          <p:nvPr/>
        </p:nvSpPr>
        <p:spPr>
          <a:xfrm>
            <a:off x="4662380" y="2395871"/>
            <a:ext cx="354418" cy="21015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303E5C82-4C76-1E1A-335E-377413F1316F}"/>
              </a:ext>
            </a:extLst>
          </p:cNvPr>
          <p:cNvSpPr/>
          <p:nvPr/>
        </p:nvSpPr>
        <p:spPr>
          <a:xfrm>
            <a:off x="5163287" y="2554873"/>
            <a:ext cx="354418" cy="19425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E9DCE1E7-8BC7-C026-A47D-E5C40E59F064}"/>
              </a:ext>
            </a:extLst>
          </p:cNvPr>
          <p:cNvSpPr/>
          <p:nvPr/>
        </p:nvSpPr>
        <p:spPr>
          <a:xfrm>
            <a:off x="5700526" y="2641093"/>
            <a:ext cx="354418" cy="18562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B298E877-425B-19F3-D54C-92D01F32A6D0}"/>
              </a:ext>
            </a:extLst>
          </p:cNvPr>
          <p:cNvSpPr/>
          <p:nvPr/>
        </p:nvSpPr>
        <p:spPr>
          <a:xfrm>
            <a:off x="6219017" y="2750290"/>
            <a:ext cx="354418" cy="17470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ectangle 25">
            <a:extLst>
              <a:ext uri="{FF2B5EF4-FFF2-40B4-BE49-F238E27FC236}">
                <a16:creationId xmlns:a16="http://schemas.microsoft.com/office/drawing/2014/main" id="{BEB08690-10B8-6367-94EC-CC8400E0DD41}"/>
              </a:ext>
            </a:extLst>
          </p:cNvPr>
          <p:cNvSpPr/>
          <p:nvPr/>
        </p:nvSpPr>
        <p:spPr>
          <a:xfrm>
            <a:off x="6737508" y="2906235"/>
            <a:ext cx="354418" cy="15911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26">
            <a:extLst>
              <a:ext uri="{FF2B5EF4-FFF2-40B4-BE49-F238E27FC236}">
                <a16:creationId xmlns:a16="http://schemas.microsoft.com/office/drawing/2014/main" id="{632CBF71-A223-4359-D6E4-B79C244CEFD2}"/>
              </a:ext>
            </a:extLst>
          </p:cNvPr>
          <p:cNvSpPr/>
          <p:nvPr/>
        </p:nvSpPr>
        <p:spPr>
          <a:xfrm>
            <a:off x="7233694" y="2977119"/>
            <a:ext cx="354418" cy="15202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Rectangle 27">
            <a:extLst>
              <a:ext uri="{FF2B5EF4-FFF2-40B4-BE49-F238E27FC236}">
                <a16:creationId xmlns:a16="http://schemas.microsoft.com/office/drawing/2014/main" id="{CC0E1359-181B-D47C-35AD-BC97BEE32C7A}"/>
              </a:ext>
            </a:extLst>
          </p:cNvPr>
          <p:cNvSpPr/>
          <p:nvPr/>
        </p:nvSpPr>
        <p:spPr>
          <a:xfrm>
            <a:off x="7757943" y="3066289"/>
            <a:ext cx="354418" cy="14311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Rectangle 28">
            <a:extLst>
              <a:ext uri="{FF2B5EF4-FFF2-40B4-BE49-F238E27FC236}">
                <a16:creationId xmlns:a16="http://schemas.microsoft.com/office/drawing/2014/main" id="{F148851F-9966-513B-8BB6-F496FD52672D}"/>
              </a:ext>
            </a:extLst>
          </p:cNvPr>
          <p:cNvSpPr/>
          <p:nvPr/>
        </p:nvSpPr>
        <p:spPr>
          <a:xfrm>
            <a:off x="8282192" y="3152774"/>
            <a:ext cx="354418" cy="1344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a:extLst>
              <a:ext uri="{FF2B5EF4-FFF2-40B4-BE49-F238E27FC236}">
                <a16:creationId xmlns:a16="http://schemas.microsoft.com/office/drawing/2014/main" id="{4E0E615F-8B82-B56C-E189-5E56A4CDB342}"/>
              </a:ext>
            </a:extLst>
          </p:cNvPr>
          <p:cNvSpPr txBox="1"/>
          <p:nvPr/>
        </p:nvSpPr>
        <p:spPr>
          <a:xfrm>
            <a:off x="591943" y="1758945"/>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79%</a:t>
            </a:r>
          </a:p>
        </p:txBody>
      </p:sp>
      <p:sp>
        <p:nvSpPr>
          <p:cNvPr id="31" name="TextBox 30">
            <a:extLst>
              <a:ext uri="{FF2B5EF4-FFF2-40B4-BE49-F238E27FC236}">
                <a16:creationId xmlns:a16="http://schemas.microsoft.com/office/drawing/2014/main" id="{EC8FA232-B2B5-E528-FFA6-1663D941B9F3}"/>
              </a:ext>
            </a:extLst>
          </p:cNvPr>
          <p:cNvSpPr txBox="1"/>
          <p:nvPr/>
        </p:nvSpPr>
        <p:spPr>
          <a:xfrm>
            <a:off x="1116482" y="1801477"/>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78%</a:t>
            </a:r>
          </a:p>
        </p:txBody>
      </p:sp>
      <p:sp>
        <p:nvSpPr>
          <p:cNvPr id="32" name="TextBox 31">
            <a:extLst>
              <a:ext uri="{FF2B5EF4-FFF2-40B4-BE49-F238E27FC236}">
                <a16:creationId xmlns:a16="http://schemas.microsoft.com/office/drawing/2014/main" id="{4FBC425A-C546-8926-2C67-67D9C0F918B5}"/>
              </a:ext>
            </a:extLst>
          </p:cNvPr>
          <p:cNvSpPr txBox="1"/>
          <p:nvPr/>
        </p:nvSpPr>
        <p:spPr>
          <a:xfrm>
            <a:off x="1641021" y="1924349"/>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77%</a:t>
            </a:r>
          </a:p>
        </p:txBody>
      </p:sp>
      <p:sp>
        <p:nvSpPr>
          <p:cNvPr id="33" name="TextBox 32">
            <a:extLst>
              <a:ext uri="{FF2B5EF4-FFF2-40B4-BE49-F238E27FC236}">
                <a16:creationId xmlns:a16="http://schemas.microsoft.com/office/drawing/2014/main" id="{18F30E3C-9643-B406-04DB-34DBB0EB4289}"/>
              </a:ext>
            </a:extLst>
          </p:cNvPr>
          <p:cNvSpPr txBox="1"/>
          <p:nvPr/>
        </p:nvSpPr>
        <p:spPr>
          <a:xfrm>
            <a:off x="2163945" y="209801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75%</a:t>
            </a:r>
          </a:p>
        </p:txBody>
      </p:sp>
      <p:sp>
        <p:nvSpPr>
          <p:cNvPr id="34" name="TextBox 33">
            <a:extLst>
              <a:ext uri="{FF2B5EF4-FFF2-40B4-BE49-F238E27FC236}">
                <a16:creationId xmlns:a16="http://schemas.microsoft.com/office/drawing/2014/main" id="{2ADD9A40-1693-6155-E293-7BE1307F66A6}"/>
              </a:ext>
            </a:extLst>
          </p:cNvPr>
          <p:cNvSpPr txBox="1"/>
          <p:nvPr/>
        </p:nvSpPr>
        <p:spPr>
          <a:xfrm>
            <a:off x="2654656" y="224374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71%</a:t>
            </a:r>
          </a:p>
        </p:txBody>
      </p:sp>
      <p:sp>
        <p:nvSpPr>
          <p:cNvPr id="35" name="TextBox 34">
            <a:extLst>
              <a:ext uri="{FF2B5EF4-FFF2-40B4-BE49-F238E27FC236}">
                <a16:creationId xmlns:a16="http://schemas.microsoft.com/office/drawing/2014/main" id="{81D3A4CA-B97E-D14C-F4C0-899DBF5F2FB1}"/>
              </a:ext>
            </a:extLst>
          </p:cNvPr>
          <p:cNvSpPr txBox="1"/>
          <p:nvPr/>
        </p:nvSpPr>
        <p:spPr>
          <a:xfrm>
            <a:off x="3179196" y="229708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69%</a:t>
            </a:r>
          </a:p>
        </p:txBody>
      </p:sp>
      <p:sp>
        <p:nvSpPr>
          <p:cNvPr id="36" name="TextBox 35">
            <a:extLst>
              <a:ext uri="{FF2B5EF4-FFF2-40B4-BE49-F238E27FC236}">
                <a16:creationId xmlns:a16="http://schemas.microsoft.com/office/drawing/2014/main" id="{3DDC820A-EFDA-3CED-B112-E02154AEE4B0}"/>
              </a:ext>
            </a:extLst>
          </p:cNvPr>
          <p:cNvSpPr txBox="1"/>
          <p:nvPr/>
        </p:nvSpPr>
        <p:spPr>
          <a:xfrm>
            <a:off x="3703736" y="2393290"/>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67%</a:t>
            </a:r>
          </a:p>
        </p:txBody>
      </p:sp>
      <p:sp>
        <p:nvSpPr>
          <p:cNvPr id="37" name="TextBox 36">
            <a:extLst>
              <a:ext uri="{FF2B5EF4-FFF2-40B4-BE49-F238E27FC236}">
                <a16:creationId xmlns:a16="http://schemas.microsoft.com/office/drawing/2014/main" id="{868FAD2A-CF0A-E654-461D-DDCB302ABF73}"/>
              </a:ext>
            </a:extLst>
          </p:cNvPr>
          <p:cNvSpPr txBox="1"/>
          <p:nvPr/>
        </p:nvSpPr>
        <p:spPr>
          <a:xfrm>
            <a:off x="4208785" y="245402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65%</a:t>
            </a:r>
          </a:p>
        </p:txBody>
      </p:sp>
      <p:sp>
        <p:nvSpPr>
          <p:cNvPr id="38" name="TextBox 37">
            <a:extLst>
              <a:ext uri="{FF2B5EF4-FFF2-40B4-BE49-F238E27FC236}">
                <a16:creationId xmlns:a16="http://schemas.microsoft.com/office/drawing/2014/main" id="{239B28A1-3BE1-A79C-31C7-FD51FDDE76A6}"/>
              </a:ext>
            </a:extLst>
          </p:cNvPr>
          <p:cNvSpPr txBox="1"/>
          <p:nvPr/>
        </p:nvSpPr>
        <p:spPr>
          <a:xfrm>
            <a:off x="4729783" y="245402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65%</a:t>
            </a:r>
          </a:p>
        </p:txBody>
      </p:sp>
      <p:sp>
        <p:nvSpPr>
          <p:cNvPr id="39" name="TextBox 38">
            <a:extLst>
              <a:ext uri="{FF2B5EF4-FFF2-40B4-BE49-F238E27FC236}">
                <a16:creationId xmlns:a16="http://schemas.microsoft.com/office/drawing/2014/main" id="{32D0F47C-FEB9-9881-2E60-10A79A157F83}"/>
              </a:ext>
            </a:extLst>
          </p:cNvPr>
          <p:cNvSpPr txBox="1"/>
          <p:nvPr/>
        </p:nvSpPr>
        <p:spPr>
          <a:xfrm>
            <a:off x="5230690" y="259518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59%</a:t>
            </a:r>
          </a:p>
        </p:txBody>
      </p:sp>
      <p:sp>
        <p:nvSpPr>
          <p:cNvPr id="40" name="TextBox 39">
            <a:extLst>
              <a:ext uri="{FF2B5EF4-FFF2-40B4-BE49-F238E27FC236}">
                <a16:creationId xmlns:a16="http://schemas.microsoft.com/office/drawing/2014/main" id="{DFCFDBC5-B9B7-8ACB-FAEE-56AC24392D4E}"/>
              </a:ext>
            </a:extLst>
          </p:cNvPr>
          <p:cNvSpPr txBox="1"/>
          <p:nvPr/>
        </p:nvSpPr>
        <p:spPr>
          <a:xfrm>
            <a:off x="5767929" y="2685675"/>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58%</a:t>
            </a:r>
          </a:p>
        </p:txBody>
      </p:sp>
      <p:sp>
        <p:nvSpPr>
          <p:cNvPr id="41" name="TextBox 40">
            <a:extLst>
              <a:ext uri="{FF2B5EF4-FFF2-40B4-BE49-F238E27FC236}">
                <a16:creationId xmlns:a16="http://schemas.microsoft.com/office/drawing/2014/main" id="{B29E63B2-AEA6-A427-4EC6-AF70DBBE2595}"/>
              </a:ext>
            </a:extLst>
          </p:cNvPr>
          <p:cNvSpPr txBox="1"/>
          <p:nvPr/>
        </p:nvSpPr>
        <p:spPr>
          <a:xfrm>
            <a:off x="6286420" y="2787402"/>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56%</a:t>
            </a:r>
          </a:p>
        </p:txBody>
      </p:sp>
      <p:sp>
        <p:nvSpPr>
          <p:cNvPr id="42" name="TextBox 41">
            <a:extLst>
              <a:ext uri="{FF2B5EF4-FFF2-40B4-BE49-F238E27FC236}">
                <a16:creationId xmlns:a16="http://schemas.microsoft.com/office/drawing/2014/main" id="{F36C7700-8D5F-AEA0-E20F-A9B206912FD6}"/>
              </a:ext>
            </a:extLst>
          </p:cNvPr>
          <p:cNvSpPr txBox="1"/>
          <p:nvPr/>
        </p:nvSpPr>
        <p:spPr>
          <a:xfrm>
            <a:off x="6804911" y="2957645"/>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53%</a:t>
            </a:r>
          </a:p>
        </p:txBody>
      </p:sp>
      <p:sp>
        <p:nvSpPr>
          <p:cNvPr id="43" name="TextBox 42">
            <a:extLst>
              <a:ext uri="{FF2B5EF4-FFF2-40B4-BE49-F238E27FC236}">
                <a16:creationId xmlns:a16="http://schemas.microsoft.com/office/drawing/2014/main" id="{434366C0-213E-0145-9EE8-1B57E4D6F620}"/>
              </a:ext>
            </a:extLst>
          </p:cNvPr>
          <p:cNvSpPr txBox="1"/>
          <p:nvPr/>
        </p:nvSpPr>
        <p:spPr>
          <a:xfrm>
            <a:off x="7301097" y="3038436"/>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51%</a:t>
            </a:r>
          </a:p>
        </p:txBody>
      </p:sp>
      <p:sp>
        <p:nvSpPr>
          <p:cNvPr id="44" name="TextBox 43">
            <a:extLst>
              <a:ext uri="{FF2B5EF4-FFF2-40B4-BE49-F238E27FC236}">
                <a16:creationId xmlns:a16="http://schemas.microsoft.com/office/drawing/2014/main" id="{C757580C-48E0-8C53-C164-CCC110E6F959}"/>
              </a:ext>
            </a:extLst>
          </p:cNvPr>
          <p:cNvSpPr txBox="1"/>
          <p:nvPr/>
        </p:nvSpPr>
        <p:spPr>
          <a:xfrm>
            <a:off x="7825346" y="310888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50%</a:t>
            </a:r>
          </a:p>
        </p:txBody>
      </p:sp>
      <p:sp>
        <p:nvSpPr>
          <p:cNvPr id="45" name="TextBox 44">
            <a:extLst>
              <a:ext uri="{FF2B5EF4-FFF2-40B4-BE49-F238E27FC236}">
                <a16:creationId xmlns:a16="http://schemas.microsoft.com/office/drawing/2014/main" id="{DFBBB5B4-92B9-E6A0-513F-E690DC4DA7CE}"/>
              </a:ext>
            </a:extLst>
          </p:cNvPr>
          <p:cNvSpPr txBox="1"/>
          <p:nvPr/>
        </p:nvSpPr>
        <p:spPr>
          <a:xfrm>
            <a:off x="8349595" y="318508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48%</a:t>
            </a:r>
          </a:p>
        </p:txBody>
      </p:sp>
      <p:grpSp>
        <p:nvGrpSpPr>
          <p:cNvPr id="46" name="Group 45">
            <a:extLst>
              <a:ext uri="{FF2B5EF4-FFF2-40B4-BE49-F238E27FC236}">
                <a16:creationId xmlns:a16="http://schemas.microsoft.com/office/drawing/2014/main" id="{21FEEC22-0551-69AB-B0BB-241498E146B8}"/>
              </a:ext>
            </a:extLst>
          </p:cNvPr>
          <p:cNvGrpSpPr/>
          <p:nvPr/>
        </p:nvGrpSpPr>
        <p:grpSpPr>
          <a:xfrm>
            <a:off x="596918" y="3935900"/>
            <a:ext cx="209662" cy="405747"/>
            <a:chOff x="557207" y="3935898"/>
            <a:chExt cx="209662" cy="405747"/>
          </a:xfrm>
        </p:grpSpPr>
        <p:sp>
          <p:nvSpPr>
            <p:cNvPr id="47" name="Rectangle: Rounded Corners 46">
              <a:extLst>
                <a:ext uri="{FF2B5EF4-FFF2-40B4-BE49-F238E27FC236}">
                  <a16:creationId xmlns:a16="http://schemas.microsoft.com/office/drawing/2014/main" id="{3F3E8275-4DA6-BA29-CB83-A471CA518DBF}"/>
                </a:ext>
              </a:extLst>
            </p:cNvPr>
            <p:cNvSpPr/>
            <p:nvPr/>
          </p:nvSpPr>
          <p:spPr>
            <a:xfrm>
              <a:off x="557207" y="3935898"/>
              <a:ext cx="209662" cy="4057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8" name="Picture 47">
              <a:extLst>
                <a:ext uri="{FF2B5EF4-FFF2-40B4-BE49-F238E27FC236}">
                  <a16:creationId xmlns:a16="http://schemas.microsoft.com/office/drawing/2014/main" id="{4E0B9A61-EFE7-08AA-B20B-3CCCBF0507A5}"/>
                </a:ext>
              </a:extLst>
            </p:cNvPr>
            <p:cNvPicPr>
              <a:picLocks noChangeAspect="1" noChangeArrowheads="1"/>
            </p:cNvPicPr>
            <p:nvPr/>
          </p:nvPicPr>
          <p:blipFill>
            <a:blip r:embed="rId3"/>
            <a:srcRect/>
            <a:stretch/>
          </p:blipFill>
          <p:spPr bwMode="auto">
            <a:xfrm>
              <a:off x="582515" y="4151579"/>
              <a:ext cx="159048" cy="159436"/>
            </a:xfrm>
            <a:custGeom>
              <a:avLst/>
              <a:gdLst>
                <a:gd name="connsiteX0" fmla="*/ 2571751 w 5143500"/>
                <a:gd name="connsiteY0" fmla="*/ 0 h 5143499"/>
                <a:gd name="connsiteX1" fmla="*/ 5130226 w 5143500"/>
                <a:gd name="connsiteY1" fmla="*/ 2308804 h 5143499"/>
                <a:gd name="connsiteX2" fmla="*/ 5143500 w 5143500"/>
                <a:gd name="connsiteY2" fmla="*/ 2571691 h 5143499"/>
                <a:gd name="connsiteX3" fmla="*/ 5143500 w 5143500"/>
                <a:gd name="connsiteY3" fmla="*/ 2571809 h 5143499"/>
                <a:gd name="connsiteX4" fmla="*/ 5130226 w 5143500"/>
                <a:gd name="connsiteY4" fmla="*/ 2834697 h 5143499"/>
                <a:gd name="connsiteX5" fmla="*/ 2834698 w 5143500"/>
                <a:gd name="connsiteY5" fmla="*/ 5130223 h 5143499"/>
                <a:gd name="connsiteX6" fmla="*/ 2571771 w 5143500"/>
                <a:gd name="connsiteY6" fmla="*/ 5143499 h 5143499"/>
                <a:gd name="connsiteX7" fmla="*/ 2571732 w 5143500"/>
                <a:gd name="connsiteY7" fmla="*/ 5143499 h 5143499"/>
                <a:gd name="connsiteX8" fmla="*/ 2308805 w 5143500"/>
                <a:gd name="connsiteY8" fmla="*/ 5130223 h 5143499"/>
                <a:gd name="connsiteX9" fmla="*/ 13277 w 5143500"/>
                <a:gd name="connsiteY9" fmla="*/ 2834697 h 5143499"/>
                <a:gd name="connsiteX10" fmla="*/ 0 w 5143500"/>
                <a:gd name="connsiteY10" fmla="*/ 2571770 h 5143499"/>
                <a:gd name="connsiteX11" fmla="*/ 0 w 5143500"/>
                <a:gd name="connsiteY11" fmla="*/ 2571730 h 5143499"/>
                <a:gd name="connsiteX12" fmla="*/ 13277 w 5143500"/>
                <a:gd name="connsiteY12" fmla="*/ 2308804 h 5143499"/>
                <a:gd name="connsiteX13" fmla="*/ 2571751 w 5143500"/>
                <a:gd name="connsiteY13"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143499">
                  <a:moveTo>
                    <a:pt x="2571751" y="0"/>
                  </a:moveTo>
                  <a:cubicBezTo>
                    <a:pt x="3903319" y="0"/>
                    <a:pt x="4998526" y="1011983"/>
                    <a:pt x="5130226" y="2308804"/>
                  </a:cubicBezTo>
                  <a:lnTo>
                    <a:pt x="5143500" y="2571691"/>
                  </a:lnTo>
                  <a:lnTo>
                    <a:pt x="5143500" y="2571809"/>
                  </a:lnTo>
                  <a:lnTo>
                    <a:pt x="5130226" y="2834697"/>
                  </a:lnTo>
                  <a:cubicBezTo>
                    <a:pt x="5007306" y="4045062"/>
                    <a:pt x="4045064" y="5007303"/>
                    <a:pt x="2834698" y="5130223"/>
                  </a:cubicBezTo>
                  <a:lnTo>
                    <a:pt x="2571771" y="5143499"/>
                  </a:lnTo>
                  <a:lnTo>
                    <a:pt x="2571732" y="5143499"/>
                  </a:lnTo>
                  <a:lnTo>
                    <a:pt x="2308805" y="5130223"/>
                  </a:lnTo>
                  <a:cubicBezTo>
                    <a:pt x="1098438" y="5007303"/>
                    <a:pt x="136196" y="4045062"/>
                    <a:pt x="13277" y="2834697"/>
                  </a:cubicBezTo>
                  <a:lnTo>
                    <a:pt x="0" y="2571770"/>
                  </a:lnTo>
                  <a:lnTo>
                    <a:pt x="0" y="2571730"/>
                  </a:lnTo>
                  <a:lnTo>
                    <a:pt x="13277" y="2308804"/>
                  </a:lnTo>
                  <a:cubicBezTo>
                    <a:pt x="144976" y="1011983"/>
                    <a:pt x="1240183" y="0"/>
                    <a:pt x="2571751" y="0"/>
                  </a:cubicBezTo>
                  <a:close/>
                </a:path>
              </a:pathLst>
            </a:cu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CA9C5657-9C9A-E21C-A29D-54E97578A31D}"/>
                </a:ext>
              </a:extLst>
            </p:cNvPr>
            <p:cNvSpPr txBox="1"/>
            <p:nvPr/>
          </p:nvSpPr>
          <p:spPr>
            <a:xfrm rot="16200000">
              <a:off x="609139" y="3998127"/>
              <a:ext cx="105798" cy="107722"/>
            </a:xfrm>
            <a:prstGeom prst="rect">
              <a:avLst/>
            </a:prstGeom>
            <a:noFill/>
          </p:spPr>
          <p:txBody>
            <a:bodyPr wrap="none" lIns="0" tIns="0" rIns="0" bIns="0" rtlCol="0">
              <a:spAutoFit/>
            </a:bodyPr>
            <a:lstStyle/>
            <a:p>
              <a:r>
                <a:rPr lang="en-IN" sz="700" b="1" dirty="0">
                  <a:latin typeface="Arial Narrow" panose="020B0606020202030204" pitchFamily="34" charset="0"/>
                </a:rPr>
                <a:t>UK</a:t>
              </a:r>
            </a:p>
          </p:txBody>
        </p:sp>
      </p:grpSp>
      <p:grpSp>
        <p:nvGrpSpPr>
          <p:cNvPr id="50" name="Group 49">
            <a:extLst>
              <a:ext uri="{FF2B5EF4-FFF2-40B4-BE49-F238E27FC236}">
                <a16:creationId xmlns:a16="http://schemas.microsoft.com/office/drawing/2014/main" id="{84EBE8E2-B4F4-3E8E-0685-D1B3B407FF48}"/>
              </a:ext>
            </a:extLst>
          </p:cNvPr>
          <p:cNvGrpSpPr/>
          <p:nvPr/>
        </p:nvGrpSpPr>
        <p:grpSpPr>
          <a:xfrm>
            <a:off x="1645996" y="3795342"/>
            <a:ext cx="209662" cy="546305"/>
            <a:chOff x="3166108" y="3795341"/>
            <a:chExt cx="209662" cy="546305"/>
          </a:xfrm>
        </p:grpSpPr>
        <p:sp>
          <p:nvSpPr>
            <p:cNvPr id="51" name="Rectangle: Rounded Corners 50">
              <a:extLst>
                <a:ext uri="{FF2B5EF4-FFF2-40B4-BE49-F238E27FC236}">
                  <a16:creationId xmlns:a16="http://schemas.microsoft.com/office/drawing/2014/main" id="{00B44D17-4D7B-8CBA-1EB5-56EC4DE1D6F9}"/>
                </a:ext>
              </a:extLst>
            </p:cNvPr>
            <p:cNvSpPr/>
            <p:nvPr/>
          </p:nvSpPr>
          <p:spPr>
            <a:xfrm>
              <a:off x="3166108" y="3795341"/>
              <a:ext cx="209662" cy="5463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51">
              <a:extLst>
                <a:ext uri="{FF2B5EF4-FFF2-40B4-BE49-F238E27FC236}">
                  <a16:creationId xmlns:a16="http://schemas.microsoft.com/office/drawing/2014/main" id="{1336BD94-2003-3C6D-5F74-3B22738B55BF}"/>
                </a:ext>
              </a:extLst>
            </p:cNvPr>
            <p:cNvSpPr txBox="1"/>
            <p:nvPr/>
          </p:nvSpPr>
          <p:spPr>
            <a:xfrm rot="16200000">
              <a:off x="3149111" y="3929198"/>
              <a:ext cx="243656" cy="107722"/>
            </a:xfrm>
            <a:prstGeom prst="rect">
              <a:avLst/>
            </a:prstGeom>
            <a:noFill/>
          </p:spPr>
          <p:txBody>
            <a:bodyPr wrap="none" lIns="0" tIns="0" rIns="0" bIns="0" rtlCol="0">
              <a:spAutoFit/>
            </a:bodyPr>
            <a:lstStyle/>
            <a:p>
              <a:r>
                <a:rPr lang="en-IN" sz="700" b="1" dirty="0">
                  <a:latin typeface="Arial Narrow" panose="020B0606020202030204" pitchFamily="34" charset="0"/>
                </a:rPr>
                <a:t>France</a:t>
              </a:r>
            </a:p>
          </p:txBody>
        </p:sp>
        <p:pic>
          <p:nvPicPr>
            <p:cNvPr id="53" name="Picture 52">
              <a:extLst>
                <a:ext uri="{FF2B5EF4-FFF2-40B4-BE49-F238E27FC236}">
                  <a16:creationId xmlns:a16="http://schemas.microsoft.com/office/drawing/2014/main" id="{B839759C-A51A-7815-4219-C756D840A644}"/>
                </a:ext>
              </a:extLst>
            </p:cNvPr>
            <p:cNvPicPr>
              <a:picLocks noChangeAspect="1" noChangeArrowheads="1"/>
            </p:cNvPicPr>
            <p:nvPr/>
          </p:nvPicPr>
          <p:blipFill>
            <a:blip r:embed="rId4"/>
            <a:srcRect/>
            <a:stretch/>
          </p:blipFill>
          <p:spPr bwMode="auto">
            <a:xfrm>
              <a:off x="3190276" y="4149295"/>
              <a:ext cx="161326" cy="161720"/>
            </a:xfrm>
            <a:custGeom>
              <a:avLst/>
              <a:gdLst>
                <a:gd name="connsiteX0" fmla="*/ 2094691 w 4189382"/>
                <a:gd name="connsiteY0" fmla="*/ 0 h 4189382"/>
                <a:gd name="connsiteX1" fmla="*/ 4189382 w 4189382"/>
                <a:gd name="connsiteY1" fmla="*/ 2094691 h 4189382"/>
                <a:gd name="connsiteX2" fmla="*/ 2094691 w 4189382"/>
                <a:gd name="connsiteY2" fmla="*/ 4189382 h 4189382"/>
                <a:gd name="connsiteX3" fmla="*/ 0 w 4189382"/>
                <a:gd name="connsiteY3" fmla="*/ 2094691 h 4189382"/>
                <a:gd name="connsiteX4" fmla="*/ 2094691 w 4189382"/>
                <a:gd name="connsiteY4" fmla="*/ 0 h 418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382" h="4189382">
                  <a:moveTo>
                    <a:pt x="2094691" y="0"/>
                  </a:moveTo>
                  <a:cubicBezTo>
                    <a:pt x="3251557" y="0"/>
                    <a:pt x="4189382" y="937825"/>
                    <a:pt x="4189382" y="2094691"/>
                  </a:cubicBezTo>
                  <a:cubicBezTo>
                    <a:pt x="4189382" y="3251557"/>
                    <a:pt x="3251557" y="4189382"/>
                    <a:pt x="2094691" y="4189382"/>
                  </a:cubicBezTo>
                  <a:cubicBezTo>
                    <a:pt x="937825" y="4189382"/>
                    <a:pt x="0" y="3251557"/>
                    <a:pt x="0" y="2094691"/>
                  </a:cubicBezTo>
                  <a:cubicBezTo>
                    <a:pt x="0" y="937825"/>
                    <a:pt x="937825" y="0"/>
                    <a:pt x="2094691"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4168B0C3-0028-4770-E334-623056E7E8D0}"/>
              </a:ext>
            </a:extLst>
          </p:cNvPr>
          <p:cNvGrpSpPr/>
          <p:nvPr/>
        </p:nvGrpSpPr>
        <p:grpSpPr>
          <a:xfrm>
            <a:off x="2659631" y="3839087"/>
            <a:ext cx="209662" cy="502560"/>
            <a:chOff x="4685700" y="3839087"/>
            <a:chExt cx="209662" cy="502560"/>
          </a:xfrm>
        </p:grpSpPr>
        <p:sp>
          <p:nvSpPr>
            <p:cNvPr id="55" name="Rectangle: Rounded Corners 54">
              <a:extLst>
                <a:ext uri="{FF2B5EF4-FFF2-40B4-BE49-F238E27FC236}">
                  <a16:creationId xmlns:a16="http://schemas.microsoft.com/office/drawing/2014/main" id="{C6CB96E1-762E-9B9B-49C0-31CEB5615EFF}"/>
                </a:ext>
              </a:extLst>
            </p:cNvPr>
            <p:cNvSpPr/>
            <p:nvPr/>
          </p:nvSpPr>
          <p:spPr>
            <a:xfrm>
              <a:off x="4685700"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TextBox 55">
              <a:extLst>
                <a:ext uri="{FF2B5EF4-FFF2-40B4-BE49-F238E27FC236}">
                  <a16:creationId xmlns:a16="http://schemas.microsoft.com/office/drawing/2014/main" id="{4258BDA1-033F-2A7D-2037-089096094795}"/>
                </a:ext>
              </a:extLst>
            </p:cNvPr>
            <p:cNvSpPr txBox="1"/>
            <p:nvPr/>
          </p:nvSpPr>
          <p:spPr>
            <a:xfrm rot="16200000">
              <a:off x="4689542"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Brazil</a:t>
              </a:r>
            </a:p>
          </p:txBody>
        </p:sp>
        <p:pic>
          <p:nvPicPr>
            <p:cNvPr id="57" name="Picture 56">
              <a:extLst>
                <a:ext uri="{FF2B5EF4-FFF2-40B4-BE49-F238E27FC236}">
                  <a16:creationId xmlns:a16="http://schemas.microsoft.com/office/drawing/2014/main" id="{E16C93F3-A5C0-8DE7-47B3-4DB05B9A1CC3}"/>
                </a:ext>
              </a:extLst>
            </p:cNvPr>
            <p:cNvPicPr>
              <a:picLocks noChangeAspect="1" noChangeArrowheads="1"/>
            </p:cNvPicPr>
            <p:nvPr/>
          </p:nvPicPr>
          <p:blipFill>
            <a:blip r:embed="rId5"/>
            <a:srcRect t="122" b="122"/>
            <a:stretch/>
          </p:blipFill>
          <p:spPr bwMode="auto">
            <a:xfrm>
              <a:off x="4705104" y="4150087"/>
              <a:ext cx="160928" cy="160928"/>
            </a:xfrm>
            <a:custGeom>
              <a:avLst/>
              <a:gdLst>
                <a:gd name="connsiteX0" fmla="*/ 1063813 w 2127626"/>
                <a:gd name="connsiteY0" fmla="*/ 0 h 2127626"/>
                <a:gd name="connsiteX1" fmla="*/ 2127626 w 2127626"/>
                <a:gd name="connsiteY1" fmla="*/ 1063813 h 2127626"/>
                <a:gd name="connsiteX2" fmla="*/ 1063813 w 2127626"/>
                <a:gd name="connsiteY2" fmla="*/ 2127626 h 2127626"/>
                <a:gd name="connsiteX3" fmla="*/ 0 w 2127626"/>
                <a:gd name="connsiteY3" fmla="*/ 1063813 h 2127626"/>
                <a:gd name="connsiteX4" fmla="*/ 1063813 w 2127626"/>
                <a:gd name="connsiteY4" fmla="*/ 0 h 212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626" h="2127626">
                  <a:moveTo>
                    <a:pt x="1063813" y="0"/>
                  </a:moveTo>
                  <a:cubicBezTo>
                    <a:pt x="1651341" y="0"/>
                    <a:pt x="2127626" y="476285"/>
                    <a:pt x="2127626" y="1063813"/>
                  </a:cubicBezTo>
                  <a:cubicBezTo>
                    <a:pt x="2127626" y="1651341"/>
                    <a:pt x="1651341" y="2127626"/>
                    <a:pt x="1063813" y="2127626"/>
                  </a:cubicBezTo>
                  <a:cubicBezTo>
                    <a:pt x="476285" y="2127626"/>
                    <a:pt x="0" y="1651341"/>
                    <a:pt x="0" y="1063813"/>
                  </a:cubicBezTo>
                  <a:cubicBezTo>
                    <a:pt x="0" y="476285"/>
                    <a:pt x="476285" y="0"/>
                    <a:pt x="106381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0D381684-391B-68FE-C8CB-A83CEE4510A8}"/>
              </a:ext>
            </a:extLst>
          </p:cNvPr>
          <p:cNvGrpSpPr/>
          <p:nvPr/>
        </p:nvGrpSpPr>
        <p:grpSpPr>
          <a:xfrm>
            <a:off x="7306072" y="3902908"/>
            <a:ext cx="209662" cy="438739"/>
            <a:chOff x="8376318" y="3902908"/>
            <a:chExt cx="209662" cy="438739"/>
          </a:xfrm>
        </p:grpSpPr>
        <p:sp>
          <p:nvSpPr>
            <p:cNvPr id="59" name="Rectangle: Rounded Corners 58">
              <a:extLst>
                <a:ext uri="{FF2B5EF4-FFF2-40B4-BE49-F238E27FC236}">
                  <a16:creationId xmlns:a16="http://schemas.microsoft.com/office/drawing/2014/main" id="{9C3B6315-FB48-6237-CD9A-458311DAB116}"/>
                </a:ext>
              </a:extLst>
            </p:cNvPr>
            <p:cNvSpPr/>
            <p:nvPr/>
          </p:nvSpPr>
          <p:spPr>
            <a:xfrm>
              <a:off x="8376318" y="3902908"/>
              <a:ext cx="209662" cy="4387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TextBox 59">
              <a:extLst>
                <a:ext uri="{FF2B5EF4-FFF2-40B4-BE49-F238E27FC236}">
                  <a16:creationId xmlns:a16="http://schemas.microsoft.com/office/drawing/2014/main" id="{254CAEA9-F68F-9DD7-04AD-F37C39A502DC}"/>
                </a:ext>
              </a:extLst>
            </p:cNvPr>
            <p:cNvSpPr txBox="1"/>
            <p:nvPr/>
          </p:nvSpPr>
          <p:spPr>
            <a:xfrm rot="16200000">
              <a:off x="8406610" y="3976486"/>
              <a:ext cx="149080" cy="107722"/>
            </a:xfrm>
            <a:prstGeom prst="rect">
              <a:avLst/>
            </a:prstGeom>
            <a:noFill/>
          </p:spPr>
          <p:txBody>
            <a:bodyPr wrap="none" lIns="0" tIns="0" rIns="0" bIns="0" rtlCol="0">
              <a:spAutoFit/>
            </a:bodyPr>
            <a:lstStyle/>
            <a:p>
              <a:r>
                <a:rPr lang="en-IN" sz="700" b="1" dirty="0">
                  <a:latin typeface="Arial Narrow" panose="020B0606020202030204" pitchFamily="34" charset="0"/>
                </a:rPr>
                <a:t>Italy</a:t>
              </a:r>
            </a:p>
          </p:txBody>
        </p:sp>
        <p:pic>
          <p:nvPicPr>
            <p:cNvPr id="61" name="Picture 60">
              <a:extLst>
                <a:ext uri="{FF2B5EF4-FFF2-40B4-BE49-F238E27FC236}">
                  <a16:creationId xmlns:a16="http://schemas.microsoft.com/office/drawing/2014/main" id="{03C2C0BD-594A-ADD5-1B04-D4AC760902C0}"/>
                </a:ext>
              </a:extLst>
            </p:cNvPr>
            <p:cNvPicPr>
              <a:picLocks noChangeAspect="1" noChangeArrowheads="1"/>
            </p:cNvPicPr>
            <p:nvPr/>
          </p:nvPicPr>
          <p:blipFill>
            <a:blip r:embed="rId6"/>
            <a:srcRect t="122" b="122"/>
            <a:stretch/>
          </p:blipFill>
          <p:spPr bwMode="auto">
            <a:xfrm>
              <a:off x="8399650" y="4148017"/>
              <a:ext cx="162998" cy="162998"/>
            </a:xfrm>
            <a:custGeom>
              <a:avLst/>
              <a:gdLst>
                <a:gd name="connsiteX0" fmla="*/ 628649 w 1257298"/>
                <a:gd name="connsiteY0" fmla="*/ 0 h 1257296"/>
                <a:gd name="connsiteX1" fmla="*/ 1257298 w 1257298"/>
                <a:gd name="connsiteY1" fmla="*/ 628648 h 1257296"/>
                <a:gd name="connsiteX2" fmla="*/ 628649 w 1257298"/>
                <a:gd name="connsiteY2" fmla="*/ 1257296 h 1257296"/>
                <a:gd name="connsiteX3" fmla="*/ 0 w 1257298"/>
                <a:gd name="connsiteY3" fmla="*/ 628648 h 1257296"/>
                <a:gd name="connsiteX4" fmla="*/ 628649 w 1257298"/>
                <a:gd name="connsiteY4" fmla="*/ 0 h 12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98" h="1257296">
                  <a:moveTo>
                    <a:pt x="628649" y="0"/>
                  </a:moveTo>
                  <a:cubicBezTo>
                    <a:pt x="975842" y="0"/>
                    <a:pt x="1257298" y="281455"/>
                    <a:pt x="1257298" y="628648"/>
                  </a:cubicBezTo>
                  <a:cubicBezTo>
                    <a:pt x="1257298" y="975841"/>
                    <a:pt x="975842" y="1257296"/>
                    <a:pt x="628649" y="1257296"/>
                  </a:cubicBezTo>
                  <a:cubicBezTo>
                    <a:pt x="281456" y="1257296"/>
                    <a:pt x="0" y="975841"/>
                    <a:pt x="0" y="628648"/>
                  </a:cubicBezTo>
                  <a:cubicBezTo>
                    <a:pt x="0" y="281455"/>
                    <a:pt x="281456" y="0"/>
                    <a:pt x="628649"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ACEE421D-0154-F9C0-6161-478A28B029CC}"/>
              </a:ext>
            </a:extLst>
          </p:cNvPr>
          <p:cNvGrpSpPr/>
          <p:nvPr/>
        </p:nvGrpSpPr>
        <p:grpSpPr>
          <a:xfrm>
            <a:off x="1121457" y="3839087"/>
            <a:ext cx="209662" cy="502560"/>
            <a:chOff x="5242546" y="3839087"/>
            <a:chExt cx="209662" cy="502560"/>
          </a:xfrm>
        </p:grpSpPr>
        <p:sp>
          <p:nvSpPr>
            <p:cNvPr id="63" name="Rectangle: Rounded Corners 62">
              <a:extLst>
                <a:ext uri="{FF2B5EF4-FFF2-40B4-BE49-F238E27FC236}">
                  <a16:creationId xmlns:a16="http://schemas.microsoft.com/office/drawing/2014/main" id="{F0C9760F-558B-FDC5-4422-1590875DF53D}"/>
                </a:ext>
              </a:extLst>
            </p:cNvPr>
            <p:cNvSpPr/>
            <p:nvPr/>
          </p:nvSpPr>
          <p:spPr>
            <a:xfrm>
              <a:off x="5242546"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extBox 63">
              <a:extLst>
                <a:ext uri="{FF2B5EF4-FFF2-40B4-BE49-F238E27FC236}">
                  <a16:creationId xmlns:a16="http://schemas.microsoft.com/office/drawing/2014/main" id="{3DC3D181-C906-6140-1F9A-9223C781C2C8}"/>
                </a:ext>
              </a:extLst>
            </p:cNvPr>
            <p:cNvSpPr txBox="1"/>
            <p:nvPr/>
          </p:nvSpPr>
          <p:spPr>
            <a:xfrm rot="16200000">
              <a:off x="5239976" y="3943625"/>
              <a:ext cx="214802" cy="107722"/>
            </a:xfrm>
            <a:prstGeom prst="rect">
              <a:avLst/>
            </a:prstGeom>
            <a:noFill/>
          </p:spPr>
          <p:txBody>
            <a:bodyPr wrap="none" lIns="0" tIns="0" rIns="0" bIns="0" rtlCol="0">
              <a:spAutoFit/>
            </a:bodyPr>
            <a:lstStyle/>
            <a:p>
              <a:r>
                <a:rPr lang="en-IN" sz="700" b="1" dirty="0">
                  <a:latin typeface="Arial Narrow" panose="020B0606020202030204" pitchFamily="34" charset="0"/>
                </a:rPr>
                <a:t>Japan</a:t>
              </a:r>
            </a:p>
          </p:txBody>
        </p:sp>
        <p:pic>
          <p:nvPicPr>
            <p:cNvPr id="65" name="Picture 64">
              <a:extLst>
                <a:ext uri="{FF2B5EF4-FFF2-40B4-BE49-F238E27FC236}">
                  <a16:creationId xmlns:a16="http://schemas.microsoft.com/office/drawing/2014/main" id="{A5F8E645-ABEE-9B74-B1C5-B8A1203195A9}"/>
                </a:ext>
              </a:extLst>
            </p:cNvPr>
            <p:cNvPicPr>
              <a:picLocks noChangeAspect="1" noChangeArrowheads="1"/>
            </p:cNvPicPr>
            <p:nvPr/>
          </p:nvPicPr>
          <p:blipFill>
            <a:blip r:embed="rId7"/>
            <a:srcRect t="122" b="122"/>
            <a:stretch/>
          </p:blipFill>
          <p:spPr bwMode="auto">
            <a:xfrm>
              <a:off x="5266639" y="4149538"/>
              <a:ext cx="161477" cy="161477"/>
            </a:xfrm>
            <a:custGeom>
              <a:avLst/>
              <a:gdLst>
                <a:gd name="connsiteX0" fmla="*/ 2296633 w 4593266"/>
                <a:gd name="connsiteY0" fmla="*/ 0 h 4593266"/>
                <a:gd name="connsiteX1" fmla="*/ 4593266 w 4593266"/>
                <a:gd name="connsiteY1" fmla="*/ 2296633 h 4593266"/>
                <a:gd name="connsiteX2" fmla="*/ 2296633 w 4593266"/>
                <a:gd name="connsiteY2" fmla="*/ 4593266 h 4593266"/>
                <a:gd name="connsiteX3" fmla="*/ 0 w 4593266"/>
                <a:gd name="connsiteY3" fmla="*/ 2296633 h 4593266"/>
                <a:gd name="connsiteX4" fmla="*/ 2296633 w 4593266"/>
                <a:gd name="connsiteY4" fmla="*/ 0 h 459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266" h="4593266">
                  <a:moveTo>
                    <a:pt x="2296633" y="0"/>
                  </a:moveTo>
                  <a:cubicBezTo>
                    <a:pt x="3565028" y="0"/>
                    <a:pt x="4593266" y="1028238"/>
                    <a:pt x="4593266" y="2296633"/>
                  </a:cubicBezTo>
                  <a:cubicBezTo>
                    <a:pt x="4593266" y="3565028"/>
                    <a:pt x="3565028" y="4593266"/>
                    <a:pt x="2296633" y="4593266"/>
                  </a:cubicBezTo>
                  <a:cubicBezTo>
                    <a:pt x="1028238" y="4593266"/>
                    <a:pt x="0" y="3565028"/>
                    <a:pt x="0" y="2296633"/>
                  </a:cubicBezTo>
                  <a:cubicBezTo>
                    <a:pt x="0" y="1028238"/>
                    <a:pt x="1028238" y="0"/>
                    <a:pt x="229663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306114D-5175-395C-0301-773F374A7AE8}"/>
              </a:ext>
            </a:extLst>
          </p:cNvPr>
          <p:cNvGrpSpPr/>
          <p:nvPr/>
        </p:nvGrpSpPr>
        <p:grpSpPr>
          <a:xfrm>
            <a:off x="4213760" y="3919539"/>
            <a:ext cx="209662" cy="422108"/>
            <a:chOff x="3689330" y="3919539"/>
            <a:chExt cx="209662" cy="422108"/>
          </a:xfrm>
        </p:grpSpPr>
        <p:sp>
          <p:nvSpPr>
            <p:cNvPr id="67" name="Rectangle: Rounded Corners 66">
              <a:extLst>
                <a:ext uri="{FF2B5EF4-FFF2-40B4-BE49-F238E27FC236}">
                  <a16:creationId xmlns:a16="http://schemas.microsoft.com/office/drawing/2014/main" id="{6EEA1509-2887-4F1B-47BB-4E6F682134C7}"/>
                </a:ext>
              </a:extLst>
            </p:cNvPr>
            <p:cNvSpPr/>
            <p:nvPr/>
          </p:nvSpPr>
          <p:spPr>
            <a:xfrm>
              <a:off x="3689330" y="3919539"/>
              <a:ext cx="209662" cy="422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TextBox 67">
              <a:extLst>
                <a:ext uri="{FF2B5EF4-FFF2-40B4-BE49-F238E27FC236}">
                  <a16:creationId xmlns:a16="http://schemas.microsoft.com/office/drawing/2014/main" id="{239B0BD2-F410-B83E-D0BE-CACF73B72014}"/>
                </a:ext>
              </a:extLst>
            </p:cNvPr>
            <p:cNvSpPr txBox="1"/>
            <p:nvPr/>
          </p:nvSpPr>
          <p:spPr>
            <a:xfrm rot="16200000">
              <a:off x="3722027" y="3978891"/>
              <a:ext cx="144270" cy="107722"/>
            </a:xfrm>
            <a:prstGeom prst="rect">
              <a:avLst/>
            </a:prstGeom>
            <a:noFill/>
          </p:spPr>
          <p:txBody>
            <a:bodyPr wrap="none" lIns="0" tIns="0" rIns="0" bIns="0" rtlCol="0">
              <a:spAutoFit/>
            </a:bodyPr>
            <a:lstStyle/>
            <a:p>
              <a:r>
                <a:rPr lang="en-IN" sz="700" b="1" dirty="0">
                  <a:latin typeface="Arial Narrow" panose="020B0606020202030204" pitchFamily="34" charset="0"/>
                </a:rPr>
                <a:t>U.S.</a:t>
              </a:r>
            </a:p>
          </p:txBody>
        </p:sp>
        <p:pic>
          <p:nvPicPr>
            <p:cNvPr id="69" name="Picture 68">
              <a:extLst>
                <a:ext uri="{FF2B5EF4-FFF2-40B4-BE49-F238E27FC236}">
                  <a16:creationId xmlns:a16="http://schemas.microsoft.com/office/drawing/2014/main" id="{E594D548-4B95-8478-5BC5-4E0D1BF80C65}"/>
                </a:ext>
              </a:extLst>
            </p:cNvPr>
            <p:cNvPicPr>
              <a:picLocks noChangeAspect="1" noChangeArrowheads="1"/>
            </p:cNvPicPr>
            <p:nvPr/>
          </p:nvPicPr>
          <p:blipFill>
            <a:blip r:embed="rId8"/>
            <a:srcRect/>
            <a:stretch/>
          </p:blipFill>
          <p:spPr bwMode="auto">
            <a:xfrm>
              <a:off x="3714365" y="4151032"/>
              <a:ext cx="159593" cy="159983"/>
            </a:xfrm>
            <a:custGeom>
              <a:avLst/>
              <a:gdLst>
                <a:gd name="connsiteX0" fmla="*/ 2499360 w 4998720"/>
                <a:gd name="connsiteY0" fmla="*/ 0 h 4998720"/>
                <a:gd name="connsiteX1" fmla="*/ 4998720 w 4998720"/>
                <a:gd name="connsiteY1" fmla="*/ 2499360 h 4998720"/>
                <a:gd name="connsiteX2" fmla="*/ 2499360 w 4998720"/>
                <a:gd name="connsiteY2" fmla="*/ 4998720 h 4998720"/>
                <a:gd name="connsiteX3" fmla="*/ 0 w 4998720"/>
                <a:gd name="connsiteY3" fmla="*/ 2499360 h 4998720"/>
                <a:gd name="connsiteX4" fmla="*/ 2499360 w 4998720"/>
                <a:gd name="connsiteY4" fmla="*/ 0 h 49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4998720">
                  <a:moveTo>
                    <a:pt x="2499360" y="0"/>
                  </a:moveTo>
                  <a:cubicBezTo>
                    <a:pt x="3879718" y="0"/>
                    <a:pt x="4998720" y="1119002"/>
                    <a:pt x="4998720" y="2499360"/>
                  </a:cubicBezTo>
                  <a:cubicBezTo>
                    <a:pt x="4998720" y="3879718"/>
                    <a:pt x="3879718" y="4998720"/>
                    <a:pt x="2499360" y="4998720"/>
                  </a:cubicBezTo>
                  <a:cubicBezTo>
                    <a:pt x="1119002" y="4998720"/>
                    <a:pt x="0" y="3879718"/>
                    <a:pt x="0" y="2499360"/>
                  </a:cubicBezTo>
                  <a:cubicBezTo>
                    <a:pt x="0" y="1119002"/>
                    <a:pt x="1119002" y="0"/>
                    <a:pt x="249936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73F39C43-BC67-70E3-C87E-28358AA90351}"/>
              </a:ext>
            </a:extLst>
          </p:cNvPr>
          <p:cNvGrpSpPr/>
          <p:nvPr/>
        </p:nvGrpSpPr>
        <p:grpSpPr>
          <a:xfrm>
            <a:off x="2170535" y="3764755"/>
            <a:ext cx="209662" cy="576892"/>
            <a:chOff x="6808359" y="3764756"/>
            <a:chExt cx="209662" cy="576892"/>
          </a:xfrm>
        </p:grpSpPr>
        <p:sp>
          <p:nvSpPr>
            <p:cNvPr id="71" name="Rectangle: Rounded Corners 70">
              <a:extLst>
                <a:ext uri="{FF2B5EF4-FFF2-40B4-BE49-F238E27FC236}">
                  <a16:creationId xmlns:a16="http://schemas.microsoft.com/office/drawing/2014/main" id="{B48FF171-43F9-D204-311D-B7A7F9BB4FD1}"/>
                </a:ext>
              </a:extLst>
            </p:cNvPr>
            <p:cNvSpPr/>
            <p:nvPr/>
          </p:nvSpPr>
          <p:spPr>
            <a:xfrm>
              <a:off x="6808359" y="3764756"/>
              <a:ext cx="209662" cy="5768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TextBox 71">
              <a:extLst>
                <a:ext uri="{FF2B5EF4-FFF2-40B4-BE49-F238E27FC236}">
                  <a16:creationId xmlns:a16="http://schemas.microsoft.com/office/drawing/2014/main" id="{A2B3FF51-99E1-7F4B-63C7-F4A203C6CD4C}"/>
                </a:ext>
              </a:extLst>
            </p:cNvPr>
            <p:cNvSpPr txBox="1"/>
            <p:nvPr/>
          </p:nvSpPr>
          <p:spPr>
            <a:xfrm rot="16200000">
              <a:off x="6772928" y="3910763"/>
              <a:ext cx="280526" cy="107722"/>
            </a:xfrm>
            <a:prstGeom prst="rect">
              <a:avLst/>
            </a:prstGeom>
            <a:noFill/>
          </p:spPr>
          <p:txBody>
            <a:bodyPr wrap="none" lIns="0" tIns="0" rIns="0" bIns="0" rtlCol="0">
              <a:spAutoFit/>
            </a:bodyPr>
            <a:lstStyle/>
            <a:p>
              <a:r>
                <a:rPr lang="en-IN" sz="700" b="1" dirty="0">
                  <a:latin typeface="Arial Narrow" panose="020B0606020202030204" pitchFamily="34" charset="0"/>
                </a:rPr>
                <a:t>Sweden</a:t>
              </a:r>
            </a:p>
          </p:txBody>
        </p:sp>
        <p:pic>
          <p:nvPicPr>
            <p:cNvPr id="73" name="Picture 28">
              <a:extLst>
                <a:ext uri="{FF2B5EF4-FFF2-40B4-BE49-F238E27FC236}">
                  <a16:creationId xmlns:a16="http://schemas.microsoft.com/office/drawing/2014/main" id="{3E36E15F-CD76-96F4-2AD8-1F0E8D286A66}"/>
                </a:ext>
              </a:extLst>
            </p:cNvPr>
            <p:cNvPicPr>
              <a:picLocks noChangeAspect="1" noChangeArrowheads="1"/>
            </p:cNvPicPr>
            <p:nvPr/>
          </p:nvPicPr>
          <p:blipFill>
            <a:blip r:embed="rId9"/>
            <a:srcRect/>
            <a:stretch/>
          </p:blipFill>
          <p:spPr bwMode="auto">
            <a:xfrm>
              <a:off x="6835474" y="4155203"/>
              <a:ext cx="155432" cy="155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42277557-7BF3-6876-1DEB-9D12786D47B8}"/>
              </a:ext>
            </a:extLst>
          </p:cNvPr>
          <p:cNvGrpSpPr/>
          <p:nvPr/>
        </p:nvGrpSpPr>
        <p:grpSpPr>
          <a:xfrm>
            <a:off x="3708711" y="3787453"/>
            <a:ext cx="209662" cy="554194"/>
            <a:chOff x="5764977" y="3787453"/>
            <a:chExt cx="209662" cy="554194"/>
          </a:xfrm>
        </p:grpSpPr>
        <p:sp>
          <p:nvSpPr>
            <p:cNvPr id="75" name="Rectangle: Rounded Corners 74">
              <a:extLst>
                <a:ext uri="{FF2B5EF4-FFF2-40B4-BE49-F238E27FC236}">
                  <a16:creationId xmlns:a16="http://schemas.microsoft.com/office/drawing/2014/main" id="{658044AA-30CC-50D6-D523-25FF71373B21}"/>
                </a:ext>
              </a:extLst>
            </p:cNvPr>
            <p:cNvSpPr/>
            <p:nvPr/>
          </p:nvSpPr>
          <p:spPr>
            <a:xfrm>
              <a:off x="5764977" y="3787453"/>
              <a:ext cx="209662" cy="5541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TextBox 75">
              <a:extLst>
                <a:ext uri="{FF2B5EF4-FFF2-40B4-BE49-F238E27FC236}">
                  <a16:creationId xmlns:a16="http://schemas.microsoft.com/office/drawing/2014/main" id="{2F26855D-9E5B-7697-1D52-5A59FDE4AE03}"/>
                </a:ext>
              </a:extLst>
            </p:cNvPr>
            <p:cNvSpPr txBox="1"/>
            <p:nvPr/>
          </p:nvSpPr>
          <p:spPr>
            <a:xfrm rot="16200000">
              <a:off x="5735957" y="3917175"/>
              <a:ext cx="267702" cy="107722"/>
            </a:xfrm>
            <a:prstGeom prst="rect">
              <a:avLst/>
            </a:prstGeom>
            <a:noFill/>
          </p:spPr>
          <p:txBody>
            <a:bodyPr wrap="none" lIns="0" tIns="0" rIns="0" bIns="0" rtlCol="0">
              <a:spAutoFit/>
            </a:bodyPr>
            <a:lstStyle/>
            <a:p>
              <a:r>
                <a:rPr lang="en-IN" sz="700" b="1" dirty="0">
                  <a:latin typeface="Arial Narrow" panose="020B0606020202030204" pitchFamily="34" charset="0"/>
                </a:rPr>
                <a:t>Canada</a:t>
              </a:r>
            </a:p>
          </p:txBody>
        </p:sp>
        <p:pic>
          <p:nvPicPr>
            <p:cNvPr id="77" name="Picture 76">
              <a:extLst>
                <a:ext uri="{FF2B5EF4-FFF2-40B4-BE49-F238E27FC236}">
                  <a16:creationId xmlns:a16="http://schemas.microsoft.com/office/drawing/2014/main" id="{DBB1E117-D8BA-87D3-B446-17FB815672CA}"/>
                </a:ext>
              </a:extLst>
            </p:cNvPr>
            <p:cNvPicPr>
              <a:picLocks noChangeAspect="1" noChangeArrowheads="1"/>
            </p:cNvPicPr>
            <p:nvPr/>
          </p:nvPicPr>
          <p:blipFill>
            <a:blip r:embed="rId10"/>
            <a:srcRect/>
            <a:stretch/>
          </p:blipFill>
          <p:spPr bwMode="auto">
            <a:xfrm>
              <a:off x="5790145" y="4151300"/>
              <a:ext cx="159326" cy="159715"/>
            </a:xfrm>
            <a:custGeom>
              <a:avLst/>
              <a:gdLst>
                <a:gd name="connsiteX0" fmla="*/ 1271312 w 2542624"/>
                <a:gd name="connsiteY0" fmla="*/ 0 h 2542622"/>
                <a:gd name="connsiteX1" fmla="*/ 2542624 w 2542624"/>
                <a:gd name="connsiteY1" fmla="*/ 1271311 h 2542622"/>
                <a:gd name="connsiteX2" fmla="*/ 1271312 w 2542624"/>
                <a:gd name="connsiteY2" fmla="*/ 2542622 h 2542622"/>
                <a:gd name="connsiteX3" fmla="*/ 0 w 2542624"/>
                <a:gd name="connsiteY3" fmla="*/ 1271311 h 2542622"/>
                <a:gd name="connsiteX4" fmla="*/ 1271312 w 2542624"/>
                <a:gd name="connsiteY4" fmla="*/ 0 h 254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624" h="2542622">
                  <a:moveTo>
                    <a:pt x="1271312" y="0"/>
                  </a:moveTo>
                  <a:cubicBezTo>
                    <a:pt x="1973438" y="0"/>
                    <a:pt x="2542624" y="569185"/>
                    <a:pt x="2542624" y="1271311"/>
                  </a:cubicBezTo>
                  <a:cubicBezTo>
                    <a:pt x="2542624" y="1973437"/>
                    <a:pt x="1973438" y="2542622"/>
                    <a:pt x="1271312" y="2542622"/>
                  </a:cubicBezTo>
                  <a:cubicBezTo>
                    <a:pt x="569186" y="2542622"/>
                    <a:pt x="0" y="1973437"/>
                    <a:pt x="0" y="1271311"/>
                  </a:cubicBezTo>
                  <a:cubicBezTo>
                    <a:pt x="0" y="569185"/>
                    <a:pt x="569186" y="0"/>
                    <a:pt x="1271312"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F288E69E-389A-7BD7-A99A-939DD897B09E}"/>
              </a:ext>
            </a:extLst>
          </p:cNvPr>
          <p:cNvGrpSpPr/>
          <p:nvPr/>
        </p:nvGrpSpPr>
        <p:grpSpPr>
          <a:xfrm>
            <a:off x="5235665" y="3858450"/>
            <a:ext cx="209662" cy="483197"/>
            <a:chOff x="4201568" y="3858449"/>
            <a:chExt cx="209662" cy="483197"/>
          </a:xfrm>
        </p:grpSpPr>
        <p:sp>
          <p:nvSpPr>
            <p:cNvPr id="79" name="Rectangle: Rounded Corners 78">
              <a:extLst>
                <a:ext uri="{FF2B5EF4-FFF2-40B4-BE49-F238E27FC236}">
                  <a16:creationId xmlns:a16="http://schemas.microsoft.com/office/drawing/2014/main" id="{AB8D3EFD-D4AA-A6A9-ECFE-25A3205468B0}"/>
                </a:ext>
              </a:extLst>
            </p:cNvPr>
            <p:cNvSpPr/>
            <p:nvPr/>
          </p:nvSpPr>
          <p:spPr>
            <a:xfrm>
              <a:off x="4201568" y="3858449"/>
              <a:ext cx="209662" cy="4831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0" name="TextBox 79">
              <a:extLst>
                <a:ext uri="{FF2B5EF4-FFF2-40B4-BE49-F238E27FC236}">
                  <a16:creationId xmlns:a16="http://schemas.microsoft.com/office/drawing/2014/main" id="{6BC1B413-E975-1784-B1D3-7336A9776972}"/>
                </a:ext>
              </a:extLst>
            </p:cNvPr>
            <p:cNvSpPr txBox="1"/>
            <p:nvPr/>
          </p:nvSpPr>
          <p:spPr>
            <a:xfrm rot="16200000">
              <a:off x="4205410"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Spain</a:t>
              </a:r>
            </a:p>
          </p:txBody>
        </p:sp>
        <p:pic>
          <p:nvPicPr>
            <p:cNvPr id="81" name="Picture 80">
              <a:extLst>
                <a:ext uri="{FF2B5EF4-FFF2-40B4-BE49-F238E27FC236}">
                  <a16:creationId xmlns:a16="http://schemas.microsoft.com/office/drawing/2014/main" id="{8C89F1BD-691A-5761-9E20-067EBADC4E1E}"/>
                </a:ext>
              </a:extLst>
            </p:cNvPr>
            <p:cNvPicPr>
              <a:picLocks noChangeAspect="1" noChangeArrowheads="1"/>
            </p:cNvPicPr>
            <p:nvPr/>
          </p:nvPicPr>
          <p:blipFill>
            <a:blip r:embed="rId11"/>
            <a:srcRect t="122" b="122"/>
            <a:stretch/>
          </p:blipFill>
          <p:spPr bwMode="auto">
            <a:xfrm>
              <a:off x="4225619" y="4149455"/>
              <a:ext cx="161560" cy="161560"/>
            </a:xfrm>
            <a:custGeom>
              <a:avLst/>
              <a:gdLst>
                <a:gd name="connsiteX0" fmla="*/ 1218154 w 2436308"/>
                <a:gd name="connsiteY0" fmla="*/ 0 h 2436304"/>
                <a:gd name="connsiteX1" fmla="*/ 2436308 w 2436308"/>
                <a:gd name="connsiteY1" fmla="*/ 1218152 h 2436304"/>
                <a:gd name="connsiteX2" fmla="*/ 1218154 w 2436308"/>
                <a:gd name="connsiteY2" fmla="*/ 2436304 h 2436304"/>
                <a:gd name="connsiteX3" fmla="*/ 0 w 2436308"/>
                <a:gd name="connsiteY3" fmla="*/ 1218152 h 2436304"/>
                <a:gd name="connsiteX4" fmla="*/ 1218154 w 2436308"/>
                <a:gd name="connsiteY4" fmla="*/ 0 h 24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308" h="2436304">
                  <a:moveTo>
                    <a:pt x="1218154" y="0"/>
                  </a:moveTo>
                  <a:cubicBezTo>
                    <a:pt x="1890922" y="0"/>
                    <a:pt x="2436308" y="545385"/>
                    <a:pt x="2436308" y="1218152"/>
                  </a:cubicBezTo>
                  <a:cubicBezTo>
                    <a:pt x="2436308" y="1890919"/>
                    <a:pt x="1890922" y="2436304"/>
                    <a:pt x="1218154" y="2436304"/>
                  </a:cubicBezTo>
                  <a:cubicBezTo>
                    <a:pt x="545386" y="2436304"/>
                    <a:pt x="0" y="1890919"/>
                    <a:pt x="0" y="1218152"/>
                  </a:cubicBezTo>
                  <a:cubicBezTo>
                    <a:pt x="0" y="545385"/>
                    <a:pt x="545386" y="0"/>
                    <a:pt x="1218154"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82" name="Group 81">
            <a:extLst>
              <a:ext uri="{FF2B5EF4-FFF2-40B4-BE49-F238E27FC236}">
                <a16:creationId xmlns:a16="http://schemas.microsoft.com/office/drawing/2014/main" id="{48A134A0-C1FE-6B47-DC8C-78FEA1898339}"/>
              </a:ext>
            </a:extLst>
          </p:cNvPr>
          <p:cNvGrpSpPr/>
          <p:nvPr/>
        </p:nvGrpSpPr>
        <p:grpSpPr>
          <a:xfrm>
            <a:off x="3184171" y="3676886"/>
            <a:ext cx="209662" cy="664761"/>
            <a:chOff x="1589892" y="3676883"/>
            <a:chExt cx="209662" cy="664761"/>
          </a:xfrm>
        </p:grpSpPr>
        <p:sp>
          <p:nvSpPr>
            <p:cNvPr id="83" name="Rectangle: Rounded Corners 82">
              <a:extLst>
                <a:ext uri="{FF2B5EF4-FFF2-40B4-BE49-F238E27FC236}">
                  <a16:creationId xmlns:a16="http://schemas.microsoft.com/office/drawing/2014/main" id="{86881385-0EB2-A314-35D9-0F3863BE6325}"/>
                </a:ext>
              </a:extLst>
            </p:cNvPr>
            <p:cNvSpPr/>
            <p:nvPr/>
          </p:nvSpPr>
          <p:spPr>
            <a:xfrm>
              <a:off x="1589892" y="3676883"/>
              <a:ext cx="209662" cy="6647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4" name="Picture 83">
              <a:extLst>
                <a:ext uri="{FF2B5EF4-FFF2-40B4-BE49-F238E27FC236}">
                  <a16:creationId xmlns:a16="http://schemas.microsoft.com/office/drawing/2014/main" id="{D9CFCF3E-BE6B-0431-E404-C6CADC4C7B3B}"/>
                </a:ext>
              </a:extLst>
            </p:cNvPr>
            <p:cNvPicPr>
              <a:picLocks noChangeAspect="1" noChangeArrowheads="1"/>
            </p:cNvPicPr>
            <p:nvPr/>
          </p:nvPicPr>
          <p:blipFill>
            <a:blip r:embed="rId12"/>
            <a:srcRect t="122" b="122"/>
            <a:stretch/>
          </p:blipFill>
          <p:spPr bwMode="auto">
            <a:xfrm>
              <a:off x="1615005" y="4151579"/>
              <a:ext cx="159438" cy="159436"/>
            </a:xfrm>
            <a:custGeom>
              <a:avLst/>
              <a:gdLst>
                <a:gd name="connsiteX0" fmla="*/ 2072640 w 4145280"/>
                <a:gd name="connsiteY0" fmla="*/ 0 h 4145280"/>
                <a:gd name="connsiteX1" fmla="*/ 4145280 w 4145280"/>
                <a:gd name="connsiteY1" fmla="*/ 2072640 h 4145280"/>
                <a:gd name="connsiteX2" fmla="*/ 2072640 w 4145280"/>
                <a:gd name="connsiteY2" fmla="*/ 4145280 h 4145280"/>
                <a:gd name="connsiteX3" fmla="*/ 0 w 4145280"/>
                <a:gd name="connsiteY3" fmla="*/ 2072640 h 4145280"/>
                <a:gd name="connsiteX4" fmla="*/ 2072640 w 4145280"/>
                <a:gd name="connsiteY4" fmla="*/ 0 h 414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0" h="4145280">
                  <a:moveTo>
                    <a:pt x="2072640" y="0"/>
                  </a:moveTo>
                  <a:cubicBezTo>
                    <a:pt x="3217327" y="0"/>
                    <a:pt x="4145280" y="927953"/>
                    <a:pt x="4145280" y="2072640"/>
                  </a:cubicBezTo>
                  <a:cubicBezTo>
                    <a:pt x="4145280" y="3217327"/>
                    <a:pt x="3217327" y="4145280"/>
                    <a:pt x="2072640" y="4145280"/>
                  </a:cubicBezTo>
                  <a:cubicBezTo>
                    <a:pt x="927953" y="4145280"/>
                    <a:pt x="0" y="3217327"/>
                    <a:pt x="0" y="2072640"/>
                  </a:cubicBezTo>
                  <a:cubicBezTo>
                    <a:pt x="0" y="927953"/>
                    <a:pt x="927953" y="0"/>
                    <a:pt x="2072640" y="0"/>
                  </a:cubicBezTo>
                  <a:close/>
                </a:path>
              </a:pathLst>
            </a:cu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29A1AC3F-3003-F218-15BB-B0EF90732136}"/>
                </a:ext>
              </a:extLst>
            </p:cNvPr>
            <p:cNvSpPr txBox="1"/>
            <p:nvPr/>
          </p:nvSpPr>
          <p:spPr>
            <a:xfrm rot="16200000">
              <a:off x="1513585" y="3869886"/>
              <a:ext cx="362279" cy="107722"/>
            </a:xfrm>
            <a:prstGeom prst="rect">
              <a:avLst/>
            </a:prstGeom>
            <a:noFill/>
          </p:spPr>
          <p:txBody>
            <a:bodyPr wrap="none" lIns="0" tIns="0" rIns="0" bIns="0" rtlCol="0">
              <a:spAutoFit/>
            </a:bodyPr>
            <a:lstStyle/>
            <a:p>
              <a:r>
                <a:rPr lang="en-IN" sz="700" b="1" dirty="0">
                  <a:latin typeface="Arial Narrow" panose="020B0606020202030204" pitchFamily="34" charset="0"/>
                </a:rPr>
                <a:t>Singapore</a:t>
              </a:r>
            </a:p>
          </p:txBody>
        </p:sp>
      </p:grpSp>
      <p:grpSp>
        <p:nvGrpSpPr>
          <p:cNvPr id="86" name="Group 85">
            <a:extLst>
              <a:ext uri="{FF2B5EF4-FFF2-40B4-BE49-F238E27FC236}">
                <a16:creationId xmlns:a16="http://schemas.microsoft.com/office/drawing/2014/main" id="{5F55127B-127D-A25F-8E9B-A9788FDEE61D}"/>
              </a:ext>
            </a:extLst>
          </p:cNvPr>
          <p:cNvGrpSpPr/>
          <p:nvPr/>
        </p:nvGrpSpPr>
        <p:grpSpPr>
          <a:xfrm>
            <a:off x="6291395" y="3875661"/>
            <a:ext cx="209662" cy="465986"/>
            <a:chOff x="2643076" y="3875660"/>
            <a:chExt cx="209662" cy="465986"/>
          </a:xfrm>
        </p:grpSpPr>
        <p:sp>
          <p:nvSpPr>
            <p:cNvPr id="87" name="Rectangle: Rounded Corners 86">
              <a:extLst>
                <a:ext uri="{FF2B5EF4-FFF2-40B4-BE49-F238E27FC236}">
                  <a16:creationId xmlns:a16="http://schemas.microsoft.com/office/drawing/2014/main" id="{AE0422D5-6AF9-30B8-1A56-279BA7625FB5}"/>
                </a:ext>
              </a:extLst>
            </p:cNvPr>
            <p:cNvSpPr/>
            <p:nvPr/>
          </p:nvSpPr>
          <p:spPr>
            <a:xfrm>
              <a:off x="2643076" y="3875660"/>
              <a:ext cx="209662" cy="4659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TextBox 87">
              <a:extLst>
                <a:ext uri="{FF2B5EF4-FFF2-40B4-BE49-F238E27FC236}">
                  <a16:creationId xmlns:a16="http://schemas.microsoft.com/office/drawing/2014/main" id="{E108BFFC-2A18-C200-2575-E3C6D9028173}"/>
                </a:ext>
              </a:extLst>
            </p:cNvPr>
            <p:cNvSpPr txBox="1"/>
            <p:nvPr/>
          </p:nvSpPr>
          <p:spPr>
            <a:xfrm rot="16200000">
              <a:off x="2670162"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UAE</a:t>
              </a:r>
            </a:p>
          </p:txBody>
        </p:sp>
        <p:pic>
          <p:nvPicPr>
            <p:cNvPr id="89" name="Picture 10">
              <a:extLst>
                <a:ext uri="{FF2B5EF4-FFF2-40B4-BE49-F238E27FC236}">
                  <a16:creationId xmlns:a16="http://schemas.microsoft.com/office/drawing/2014/main" id="{C90AB9D9-976D-9919-FADD-368ECD7BDA10}"/>
                </a:ext>
              </a:extLst>
            </p:cNvPr>
            <p:cNvPicPr>
              <a:picLocks noChangeAspect="1" noChangeArrowheads="1"/>
            </p:cNvPicPr>
            <p:nvPr/>
          </p:nvPicPr>
          <p:blipFill>
            <a:blip r:embed="rId13"/>
            <a:srcRect/>
            <a:stretch/>
          </p:blipFill>
          <p:spPr bwMode="auto">
            <a:xfrm>
              <a:off x="2667244" y="4149295"/>
              <a:ext cx="161326" cy="161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F3519C07-105B-E423-C2CE-0D9E7643193A}"/>
              </a:ext>
            </a:extLst>
          </p:cNvPr>
          <p:cNvGrpSpPr/>
          <p:nvPr/>
        </p:nvGrpSpPr>
        <p:grpSpPr>
          <a:xfrm>
            <a:off x="5772904" y="3631405"/>
            <a:ext cx="209662" cy="710242"/>
            <a:chOff x="6285928" y="3631406"/>
            <a:chExt cx="209662" cy="710242"/>
          </a:xfrm>
        </p:grpSpPr>
        <p:sp>
          <p:nvSpPr>
            <p:cNvPr id="91" name="Rectangle: Rounded Corners 90">
              <a:extLst>
                <a:ext uri="{FF2B5EF4-FFF2-40B4-BE49-F238E27FC236}">
                  <a16:creationId xmlns:a16="http://schemas.microsoft.com/office/drawing/2014/main" id="{04C7ED77-9454-D120-FCF5-9988FB096CFA}"/>
                </a:ext>
              </a:extLst>
            </p:cNvPr>
            <p:cNvSpPr/>
            <p:nvPr/>
          </p:nvSpPr>
          <p:spPr>
            <a:xfrm>
              <a:off x="6285928" y="3631406"/>
              <a:ext cx="209662" cy="710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TextBox 91">
              <a:extLst>
                <a:ext uri="{FF2B5EF4-FFF2-40B4-BE49-F238E27FC236}">
                  <a16:creationId xmlns:a16="http://schemas.microsoft.com/office/drawing/2014/main" id="{CA4CE9AA-3F74-3308-7EE6-CDA112754E3F}"/>
                </a:ext>
              </a:extLst>
            </p:cNvPr>
            <p:cNvSpPr txBox="1"/>
            <p:nvPr/>
          </p:nvSpPr>
          <p:spPr>
            <a:xfrm rot="16200000">
              <a:off x="6176759" y="3837025"/>
              <a:ext cx="428002" cy="107722"/>
            </a:xfrm>
            <a:prstGeom prst="rect">
              <a:avLst/>
            </a:prstGeom>
            <a:noFill/>
          </p:spPr>
          <p:txBody>
            <a:bodyPr wrap="none" lIns="0" tIns="0" rIns="0" bIns="0" rtlCol="0">
              <a:spAutoFit/>
            </a:bodyPr>
            <a:lstStyle/>
            <a:p>
              <a:r>
                <a:rPr lang="en-IN" sz="700" b="1" dirty="0">
                  <a:latin typeface="Arial Narrow" panose="020B0606020202030204" pitchFamily="34" charset="0"/>
                </a:rPr>
                <a:t>Netherlands</a:t>
              </a:r>
            </a:p>
          </p:txBody>
        </p:sp>
        <p:pic>
          <p:nvPicPr>
            <p:cNvPr id="93" name="Picture 92">
              <a:extLst>
                <a:ext uri="{FF2B5EF4-FFF2-40B4-BE49-F238E27FC236}">
                  <a16:creationId xmlns:a16="http://schemas.microsoft.com/office/drawing/2014/main" id="{4F546753-4820-6AE9-5079-1CD2B4E256B2}"/>
                </a:ext>
              </a:extLst>
            </p:cNvPr>
            <p:cNvPicPr>
              <a:picLocks noChangeAspect="1" noChangeArrowheads="1"/>
            </p:cNvPicPr>
            <p:nvPr/>
          </p:nvPicPr>
          <p:blipFill>
            <a:blip r:embed="rId14"/>
            <a:srcRect/>
            <a:stretch/>
          </p:blipFill>
          <p:spPr bwMode="auto">
            <a:xfrm>
              <a:off x="6309804" y="4148710"/>
              <a:ext cx="161910" cy="162305"/>
            </a:xfrm>
            <a:custGeom>
              <a:avLst/>
              <a:gdLst>
                <a:gd name="connsiteX0" fmla="*/ 1974850 w 3949700"/>
                <a:gd name="connsiteY0" fmla="*/ 0 h 3949700"/>
                <a:gd name="connsiteX1" fmla="*/ 3949700 w 3949700"/>
                <a:gd name="connsiteY1" fmla="*/ 1974850 h 3949700"/>
                <a:gd name="connsiteX2" fmla="*/ 1974850 w 3949700"/>
                <a:gd name="connsiteY2" fmla="*/ 3949700 h 3949700"/>
                <a:gd name="connsiteX3" fmla="*/ 0 w 3949700"/>
                <a:gd name="connsiteY3" fmla="*/ 1974850 h 3949700"/>
                <a:gd name="connsiteX4" fmla="*/ 1974850 w 3949700"/>
                <a:gd name="connsiteY4" fmla="*/ 0 h 394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00" h="3949700">
                  <a:moveTo>
                    <a:pt x="1974850" y="0"/>
                  </a:moveTo>
                  <a:cubicBezTo>
                    <a:pt x="3065530" y="0"/>
                    <a:pt x="3949700" y="884170"/>
                    <a:pt x="3949700" y="1974850"/>
                  </a:cubicBezTo>
                  <a:cubicBezTo>
                    <a:pt x="3949700" y="3065530"/>
                    <a:pt x="3065530" y="3949700"/>
                    <a:pt x="1974850" y="3949700"/>
                  </a:cubicBezTo>
                  <a:cubicBezTo>
                    <a:pt x="884170" y="3949700"/>
                    <a:pt x="0" y="3065530"/>
                    <a:pt x="0" y="1974850"/>
                  </a:cubicBezTo>
                  <a:cubicBezTo>
                    <a:pt x="0" y="884170"/>
                    <a:pt x="884170" y="0"/>
                    <a:pt x="197485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94" name="Group 93">
            <a:extLst>
              <a:ext uri="{FF2B5EF4-FFF2-40B4-BE49-F238E27FC236}">
                <a16:creationId xmlns:a16="http://schemas.microsoft.com/office/drawing/2014/main" id="{86A90186-95BB-B8E6-D20D-D3E5011CA8F0}"/>
              </a:ext>
            </a:extLst>
          </p:cNvPr>
          <p:cNvGrpSpPr/>
          <p:nvPr/>
        </p:nvGrpSpPr>
        <p:grpSpPr>
          <a:xfrm>
            <a:off x="4734758" y="3729038"/>
            <a:ext cx="209662" cy="612609"/>
            <a:chOff x="7854702" y="3729038"/>
            <a:chExt cx="209662" cy="612609"/>
          </a:xfrm>
        </p:grpSpPr>
        <p:sp>
          <p:nvSpPr>
            <p:cNvPr id="95" name="Rectangle: Rounded Corners 94">
              <a:extLst>
                <a:ext uri="{FF2B5EF4-FFF2-40B4-BE49-F238E27FC236}">
                  <a16:creationId xmlns:a16="http://schemas.microsoft.com/office/drawing/2014/main" id="{B4252602-2F66-2F1A-94A9-0728647B8815}"/>
                </a:ext>
              </a:extLst>
            </p:cNvPr>
            <p:cNvSpPr/>
            <p:nvPr/>
          </p:nvSpPr>
          <p:spPr>
            <a:xfrm>
              <a:off x="7854702" y="3729038"/>
              <a:ext cx="209662" cy="61260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TextBox 95">
              <a:extLst>
                <a:ext uri="{FF2B5EF4-FFF2-40B4-BE49-F238E27FC236}">
                  <a16:creationId xmlns:a16="http://schemas.microsoft.com/office/drawing/2014/main" id="{655E9F14-2C54-0077-57E2-D7506C0FB2B0}"/>
                </a:ext>
              </a:extLst>
            </p:cNvPr>
            <p:cNvSpPr txBox="1"/>
            <p:nvPr/>
          </p:nvSpPr>
          <p:spPr>
            <a:xfrm rot="16200000">
              <a:off x="7800837" y="3892328"/>
              <a:ext cx="317395" cy="107722"/>
            </a:xfrm>
            <a:prstGeom prst="rect">
              <a:avLst/>
            </a:prstGeom>
            <a:noFill/>
          </p:spPr>
          <p:txBody>
            <a:bodyPr wrap="none" lIns="0" tIns="0" rIns="0" bIns="0" rtlCol="0">
              <a:spAutoFit/>
            </a:bodyPr>
            <a:lstStyle/>
            <a:p>
              <a:r>
                <a:rPr lang="en-IN" sz="700" b="1" dirty="0">
                  <a:latin typeface="Arial Narrow" panose="020B0606020202030204" pitchFamily="34" charset="0"/>
                </a:rPr>
                <a:t>Australia</a:t>
              </a:r>
            </a:p>
          </p:txBody>
        </p:sp>
        <p:pic>
          <p:nvPicPr>
            <p:cNvPr id="97" name="Picture 96">
              <a:extLst>
                <a:ext uri="{FF2B5EF4-FFF2-40B4-BE49-F238E27FC236}">
                  <a16:creationId xmlns:a16="http://schemas.microsoft.com/office/drawing/2014/main" id="{9718B772-C3C9-156D-ACEC-6BF7BFBD6818}"/>
                </a:ext>
              </a:extLst>
            </p:cNvPr>
            <p:cNvPicPr>
              <a:picLocks noChangeAspect="1"/>
            </p:cNvPicPr>
            <p:nvPr/>
          </p:nvPicPr>
          <p:blipFill>
            <a:blip r:embed="rId15"/>
            <a:srcRect/>
            <a:stretch/>
          </p:blipFill>
          <p:spPr>
            <a:xfrm>
              <a:off x="7879469" y="4150497"/>
              <a:ext cx="160127" cy="160518"/>
            </a:xfrm>
            <a:prstGeom prst="rect">
              <a:avLst/>
            </a:prstGeom>
          </p:spPr>
        </p:pic>
      </p:grpSp>
      <p:grpSp>
        <p:nvGrpSpPr>
          <p:cNvPr id="98" name="Group 97">
            <a:extLst>
              <a:ext uri="{FF2B5EF4-FFF2-40B4-BE49-F238E27FC236}">
                <a16:creationId xmlns:a16="http://schemas.microsoft.com/office/drawing/2014/main" id="{07B4757A-0879-AAE6-1502-BFA0C29F50A0}"/>
              </a:ext>
            </a:extLst>
          </p:cNvPr>
          <p:cNvGrpSpPr/>
          <p:nvPr/>
        </p:nvGrpSpPr>
        <p:grpSpPr>
          <a:xfrm>
            <a:off x="8354570" y="3889374"/>
            <a:ext cx="209662" cy="452273"/>
            <a:chOff x="7325873" y="3889374"/>
            <a:chExt cx="209662" cy="452273"/>
          </a:xfrm>
        </p:grpSpPr>
        <p:sp>
          <p:nvSpPr>
            <p:cNvPr id="99" name="Rectangle: Rounded Corners 98">
              <a:extLst>
                <a:ext uri="{FF2B5EF4-FFF2-40B4-BE49-F238E27FC236}">
                  <a16:creationId xmlns:a16="http://schemas.microsoft.com/office/drawing/2014/main" id="{20C94C08-94C1-F33C-CDFA-C8D7BE3DC850}"/>
                </a:ext>
              </a:extLst>
            </p:cNvPr>
            <p:cNvSpPr/>
            <p:nvPr/>
          </p:nvSpPr>
          <p:spPr>
            <a:xfrm>
              <a:off x="7325873" y="3889374"/>
              <a:ext cx="209662" cy="4522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TextBox 99">
              <a:extLst>
                <a:ext uri="{FF2B5EF4-FFF2-40B4-BE49-F238E27FC236}">
                  <a16:creationId xmlns:a16="http://schemas.microsoft.com/office/drawing/2014/main" id="{94AEE239-3694-8E1D-9AAA-E178F67CFA5B}"/>
                </a:ext>
              </a:extLst>
            </p:cNvPr>
            <p:cNvSpPr txBox="1"/>
            <p:nvPr/>
          </p:nvSpPr>
          <p:spPr>
            <a:xfrm rot="16200000">
              <a:off x="7352959"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KSA</a:t>
              </a:r>
            </a:p>
          </p:txBody>
        </p:sp>
        <p:pic>
          <p:nvPicPr>
            <p:cNvPr id="101" name="Picture 100">
              <a:extLst>
                <a:ext uri="{FF2B5EF4-FFF2-40B4-BE49-F238E27FC236}">
                  <a16:creationId xmlns:a16="http://schemas.microsoft.com/office/drawing/2014/main" id="{C5A6161A-B064-85C9-F06C-C1FED0B88623}"/>
                </a:ext>
              </a:extLst>
            </p:cNvPr>
            <p:cNvPicPr>
              <a:picLocks noChangeAspect="1"/>
            </p:cNvPicPr>
            <p:nvPr/>
          </p:nvPicPr>
          <p:blipFill>
            <a:blip r:embed="rId16"/>
            <a:srcRect/>
            <a:stretch/>
          </p:blipFill>
          <p:spPr>
            <a:xfrm>
              <a:off x="7349637" y="4148485"/>
              <a:ext cx="162134" cy="162530"/>
            </a:xfrm>
            <a:custGeom>
              <a:avLst/>
              <a:gdLst>
                <a:gd name="connsiteX0" fmla="*/ 995681 w 1991362"/>
                <a:gd name="connsiteY0" fmla="*/ 0 h 1991358"/>
                <a:gd name="connsiteX1" fmla="*/ 1991362 w 1991362"/>
                <a:gd name="connsiteY1" fmla="*/ 995679 h 1991358"/>
                <a:gd name="connsiteX2" fmla="*/ 995681 w 1991362"/>
                <a:gd name="connsiteY2" fmla="*/ 1991358 h 1991358"/>
                <a:gd name="connsiteX3" fmla="*/ 0 w 1991362"/>
                <a:gd name="connsiteY3" fmla="*/ 995679 h 1991358"/>
                <a:gd name="connsiteX4" fmla="*/ 995681 w 1991362"/>
                <a:gd name="connsiteY4" fmla="*/ 0 h 199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58">
                  <a:moveTo>
                    <a:pt x="995681" y="0"/>
                  </a:moveTo>
                  <a:cubicBezTo>
                    <a:pt x="1545580" y="0"/>
                    <a:pt x="1991362" y="445781"/>
                    <a:pt x="1991362" y="995679"/>
                  </a:cubicBezTo>
                  <a:cubicBezTo>
                    <a:pt x="1991362" y="1545577"/>
                    <a:pt x="1545580" y="1991358"/>
                    <a:pt x="995681" y="1991358"/>
                  </a:cubicBezTo>
                  <a:cubicBezTo>
                    <a:pt x="445782" y="1991358"/>
                    <a:pt x="0" y="1545577"/>
                    <a:pt x="0" y="995679"/>
                  </a:cubicBezTo>
                  <a:cubicBezTo>
                    <a:pt x="0" y="445781"/>
                    <a:pt x="445782" y="0"/>
                    <a:pt x="995681" y="0"/>
                  </a:cubicBezTo>
                  <a:close/>
                </a:path>
              </a:pathLst>
            </a:custGeom>
          </p:spPr>
        </p:pic>
      </p:grpSp>
      <p:grpSp>
        <p:nvGrpSpPr>
          <p:cNvPr id="102" name="Group 101">
            <a:extLst>
              <a:ext uri="{FF2B5EF4-FFF2-40B4-BE49-F238E27FC236}">
                <a16:creationId xmlns:a16="http://schemas.microsoft.com/office/drawing/2014/main" id="{F185BD16-60AE-36D1-F503-DFD39BBB0A4F}"/>
              </a:ext>
            </a:extLst>
          </p:cNvPr>
          <p:cNvGrpSpPr/>
          <p:nvPr/>
        </p:nvGrpSpPr>
        <p:grpSpPr>
          <a:xfrm>
            <a:off x="7830321" y="3713923"/>
            <a:ext cx="209662" cy="627724"/>
            <a:chOff x="1072749" y="3713922"/>
            <a:chExt cx="209662" cy="627724"/>
          </a:xfrm>
        </p:grpSpPr>
        <p:sp>
          <p:nvSpPr>
            <p:cNvPr id="103" name="Rectangle: Rounded Corners 102">
              <a:extLst>
                <a:ext uri="{FF2B5EF4-FFF2-40B4-BE49-F238E27FC236}">
                  <a16:creationId xmlns:a16="http://schemas.microsoft.com/office/drawing/2014/main" id="{78F56822-DC9C-E676-23E2-2EB51704208D}"/>
                </a:ext>
              </a:extLst>
            </p:cNvPr>
            <p:cNvSpPr/>
            <p:nvPr/>
          </p:nvSpPr>
          <p:spPr>
            <a:xfrm>
              <a:off x="1072749" y="3713922"/>
              <a:ext cx="209662" cy="6277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4" name="Picture 4">
              <a:extLst>
                <a:ext uri="{FF2B5EF4-FFF2-40B4-BE49-F238E27FC236}">
                  <a16:creationId xmlns:a16="http://schemas.microsoft.com/office/drawing/2014/main" id="{6EBE7DC1-E3E2-5787-BD51-77F3F7BE4C4B}"/>
                </a:ext>
              </a:extLst>
            </p:cNvPr>
            <p:cNvPicPr>
              <a:picLocks noChangeAspect="1" noChangeArrowheads="1"/>
            </p:cNvPicPr>
            <p:nvPr/>
          </p:nvPicPr>
          <p:blipFill>
            <a:blip r:embed="rId17"/>
            <a:srcRect/>
            <a:stretch/>
          </p:blipFill>
          <p:spPr bwMode="auto">
            <a:xfrm>
              <a:off x="1098057" y="4151579"/>
              <a:ext cx="159048" cy="159436"/>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DB022D7E-C3AC-FCBF-CE6C-340ED336B976}"/>
                </a:ext>
              </a:extLst>
            </p:cNvPr>
            <p:cNvSpPr txBox="1"/>
            <p:nvPr/>
          </p:nvSpPr>
          <p:spPr>
            <a:xfrm rot="16200000">
              <a:off x="1016478" y="3889924"/>
              <a:ext cx="322204" cy="107722"/>
            </a:xfrm>
            <a:prstGeom prst="rect">
              <a:avLst/>
            </a:prstGeom>
            <a:noFill/>
          </p:spPr>
          <p:txBody>
            <a:bodyPr wrap="none" lIns="0" tIns="0" rIns="0" bIns="0" rtlCol="0">
              <a:spAutoFit/>
            </a:bodyPr>
            <a:lstStyle/>
            <a:p>
              <a:r>
                <a:rPr lang="en-IN" sz="700" b="1" dirty="0">
                  <a:latin typeface="Arial Narrow" panose="020B0606020202030204" pitchFamily="34" charset="0"/>
                </a:rPr>
                <a:t>Germany</a:t>
              </a:r>
            </a:p>
          </p:txBody>
        </p:sp>
      </p:grpSp>
      <p:grpSp>
        <p:nvGrpSpPr>
          <p:cNvPr id="106" name="Group 105">
            <a:extLst>
              <a:ext uri="{FF2B5EF4-FFF2-40B4-BE49-F238E27FC236}">
                <a16:creationId xmlns:a16="http://schemas.microsoft.com/office/drawing/2014/main" id="{E3BDD622-545B-784E-C38E-43155E7CA7E1}"/>
              </a:ext>
            </a:extLst>
          </p:cNvPr>
          <p:cNvGrpSpPr/>
          <p:nvPr/>
        </p:nvGrpSpPr>
        <p:grpSpPr>
          <a:xfrm>
            <a:off x="6809886" y="3602829"/>
            <a:ext cx="209662" cy="738818"/>
            <a:chOff x="2090453" y="3602830"/>
            <a:chExt cx="209662" cy="738818"/>
          </a:xfrm>
        </p:grpSpPr>
        <p:sp>
          <p:nvSpPr>
            <p:cNvPr id="107" name="Rectangle: Rounded Corners 106">
              <a:extLst>
                <a:ext uri="{FF2B5EF4-FFF2-40B4-BE49-F238E27FC236}">
                  <a16:creationId xmlns:a16="http://schemas.microsoft.com/office/drawing/2014/main" id="{9280147B-FCA1-BD63-CB92-03346C49D8CE}"/>
                </a:ext>
              </a:extLst>
            </p:cNvPr>
            <p:cNvSpPr/>
            <p:nvPr/>
          </p:nvSpPr>
          <p:spPr>
            <a:xfrm>
              <a:off x="2090453" y="3602830"/>
              <a:ext cx="209662" cy="7388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TextBox 107">
              <a:extLst>
                <a:ext uri="{FF2B5EF4-FFF2-40B4-BE49-F238E27FC236}">
                  <a16:creationId xmlns:a16="http://schemas.microsoft.com/office/drawing/2014/main" id="{4F25E8C3-BD8B-AFB8-1BD8-BD7E2834CFC6}"/>
                </a:ext>
              </a:extLst>
            </p:cNvPr>
            <p:cNvSpPr txBox="1"/>
            <p:nvPr/>
          </p:nvSpPr>
          <p:spPr>
            <a:xfrm rot="16200000">
              <a:off x="1975673" y="3831414"/>
              <a:ext cx="439223" cy="107722"/>
            </a:xfrm>
            <a:prstGeom prst="rect">
              <a:avLst/>
            </a:prstGeom>
            <a:noFill/>
          </p:spPr>
          <p:txBody>
            <a:bodyPr wrap="none" lIns="0" tIns="0" rIns="0" bIns="0" rtlCol="0">
              <a:spAutoFit/>
            </a:bodyPr>
            <a:lstStyle/>
            <a:p>
              <a:r>
                <a:rPr lang="en-IN" sz="700" b="1" dirty="0">
                  <a:latin typeface="Arial Narrow" panose="020B0606020202030204" pitchFamily="34" charset="0"/>
                </a:rPr>
                <a:t>South Korea</a:t>
              </a:r>
            </a:p>
          </p:txBody>
        </p:sp>
        <p:pic>
          <p:nvPicPr>
            <p:cNvPr id="109" name="Picture 108">
              <a:extLst>
                <a:ext uri="{FF2B5EF4-FFF2-40B4-BE49-F238E27FC236}">
                  <a16:creationId xmlns:a16="http://schemas.microsoft.com/office/drawing/2014/main" id="{FB9C7F82-10E7-44BD-62EC-D38F8EF0FA06}"/>
                </a:ext>
              </a:extLst>
            </p:cNvPr>
            <p:cNvPicPr>
              <a:picLocks noChangeAspect="1" noChangeArrowheads="1"/>
            </p:cNvPicPr>
            <p:nvPr/>
          </p:nvPicPr>
          <p:blipFill>
            <a:blip r:embed="rId18"/>
            <a:srcRect/>
            <a:stretch/>
          </p:blipFill>
          <p:spPr bwMode="auto">
            <a:xfrm>
              <a:off x="2114679" y="4155116"/>
              <a:ext cx="162000" cy="162396"/>
            </a:xfrm>
            <a:custGeom>
              <a:avLst/>
              <a:gdLst>
                <a:gd name="connsiteX0" fmla="*/ 90799 w 186194"/>
                <a:gd name="connsiteY0" fmla="*/ 0 h 156810"/>
                <a:gd name="connsiteX1" fmla="*/ 136606 w 186194"/>
                <a:gd name="connsiteY1" fmla="*/ 6162 h 156810"/>
                <a:gd name="connsiteX2" fmla="*/ 162420 w 186194"/>
                <a:gd name="connsiteY2" fmla="*/ 17758 h 156810"/>
                <a:gd name="connsiteX3" fmla="*/ 178878 w 186194"/>
                <a:gd name="connsiteY3" fmla="*/ 42168 h 156810"/>
                <a:gd name="connsiteX4" fmla="*/ 186194 w 186194"/>
                <a:gd name="connsiteY4" fmla="*/ 78405 h 156810"/>
                <a:gd name="connsiteX5" fmla="*/ 178878 w 186194"/>
                <a:gd name="connsiteY5" fmla="*/ 114643 h 156810"/>
                <a:gd name="connsiteX6" fmla="*/ 162420 w 186194"/>
                <a:gd name="connsiteY6" fmla="*/ 139053 h 156810"/>
                <a:gd name="connsiteX7" fmla="*/ 136606 w 186194"/>
                <a:gd name="connsiteY7" fmla="*/ 150649 h 156810"/>
                <a:gd name="connsiteX8" fmla="*/ 90799 w 186194"/>
                <a:gd name="connsiteY8" fmla="*/ 156810 h 156810"/>
                <a:gd name="connsiteX9" fmla="*/ 44993 w 186194"/>
                <a:gd name="connsiteY9" fmla="*/ 150649 h 156810"/>
                <a:gd name="connsiteX10" fmla="*/ 25771 w 186194"/>
                <a:gd name="connsiteY10" fmla="*/ 142014 h 156810"/>
                <a:gd name="connsiteX11" fmla="*/ 7316 w 186194"/>
                <a:gd name="connsiteY11" fmla="*/ 114643 h 156810"/>
                <a:gd name="connsiteX12" fmla="*/ 0 w 186194"/>
                <a:gd name="connsiteY12" fmla="*/ 78405 h 156810"/>
                <a:gd name="connsiteX13" fmla="*/ 7316 w 186194"/>
                <a:gd name="connsiteY13" fmla="*/ 42168 h 156810"/>
                <a:gd name="connsiteX14" fmla="*/ 25771 w 186194"/>
                <a:gd name="connsiteY14" fmla="*/ 14796 h 156810"/>
                <a:gd name="connsiteX15" fmla="*/ 44993 w 186194"/>
                <a:gd name="connsiteY15" fmla="*/ 6162 h 156810"/>
                <a:gd name="connsiteX16" fmla="*/ 90799 w 186194"/>
                <a:gd name="connsiteY16" fmla="*/ 0 h 1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4" h="156810">
                  <a:moveTo>
                    <a:pt x="90799" y="0"/>
                  </a:moveTo>
                  <a:cubicBezTo>
                    <a:pt x="107047" y="0"/>
                    <a:pt x="122527" y="2194"/>
                    <a:pt x="136606" y="6162"/>
                  </a:cubicBezTo>
                  <a:lnTo>
                    <a:pt x="162420" y="17758"/>
                  </a:lnTo>
                  <a:lnTo>
                    <a:pt x="178878" y="42168"/>
                  </a:lnTo>
                  <a:cubicBezTo>
                    <a:pt x="183589" y="53306"/>
                    <a:pt x="186194" y="65551"/>
                    <a:pt x="186194" y="78405"/>
                  </a:cubicBezTo>
                  <a:cubicBezTo>
                    <a:pt x="186194" y="91259"/>
                    <a:pt x="183589" y="103505"/>
                    <a:pt x="178878" y="114643"/>
                  </a:cubicBezTo>
                  <a:lnTo>
                    <a:pt x="162420" y="139053"/>
                  </a:lnTo>
                  <a:lnTo>
                    <a:pt x="136606" y="150649"/>
                  </a:lnTo>
                  <a:cubicBezTo>
                    <a:pt x="122527" y="154616"/>
                    <a:pt x="107047" y="156810"/>
                    <a:pt x="90799" y="156810"/>
                  </a:cubicBezTo>
                  <a:cubicBezTo>
                    <a:pt x="74551" y="156810"/>
                    <a:pt x="59072" y="154616"/>
                    <a:pt x="44993" y="150649"/>
                  </a:cubicBezTo>
                  <a:lnTo>
                    <a:pt x="25771" y="142014"/>
                  </a:lnTo>
                  <a:lnTo>
                    <a:pt x="7316" y="114643"/>
                  </a:lnTo>
                  <a:cubicBezTo>
                    <a:pt x="2605" y="103505"/>
                    <a:pt x="0" y="91259"/>
                    <a:pt x="0" y="78405"/>
                  </a:cubicBezTo>
                  <a:cubicBezTo>
                    <a:pt x="0" y="65551"/>
                    <a:pt x="2605" y="53306"/>
                    <a:pt x="7316" y="42168"/>
                  </a:cubicBezTo>
                  <a:lnTo>
                    <a:pt x="25771" y="14796"/>
                  </a:lnTo>
                  <a:lnTo>
                    <a:pt x="44993" y="6162"/>
                  </a:lnTo>
                  <a:cubicBezTo>
                    <a:pt x="59072" y="2194"/>
                    <a:pt x="74551" y="0"/>
                    <a:pt x="90799" y="0"/>
                  </a:cubicBezTo>
                  <a:close/>
                </a:path>
              </a:pathLst>
            </a:custGeom>
            <a:noFill/>
            <a:extLst>
              <a:ext uri="{909E8E84-426E-40DD-AFC4-6F175D3DCCD1}">
                <a14:hiddenFill xmlns:a14="http://schemas.microsoft.com/office/drawing/2010/main">
                  <a:solidFill>
                    <a:srgbClr val="FFFFFF"/>
                  </a:solidFill>
                </a14:hiddenFill>
              </a:ext>
            </a:extLst>
          </p:spPr>
        </p:pic>
      </p:grpSp>
      <p:sp>
        <p:nvSpPr>
          <p:cNvPr id="110" name="Rectangle 109">
            <a:extLst>
              <a:ext uri="{FF2B5EF4-FFF2-40B4-BE49-F238E27FC236}">
                <a16:creationId xmlns:a16="http://schemas.microsoft.com/office/drawing/2014/main" id="{FB16683F-C549-2611-9C98-E8E7BB9DC9F7}"/>
              </a:ext>
            </a:extLst>
          </p:cNvPr>
          <p:cNvSpPr/>
          <p:nvPr/>
        </p:nvSpPr>
        <p:spPr>
          <a:xfrm>
            <a:off x="6238875" y="285337"/>
            <a:ext cx="2574925" cy="1338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200" b="1" dirty="0">
                <a:solidFill>
                  <a:schemeClr val="accent1"/>
                </a:solidFill>
              </a:rPr>
              <a:t>58% </a:t>
            </a:r>
            <a:br>
              <a:rPr lang="en-US" sz="1400" dirty="0"/>
            </a:br>
            <a:r>
              <a:rPr lang="en-US" sz="1200" dirty="0"/>
              <a:t>of global CISOs say the current economic downturn has negatively impacted their organization’s</a:t>
            </a:r>
          </a:p>
          <a:p>
            <a:pPr>
              <a:lnSpc>
                <a:spcPct val="90000"/>
              </a:lnSpc>
            </a:pPr>
            <a:r>
              <a:rPr lang="en-US" sz="1200" dirty="0"/>
              <a:t>cybersecurity budget.</a:t>
            </a:r>
          </a:p>
        </p:txBody>
      </p:sp>
    </p:spTree>
    <p:extLst>
      <p:ext uri="{BB962C8B-B14F-4D97-AF65-F5344CB8AC3E}">
        <p14:creationId xmlns:p14="http://schemas.microsoft.com/office/powerpoint/2010/main" val="24482839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4BA69-9CED-8826-EB7E-DFA440AB4B0F}"/>
              </a:ext>
            </a:extLst>
          </p:cNvPr>
          <p:cNvSpPr>
            <a:spLocks noGrp="1"/>
          </p:cNvSpPr>
          <p:nvPr>
            <p:ph type="title"/>
          </p:nvPr>
        </p:nvSpPr>
        <p:spPr/>
        <p:txBody>
          <a:bodyPr/>
          <a:lstStyle/>
          <a:p>
            <a:r>
              <a:rPr lang="en-GB" sz="2800" dirty="0"/>
              <a:t>Ransomware: Cyber Insurance to the Rescue</a:t>
            </a:r>
            <a:endParaRPr lang="en-IN" sz="2800" dirty="0"/>
          </a:p>
        </p:txBody>
      </p:sp>
      <p:sp>
        <p:nvSpPr>
          <p:cNvPr id="3" name="TextBox 2">
            <a:extLst>
              <a:ext uri="{FF2B5EF4-FFF2-40B4-BE49-F238E27FC236}">
                <a16:creationId xmlns:a16="http://schemas.microsoft.com/office/drawing/2014/main" id="{9F79DA9A-5120-D152-065C-EA34AC527F6D}"/>
              </a:ext>
            </a:extLst>
          </p:cNvPr>
          <p:cNvSpPr txBox="1"/>
          <p:nvPr/>
        </p:nvSpPr>
        <p:spPr>
          <a:xfrm>
            <a:off x="338738" y="936397"/>
            <a:ext cx="8466524" cy="968603"/>
          </a:xfrm>
          <a:prstGeom prst="rect">
            <a:avLst/>
          </a:prstGeom>
          <a:noFill/>
        </p:spPr>
        <p:txBody>
          <a:bodyPr wrap="square" lIns="0" tIns="0" rIns="0" bIns="0" rtlCol="0">
            <a:noAutofit/>
          </a:bodyPr>
          <a:lstStyle/>
          <a:p>
            <a:pPr algn="l">
              <a:spcBef>
                <a:spcPts val="600"/>
              </a:spcBef>
            </a:pPr>
            <a:r>
              <a:rPr lang="en-US" sz="1400" b="1" dirty="0"/>
              <a:t>62% </a:t>
            </a:r>
            <a:r>
              <a:rPr lang="en-US" sz="1400" dirty="0"/>
              <a:t>of CISOs believe their organization would pay to restore systems and prevent data release if attacked by ransomware in the next 12 months. </a:t>
            </a:r>
          </a:p>
          <a:p>
            <a:pPr algn="l">
              <a:spcBef>
                <a:spcPts val="600"/>
              </a:spcBef>
            </a:pPr>
            <a:r>
              <a:rPr lang="en-US" sz="1400" dirty="0"/>
              <a:t>And they are increasingly relying on insurance to shift the risk—</a:t>
            </a:r>
            <a:r>
              <a:rPr lang="en-US" sz="1400" b="1" dirty="0"/>
              <a:t>61% </a:t>
            </a:r>
            <a:r>
              <a:rPr lang="en-US" sz="1400" dirty="0"/>
              <a:t>said they </a:t>
            </a:r>
            <a:r>
              <a:rPr lang="en-US" sz="1400"/>
              <a:t>would place </a:t>
            </a:r>
            <a:r>
              <a:rPr lang="en-US" sz="1400" dirty="0"/>
              <a:t>a cyber insurance claim to recover losses incurred in various types of attacks.</a:t>
            </a:r>
          </a:p>
        </p:txBody>
      </p:sp>
      <p:sp>
        <p:nvSpPr>
          <p:cNvPr id="4" name="Rectangle 3">
            <a:extLst>
              <a:ext uri="{FF2B5EF4-FFF2-40B4-BE49-F238E27FC236}">
                <a16:creationId xmlns:a16="http://schemas.microsoft.com/office/drawing/2014/main" id="{F8F47492-023C-A77C-A687-D632CDBEB524}"/>
              </a:ext>
            </a:extLst>
          </p:cNvPr>
          <p:cNvSpPr/>
          <p:nvPr/>
        </p:nvSpPr>
        <p:spPr>
          <a:xfrm>
            <a:off x="336550" y="2034540"/>
            <a:ext cx="8468712" cy="2645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a:extLst>
              <a:ext uri="{FF2B5EF4-FFF2-40B4-BE49-F238E27FC236}">
                <a16:creationId xmlns:a16="http://schemas.microsoft.com/office/drawing/2014/main" id="{B134FEDF-929A-1C59-A94E-4F26DDB550BB}"/>
              </a:ext>
            </a:extLst>
          </p:cNvPr>
          <p:cNvPicPr>
            <a:picLocks noChangeAspect="1"/>
          </p:cNvPicPr>
          <p:nvPr/>
        </p:nvPicPr>
        <p:blipFill>
          <a:blip r:embed="rId3"/>
          <a:stretch>
            <a:fillRect/>
          </a:stretch>
        </p:blipFill>
        <p:spPr>
          <a:xfrm>
            <a:off x="1224632" y="2405926"/>
            <a:ext cx="6692548" cy="2151536"/>
          </a:xfrm>
          <a:prstGeom prst="rect">
            <a:avLst/>
          </a:prstGeom>
        </p:spPr>
      </p:pic>
      <p:sp>
        <p:nvSpPr>
          <p:cNvPr id="7" name="TextBox 6">
            <a:extLst>
              <a:ext uri="{FF2B5EF4-FFF2-40B4-BE49-F238E27FC236}">
                <a16:creationId xmlns:a16="http://schemas.microsoft.com/office/drawing/2014/main" id="{596E4712-BDCA-DFC8-58EB-72DA0E76FD0A}"/>
              </a:ext>
            </a:extLst>
          </p:cNvPr>
          <p:cNvSpPr txBox="1"/>
          <p:nvPr/>
        </p:nvSpPr>
        <p:spPr>
          <a:xfrm>
            <a:off x="1722120" y="2149164"/>
            <a:ext cx="5638800" cy="369332"/>
          </a:xfrm>
          <a:prstGeom prst="rect">
            <a:avLst/>
          </a:prstGeom>
          <a:noFill/>
        </p:spPr>
        <p:txBody>
          <a:bodyPr wrap="square" rtlCol="0">
            <a:spAutoFit/>
          </a:bodyPr>
          <a:lstStyle/>
          <a:p>
            <a:pPr algn="ctr"/>
            <a:r>
              <a:rPr lang="en-US" sz="900" b="1" dirty="0">
                <a:solidFill>
                  <a:schemeClr val="tx2"/>
                </a:solidFill>
              </a:rPr>
              <a:t>Percentage of CISOs by industry who agree that if impacted by ransomware within the next 12 months, their organization is likely to pay a ransom to restore systems/prevent the release of data.</a:t>
            </a:r>
            <a:endParaRPr lang="en-IN" sz="700" dirty="0">
              <a:solidFill>
                <a:schemeClr val="tx2"/>
              </a:solidFill>
            </a:endParaRPr>
          </a:p>
        </p:txBody>
      </p:sp>
    </p:spTree>
    <p:extLst>
      <p:ext uri="{BB962C8B-B14F-4D97-AF65-F5344CB8AC3E}">
        <p14:creationId xmlns:p14="http://schemas.microsoft.com/office/powerpoint/2010/main" val="3881208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8F16898-5814-8C3A-EEE6-675D735409A0}"/>
              </a:ext>
            </a:extLst>
          </p:cNvPr>
          <p:cNvSpPr>
            <a:spLocks noGrp="1"/>
          </p:cNvSpPr>
          <p:nvPr/>
        </p:nvSpPr>
        <p:spPr>
          <a:xfrm>
            <a:off x="370298" y="1221612"/>
            <a:ext cx="5266193" cy="2700275"/>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sz="3200" dirty="0"/>
              <a:t>Boards and CISOs —</a:t>
            </a:r>
            <a:br>
              <a:rPr lang="en-US" sz="3200" dirty="0"/>
            </a:br>
            <a:r>
              <a:rPr lang="en-US" sz="3200" dirty="0"/>
              <a:t>Closer to the Same Page</a:t>
            </a:r>
          </a:p>
        </p:txBody>
      </p:sp>
    </p:spTree>
    <p:extLst>
      <p:ext uri="{BB962C8B-B14F-4D97-AF65-F5344CB8AC3E}">
        <p14:creationId xmlns:p14="http://schemas.microsoft.com/office/powerpoint/2010/main" val="16023678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5F1C4D-2764-F017-1C81-3C7ABA73FEFA}"/>
              </a:ext>
            </a:extLst>
          </p:cNvPr>
          <p:cNvSpPr/>
          <p:nvPr/>
        </p:nvSpPr>
        <p:spPr>
          <a:xfrm>
            <a:off x="336550" y="2034540"/>
            <a:ext cx="8468712" cy="2645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a:extLst>
              <a:ext uri="{FF2B5EF4-FFF2-40B4-BE49-F238E27FC236}">
                <a16:creationId xmlns:a16="http://schemas.microsoft.com/office/drawing/2014/main" id="{CD2D6EDD-1B24-5ECC-AFBA-BD305CB546A2}"/>
              </a:ext>
            </a:extLst>
          </p:cNvPr>
          <p:cNvPicPr>
            <a:picLocks noChangeAspect="1"/>
          </p:cNvPicPr>
          <p:nvPr/>
        </p:nvPicPr>
        <p:blipFill>
          <a:blip r:embed="rId3"/>
          <a:stretch>
            <a:fillRect/>
          </a:stretch>
        </p:blipFill>
        <p:spPr>
          <a:xfrm>
            <a:off x="1104900" y="2458442"/>
            <a:ext cx="6781800" cy="2100374"/>
          </a:xfrm>
          <a:prstGeom prst="rect">
            <a:avLst/>
          </a:prstGeom>
        </p:spPr>
      </p:pic>
      <p:sp>
        <p:nvSpPr>
          <p:cNvPr id="2" name="Title 1">
            <a:extLst>
              <a:ext uri="{FF2B5EF4-FFF2-40B4-BE49-F238E27FC236}">
                <a16:creationId xmlns:a16="http://schemas.microsoft.com/office/drawing/2014/main" id="{71FF197F-660E-22DE-4D45-9FCFC7F04936}"/>
              </a:ext>
            </a:extLst>
          </p:cNvPr>
          <p:cNvSpPr>
            <a:spLocks noGrp="1"/>
          </p:cNvSpPr>
          <p:nvPr>
            <p:ph type="title"/>
          </p:nvPr>
        </p:nvSpPr>
        <p:spPr/>
        <p:txBody>
          <a:bodyPr/>
          <a:lstStyle/>
          <a:p>
            <a:r>
              <a:rPr lang="en-US" sz="2800" dirty="0"/>
              <a:t>The Board-CISO Relationship </a:t>
            </a:r>
            <a:br>
              <a:rPr lang="en-US" sz="2800" dirty="0"/>
            </a:br>
            <a:r>
              <a:rPr lang="en-US" sz="2800" dirty="0"/>
              <a:t>is Improving</a:t>
            </a:r>
            <a:endParaRPr lang="en-IN" sz="2800" dirty="0"/>
          </a:p>
        </p:txBody>
      </p:sp>
      <p:sp>
        <p:nvSpPr>
          <p:cNvPr id="3" name="TextBox 2">
            <a:extLst>
              <a:ext uri="{FF2B5EF4-FFF2-40B4-BE49-F238E27FC236}">
                <a16:creationId xmlns:a16="http://schemas.microsoft.com/office/drawing/2014/main" id="{BC3871B9-929A-ADA3-4616-50CDD027E8DB}"/>
              </a:ext>
            </a:extLst>
          </p:cNvPr>
          <p:cNvSpPr txBox="1"/>
          <p:nvPr/>
        </p:nvSpPr>
        <p:spPr>
          <a:xfrm>
            <a:off x="338738" y="1255377"/>
            <a:ext cx="5716205" cy="853331"/>
          </a:xfrm>
          <a:prstGeom prst="rect">
            <a:avLst/>
          </a:prstGeom>
          <a:noFill/>
        </p:spPr>
        <p:txBody>
          <a:bodyPr wrap="square" lIns="0" tIns="0" rIns="0" bIns="0" rtlCol="0">
            <a:noAutofit/>
          </a:bodyPr>
          <a:lstStyle/>
          <a:p>
            <a:pPr algn="l"/>
            <a:r>
              <a:rPr lang="en-GB" sz="1200" dirty="0">
                <a:cs typeface="Arial" panose="020B0604020202020204" pitchFamily="34" charset="0"/>
              </a:rPr>
              <a:t>Just under two-thirds (</a:t>
            </a:r>
            <a:r>
              <a:rPr lang="en-GB" sz="1200" b="1" dirty="0">
                <a:cs typeface="Arial" panose="020B0604020202020204" pitchFamily="34" charset="0"/>
              </a:rPr>
              <a:t>62%</a:t>
            </a:r>
            <a:r>
              <a:rPr lang="en-GB" sz="1200" dirty="0">
                <a:cs typeface="Arial" panose="020B0604020202020204" pitchFamily="34" charset="0"/>
              </a:rPr>
              <a:t>) of CISOs agree that their board sees eye-to-eye</a:t>
            </a:r>
          </a:p>
          <a:p>
            <a:pPr algn="l"/>
            <a:r>
              <a:rPr lang="en-GB" sz="1200" dirty="0">
                <a:cs typeface="Arial" panose="020B0604020202020204" pitchFamily="34" charset="0"/>
              </a:rPr>
              <a:t>with them on cybersecurity issues. That’s up from </a:t>
            </a:r>
            <a:r>
              <a:rPr lang="en-GB" sz="1200" b="1" dirty="0">
                <a:cs typeface="Arial" panose="020B0604020202020204" pitchFamily="34" charset="0"/>
              </a:rPr>
              <a:t>59%</a:t>
            </a:r>
            <a:r>
              <a:rPr lang="en-GB" sz="1200" dirty="0">
                <a:cs typeface="Arial" panose="020B0604020202020204" pitchFamily="34" charset="0"/>
              </a:rPr>
              <a:t> in 2021 and </a:t>
            </a:r>
            <a:r>
              <a:rPr lang="en-GB" sz="1200" b="1" dirty="0">
                <a:cs typeface="Arial" panose="020B0604020202020204" pitchFamily="34" charset="0"/>
              </a:rPr>
              <a:t>51%</a:t>
            </a:r>
            <a:r>
              <a:rPr lang="en-GB" sz="1200" dirty="0">
                <a:cs typeface="Arial" panose="020B0604020202020204" pitchFamily="34" charset="0"/>
              </a:rPr>
              <a:t> in 2022.</a:t>
            </a:r>
          </a:p>
        </p:txBody>
      </p:sp>
      <p:sp>
        <p:nvSpPr>
          <p:cNvPr id="5" name="TextBox 4">
            <a:extLst>
              <a:ext uri="{FF2B5EF4-FFF2-40B4-BE49-F238E27FC236}">
                <a16:creationId xmlns:a16="http://schemas.microsoft.com/office/drawing/2014/main" id="{FBEDAA92-CFF7-B64A-7CFE-8CD3CCB94CDD}"/>
              </a:ext>
            </a:extLst>
          </p:cNvPr>
          <p:cNvSpPr txBox="1"/>
          <p:nvPr/>
        </p:nvSpPr>
        <p:spPr>
          <a:xfrm>
            <a:off x="1722120" y="2149164"/>
            <a:ext cx="5638800" cy="369332"/>
          </a:xfrm>
          <a:prstGeom prst="rect">
            <a:avLst/>
          </a:prstGeom>
          <a:noFill/>
        </p:spPr>
        <p:txBody>
          <a:bodyPr wrap="square" rtlCol="0">
            <a:spAutoFit/>
          </a:bodyPr>
          <a:lstStyle/>
          <a:p>
            <a:pPr algn="ctr"/>
            <a:r>
              <a:rPr lang="en-US" sz="900" b="1" dirty="0">
                <a:solidFill>
                  <a:schemeClr val="tx2"/>
                </a:solidFill>
              </a:rPr>
              <a:t>Percentage of CISOs by industry who agree their board sees</a:t>
            </a:r>
          </a:p>
          <a:p>
            <a:pPr algn="ctr"/>
            <a:r>
              <a:rPr lang="en-US" sz="900" b="1" dirty="0">
                <a:solidFill>
                  <a:schemeClr val="tx2"/>
                </a:solidFill>
              </a:rPr>
              <a:t>eye to eye with them on the issue of cybersecurity.</a:t>
            </a:r>
            <a:endParaRPr lang="en-IN" sz="700" dirty="0">
              <a:solidFill>
                <a:schemeClr val="tx2"/>
              </a:solidFill>
            </a:endParaRPr>
          </a:p>
        </p:txBody>
      </p:sp>
      <p:sp>
        <p:nvSpPr>
          <p:cNvPr id="8" name="Rectangle 7">
            <a:extLst>
              <a:ext uri="{FF2B5EF4-FFF2-40B4-BE49-F238E27FC236}">
                <a16:creationId xmlns:a16="http://schemas.microsoft.com/office/drawing/2014/main" id="{4EFB2FC8-8FDE-DC9E-CAE3-B697C50F9CEE}"/>
              </a:ext>
            </a:extLst>
          </p:cNvPr>
          <p:cNvSpPr/>
          <p:nvPr/>
        </p:nvSpPr>
        <p:spPr>
          <a:xfrm>
            <a:off x="6238875" y="285337"/>
            <a:ext cx="2574925" cy="13389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200" b="1" dirty="0">
                <a:solidFill>
                  <a:schemeClr val="accent1"/>
                </a:solidFill>
              </a:rPr>
              <a:t>62% </a:t>
            </a:r>
            <a:br>
              <a:rPr lang="en-US" sz="1400" dirty="0"/>
            </a:br>
            <a:r>
              <a:rPr lang="en-US" sz="1200" dirty="0"/>
              <a:t>of CISOs believe that cybersecurity expertise should be required at the board level.</a:t>
            </a:r>
          </a:p>
        </p:txBody>
      </p:sp>
    </p:spTree>
    <p:extLst>
      <p:ext uri="{BB962C8B-B14F-4D97-AF65-F5344CB8AC3E}">
        <p14:creationId xmlns:p14="http://schemas.microsoft.com/office/powerpoint/2010/main" val="406215206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ACBCA-4E21-95D4-1514-D060DA566A59}"/>
              </a:ext>
            </a:extLst>
          </p:cNvPr>
          <p:cNvSpPr>
            <a:spLocks noGrp="1"/>
          </p:cNvSpPr>
          <p:nvPr>
            <p:ph type="title"/>
          </p:nvPr>
        </p:nvSpPr>
        <p:spPr/>
        <p:txBody>
          <a:bodyPr/>
          <a:lstStyle/>
          <a:p>
            <a:r>
              <a:rPr lang="en-US" sz="2800" dirty="0"/>
              <a:t>Cyber Risk: Top Board Concerns</a:t>
            </a:r>
            <a:endParaRPr lang="en-IN" sz="2800" dirty="0"/>
          </a:p>
        </p:txBody>
      </p:sp>
      <p:sp>
        <p:nvSpPr>
          <p:cNvPr id="3" name="Rectangle 2">
            <a:extLst>
              <a:ext uri="{FF2B5EF4-FFF2-40B4-BE49-F238E27FC236}">
                <a16:creationId xmlns:a16="http://schemas.microsoft.com/office/drawing/2014/main" id="{9AFD9B2D-484C-312E-C2DF-2F1140B1C6B0}"/>
              </a:ext>
            </a:extLst>
          </p:cNvPr>
          <p:cNvSpPr/>
          <p:nvPr/>
        </p:nvSpPr>
        <p:spPr>
          <a:xfrm>
            <a:off x="5803900" y="0"/>
            <a:ext cx="30099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9176AD0D-8C7A-19F8-3605-B4CBD4918BBC}"/>
              </a:ext>
            </a:extLst>
          </p:cNvPr>
          <p:cNvSpPr txBox="1"/>
          <p:nvPr/>
        </p:nvSpPr>
        <p:spPr>
          <a:xfrm>
            <a:off x="5969000" y="758970"/>
            <a:ext cx="2737776" cy="3524042"/>
          </a:xfrm>
          <a:prstGeom prst="rect">
            <a:avLst/>
          </a:prstGeom>
          <a:noFill/>
        </p:spPr>
        <p:txBody>
          <a:bodyPr wrap="square" rtlCol="0">
            <a:spAutoFit/>
          </a:bodyPr>
          <a:lstStyle/>
          <a:p>
            <a:pPr marL="0" lvl="4">
              <a:spcBef>
                <a:spcPts val="1200"/>
              </a:spcBef>
            </a:pPr>
            <a:r>
              <a:rPr lang="en-US" sz="1200" i="1" u="none" strike="noStrike" baseline="0" dirty="0">
                <a:solidFill>
                  <a:srgbClr val="FFFFFF"/>
                </a:solidFill>
                <a:latin typeface="+mj-lt"/>
              </a:rPr>
              <a:t>As regulatory scrutiny increases, board members are recognizing the crucial role played by their Chief Information Security Officer (CISO) in managing the mounting demands of cyber governance and oversight. By forging closer partnerships and aligning with their security experts, boards can effectively implement and oversee strategies that enhance their organization’s cybersecurity and fortitude, positioning them to overcome emerging threats, challenges and ensuring shareholder value.</a:t>
            </a:r>
          </a:p>
          <a:p>
            <a:pPr marL="0" lvl="4">
              <a:spcBef>
                <a:spcPts val="1200"/>
              </a:spcBef>
            </a:pPr>
            <a:r>
              <a:rPr lang="en-US" sz="1100" b="1" i="0" u="none" strike="noStrike" baseline="0" dirty="0">
                <a:solidFill>
                  <a:srgbClr val="FFFFFF"/>
                </a:solidFill>
                <a:latin typeface="+mj-lt"/>
              </a:rPr>
              <a:t>Martin Bally, VP &amp; </a:t>
            </a:r>
            <a:br>
              <a:rPr lang="en-US" sz="1100" b="1" i="0" u="none" strike="noStrike" baseline="0" dirty="0">
                <a:solidFill>
                  <a:srgbClr val="FFFFFF"/>
                </a:solidFill>
                <a:latin typeface="+mj-lt"/>
              </a:rPr>
            </a:br>
            <a:r>
              <a:rPr lang="en-US" sz="1100" b="1" i="0" u="none" strike="noStrike" baseline="0" dirty="0">
                <a:solidFill>
                  <a:srgbClr val="FFFFFF"/>
                </a:solidFill>
                <a:latin typeface="+mj-lt"/>
              </a:rPr>
              <a:t>Chief Information Security Officer, Campbell Soup Company</a:t>
            </a:r>
            <a:endParaRPr lang="en-GB" sz="900" b="1" dirty="0">
              <a:latin typeface="+mj-lt"/>
            </a:endParaRPr>
          </a:p>
        </p:txBody>
      </p:sp>
      <p:pic>
        <p:nvPicPr>
          <p:cNvPr id="5" name="Graphic 4" descr="Open quotation mark with solid fill">
            <a:extLst>
              <a:ext uri="{FF2B5EF4-FFF2-40B4-BE49-F238E27FC236}">
                <a16:creationId xmlns:a16="http://schemas.microsoft.com/office/drawing/2014/main" id="{6AF33158-326E-3678-C3AF-5FAE80A77C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03900" y="-59004"/>
            <a:ext cx="995401" cy="995401"/>
          </a:xfrm>
          <a:prstGeom prst="rect">
            <a:avLst/>
          </a:prstGeom>
        </p:spPr>
      </p:pic>
      <p:pic>
        <p:nvPicPr>
          <p:cNvPr id="6" name="Graphic 5" descr="Open quotation mark with solid fill">
            <a:extLst>
              <a:ext uri="{FF2B5EF4-FFF2-40B4-BE49-F238E27FC236}">
                <a16:creationId xmlns:a16="http://schemas.microsoft.com/office/drawing/2014/main" id="{E91FD63F-372F-BDDA-CB00-D69C2ECAD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764887" y="3942974"/>
            <a:ext cx="995401" cy="995401"/>
          </a:xfrm>
          <a:prstGeom prst="rect">
            <a:avLst/>
          </a:prstGeom>
        </p:spPr>
      </p:pic>
      <p:pic>
        <p:nvPicPr>
          <p:cNvPr id="8" name="Picture 7">
            <a:extLst>
              <a:ext uri="{FF2B5EF4-FFF2-40B4-BE49-F238E27FC236}">
                <a16:creationId xmlns:a16="http://schemas.microsoft.com/office/drawing/2014/main" id="{982F5BEA-7510-C8F4-F90D-B2853FD33C9F}"/>
              </a:ext>
            </a:extLst>
          </p:cNvPr>
          <p:cNvPicPr>
            <a:picLocks noChangeAspect="1"/>
          </p:cNvPicPr>
          <p:nvPr/>
        </p:nvPicPr>
        <p:blipFill rotWithShape="1">
          <a:blip r:embed="rId5"/>
          <a:srcRect t="-15890" b="269"/>
          <a:stretch/>
        </p:blipFill>
        <p:spPr>
          <a:xfrm>
            <a:off x="331412" y="769620"/>
            <a:ext cx="5356627" cy="3939540"/>
          </a:xfrm>
          <a:prstGeom prst="rect">
            <a:avLst/>
          </a:prstGeom>
          <a:solidFill>
            <a:schemeClr val="bg1">
              <a:lumMod val="95000"/>
            </a:schemeClr>
          </a:solidFill>
        </p:spPr>
      </p:pic>
      <p:sp>
        <p:nvSpPr>
          <p:cNvPr id="9" name="TextBox 8">
            <a:extLst>
              <a:ext uri="{FF2B5EF4-FFF2-40B4-BE49-F238E27FC236}">
                <a16:creationId xmlns:a16="http://schemas.microsoft.com/office/drawing/2014/main" id="{B3E602E2-3D22-BC3C-CB66-2AD6A39DBEEA}"/>
              </a:ext>
            </a:extLst>
          </p:cNvPr>
          <p:cNvSpPr txBox="1"/>
          <p:nvPr/>
        </p:nvSpPr>
        <p:spPr>
          <a:xfrm>
            <a:off x="548290" y="867972"/>
            <a:ext cx="4922870" cy="369332"/>
          </a:xfrm>
          <a:prstGeom prst="rect">
            <a:avLst/>
          </a:prstGeom>
          <a:noFill/>
        </p:spPr>
        <p:txBody>
          <a:bodyPr wrap="square" rtlCol="0">
            <a:spAutoFit/>
          </a:bodyPr>
          <a:lstStyle/>
          <a:p>
            <a:pPr algn="ctr"/>
            <a:r>
              <a:rPr lang="en-US" sz="900" b="1" dirty="0">
                <a:solidFill>
                  <a:schemeClr val="tx2"/>
                </a:solidFill>
              </a:rPr>
              <a:t>Given your interactions with the board, what do you believe are their greatest concerns</a:t>
            </a:r>
          </a:p>
          <a:p>
            <a:pPr algn="ctr"/>
            <a:r>
              <a:rPr lang="en-US" sz="900" b="1" dirty="0">
                <a:solidFill>
                  <a:schemeClr val="tx2"/>
                </a:solidFill>
              </a:rPr>
              <a:t>with regard to a material cyber attack on the business? (Pick up to three.)</a:t>
            </a:r>
            <a:endParaRPr lang="en-IN" sz="700" dirty="0">
              <a:solidFill>
                <a:schemeClr val="tx2"/>
              </a:solidFill>
            </a:endParaRPr>
          </a:p>
        </p:txBody>
      </p:sp>
    </p:spTree>
    <p:extLst>
      <p:ext uri="{BB962C8B-B14F-4D97-AF65-F5344CB8AC3E}">
        <p14:creationId xmlns:p14="http://schemas.microsoft.com/office/powerpoint/2010/main" val="359480572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80BD139-FC36-ED4C-A133-982BF316D987}"/>
              </a:ext>
            </a:extLst>
          </p:cNvPr>
          <p:cNvSpPr/>
          <p:nvPr/>
        </p:nvSpPr>
        <p:spPr>
          <a:xfrm>
            <a:off x="-1" y="0"/>
            <a:ext cx="6316134" cy="51435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F01E32B-B6F9-5C4F-AF48-9AC5F8B97B48}"/>
              </a:ext>
            </a:extLst>
          </p:cNvPr>
          <p:cNvSpPr>
            <a:spLocks noGrp="1"/>
          </p:cNvSpPr>
          <p:nvPr>
            <p:ph type="title"/>
          </p:nvPr>
        </p:nvSpPr>
        <p:spPr>
          <a:xfrm>
            <a:off x="338738" y="1610355"/>
            <a:ext cx="5266193" cy="1922789"/>
          </a:xfrm>
        </p:spPr>
        <p:txBody>
          <a:bodyPr anchor="ctr"/>
          <a:lstStyle/>
          <a:p>
            <a:r>
              <a:rPr lang="en-US" sz="2800" dirty="0"/>
              <a:t>Life as a CISO—</a:t>
            </a:r>
            <a:br>
              <a:rPr lang="en-US" sz="2800" dirty="0"/>
            </a:br>
            <a:r>
              <a:rPr lang="en-US" sz="2800" dirty="0"/>
              <a:t>In the Crosshairs, Burned out and Under the Microscope</a:t>
            </a:r>
          </a:p>
        </p:txBody>
      </p:sp>
    </p:spTree>
    <p:extLst>
      <p:ext uri="{BB962C8B-B14F-4D97-AF65-F5344CB8AC3E}">
        <p14:creationId xmlns:p14="http://schemas.microsoft.com/office/powerpoint/2010/main" val="4883483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141EFDD-9543-78A8-40A4-815222A5268E}"/>
              </a:ext>
            </a:extLst>
          </p:cNvPr>
          <p:cNvSpPr/>
          <p:nvPr/>
        </p:nvSpPr>
        <p:spPr>
          <a:xfrm>
            <a:off x="3611880" y="-7620"/>
            <a:ext cx="5539740" cy="5143500"/>
          </a:xfrm>
          <a:custGeom>
            <a:avLst/>
            <a:gdLst>
              <a:gd name="connsiteX0" fmla="*/ 2537460 w 5539740"/>
              <a:gd name="connsiteY0" fmla="*/ 0 h 5143500"/>
              <a:gd name="connsiteX1" fmla="*/ 0 w 5539740"/>
              <a:gd name="connsiteY1" fmla="*/ 5143500 h 5143500"/>
              <a:gd name="connsiteX2" fmla="*/ 1592580 w 5539740"/>
              <a:gd name="connsiteY2" fmla="*/ 5143500 h 5143500"/>
              <a:gd name="connsiteX3" fmla="*/ 5539740 w 5539740"/>
              <a:gd name="connsiteY3" fmla="*/ 2415540 h 5143500"/>
              <a:gd name="connsiteX4" fmla="*/ 5539740 w 5539740"/>
              <a:gd name="connsiteY4" fmla="*/ 0 h 5143500"/>
              <a:gd name="connsiteX5" fmla="*/ 2537460 w 5539740"/>
              <a:gd name="connsiteY5"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9740" h="5143500">
                <a:moveTo>
                  <a:pt x="2537460" y="0"/>
                </a:moveTo>
                <a:lnTo>
                  <a:pt x="0" y="5143500"/>
                </a:lnTo>
                <a:lnTo>
                  <a:pt x="1592580" y="5143500"/>
                </a:lnTo>
                <a:lnTo>
                  <a:pt x="5539740" y="2415540"/>
                </a:lnTo>
                <a:lnTo>
                  <a:pt x="5539740" y="0"/>
                </a:lnTo>
                <a:lnTo>
                  <a:pt x="2537460" y="0"/>
                </a:lnTo>
                <a:close/>
              </a:path>
            </a:pathLst>
          </a:cu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6" name="Group 45">
            <a:extLst>
              <a:ext uri="{FF2B5EF4-FFF2-40B4-BE49-F238E27FC236}">
                <a16:creationId xmlns:a16="http://schemas.microsoft.com/office/drawing/2014/main" id="{35B2F84A-07BC-F8A3-7F6F-568500D8001A}"/>
              </a:ext>
            </a:extLst>
          </p:cNvPr>
          <p:cNvGrpSpPr/>
          <p:nvPr/>
        </p:nvGrpSpPr>
        <p:grpSpPr>
          <a:xfrm>
            <a:off x="336549" y="326251"/>
            <a:ext cx="8477251" cy="4151766"/>
            <a:chOff x="-112524" y="326250"/>
            <a:chExt cx="12301349" cy="6024632"/>
          </a:xfrm>
        </p:grpSpPr>
        <p:sp>
          <p:nvSpPr>
            <p:cNvPr id="4" name="Oval 3">
              <a:extLst>
                <a:ext uri="{FF2B5EF4-FFF2-40B4-BE49-F238E27FC236}">
                  <a16:creationId xmlns:a16="http://schemas.microsoft.com/office/drawing/2014/main" id="{E7DB444C-9B40-53F8-B03C-B9A88FF113BC}"/>
                </a:ext>
              </a:extLst>
            </p:cNvPr>
            <p:cNvSpPr/>
            <p:nvPr/>
          </p:nvSpPr>
          <p:spPr>
            <a:xfrm>
              <a:off x="2070329" y="856748"/>
              <a:ext cx="2207633" cy="2207633"/>
            </a:xfrm>
            <a:prstGeom prst="ellipse">
              <a:avLst/>
            </a:prstGeom>
            <a:noFill/>
            <a:ln w="190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dirty="0">
                <a:solidFill>
                  <a:srgbClr val="2B2B2D"/>
                </a:solidFill>
                <a:latin typeface="+mj-lt"/>
              </a:endParaRPr>
            </a:p>
          </p:txBody>
        </p:sp>
        <p:sp>
          <p:nvSpPr>
            <p:cNvPr id="5" name="Oval 4">
              <a:extLst>
                <a:ext uri="{FF2B5EF4-FFF2-40B4-BE49-F238E27FC236}">
                  <a16:creationId xmlns:a16="http://schemas.microsoft.com/office/drawing/2014/main" id="{150D456D-FE87-FF3F-C211-BE44311DA2BE}"/>
                </a:ext>
              </a:extLst>
            </p:cNvPr>
            <p:cNvSpPr/>
            <p:nvPr/>
          </p:nvSpPr>
          <p:spPr>
            <a:xfrm>
              <a:off x="1539832" y="326250"/>
              <a:ext cx="3268630" cy="3268630"/>
            </a:xfrm>
            <a:prstGeom prst="ellipse">
              <a:avLst/>
            </a:prstGeom>
            <a:noFill/>
            <a:ln w="25400" cap="rnd" cmpd="sng">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6" name="Oval 5">
              <a:extLst>
                <a:ext uri="{FF2B5EF4-FFF2-40B4-BE49-F238E27FC236}">
                  <a16:creationId xmlns:a16="http://schemas.microsoft.com/office/drawing/2014/main" id="{E2B380C0-3C0F-72AA-4D24-7080EC4BC015}"/>
                </a:ext>
              </a:extLst>
            </p:cNvPr>
            <p:cNvSpPr/>
            <p:nvPr/>
          </p:nvSpPr>
          <p:spPr>
            <a:xfrm>
              <a:off x="4320648" y="2695855"/>
              <a:ext cx="3235958" cy="3235960"/>
            </a:xfrm>
            <a:prstGeom prst="ellipse">
              <a:avLst/>
            </a:prstGeom>
            <a:noFill/>
            <a:ln w="190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7" name="Oval 6">
              <a:extLst>
                <a:ext uri="{FF2B5EF4-FFF2-40B4-BE49-F238E27FC236}">
                  <a16:creationId xmlns:a16="http://schemas.microsoft.com/office/drawing/2014/main" id="{E590E53E-EDBD-C8BA-FCC1-E839009BB31F}"/>
                </a:ext>
              </a:extLst>
            </p:cNvPr>
            <p:cNvSpPr/>
            <p:nvPr/>
          </p:nvSpPr>
          <p:spPr>
            <a:xfrm>
              <a:off x="931261" y="3748067"/>
              <a:ext cx="2191630" cy="2191630"/>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chemeClr val="bg1"/>
                </a:solidFill>
                <a:latin typeface="+mj-lt"/>
              </a:endParaRPr>
            </a:p>
          </p:txBody>
        </p:sp>
        <p:sp>
          <p:nvSpPr>
            <p:cNvPr id="8" name="Oval 7">
              <a:extLst>
                <a:ext uri="{FF2B5EF4-FFF2-40B4-BE49-F238E27FC236}">
                  <a16:creationId xmlns:a16="http://schemas.microsoft.com/office/drawing/2014/main" id="{BD2A98C7-84E1-557F-66A2-93C68093B172}"/>
                </a:ext>
              </a:extLst>
            </p:cNvPr>
            <p:cNvSpPr/>
            <p:nvPr/>
          </p:nvSpPr>
          <p:spPr>
            <a:xfrm>
              <a:off x="3948651" y="2282497"/>
              <a:ext cx="4068385" cy="4068385"/>
            </a:xfrm>
            <a:prstGeom prst="ellipse">
              <a:avLst/>
            </a:prstGeom>
            <a:noFill/>
            <a:ln w="25400" cap="rnd" cmpd="sng">
              <a:solidFill>
                <a:schemeClr val="accent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nvGrpSpPr>
            <p:cNvPr id="9" name="Group 8">
              <a:extLst>
                <a:ext uri="{FF2B5EF4-FFF2-40B4-BE49-F238E27FC236}">
                  <a16:creationId xmlns:a16="http://schemas.microsoft.com/office/drawing/2014/main" id="{08FF8BC2-E5CA-F81E-1146-611A4887DC68}"/>
                </a:ext>
              </a:extLst>
            </p:cNvPr>
            <p:cNvGrpSpPr/>
            <p:nvPr/>
          </p:nvGrpSpPr>
          <p:grpSpPr>
            <a:xfrm>
              <a:off x="7006678" y="376165"/>
              <a:ext cx="2936890" cy="2936891"/>
              <a:chOff x="4959559" y="-41419"/>
              <a:chExt cx="1921265" cy="1921266"/>
            </a:xfrm>
          </p:grpSpPr>
          <p:sp>
            <p:nvSpPr>
              <p:cNvPr id="10" name="Oval 9">
                <a:extLst>
                  <a:ext uri="{FF2B5EF4-FFF2-40B4-BE49-F238E27FC236}">
                    <a16:creationId xmlns:a16="http://schemas.microsoft.com/office/drawing/2014/main" id="{992D8320-1B3D-BFA3-A57C-C5B4A502C404}"/>
                  </a:ext>
                </a:extLst>
              </p:cNvPr>
              <p:cNvSpPr/>
              <p:nvPr/>
            </p:nvSpPr>
            <p:spPr>
              <a:xfrm>
                <a:off x="5238044" y="237066"/>
                <a:ext cx="1364295" cy="1364296"/>
              </a:xfrm>
              <a:prstGeom prst="ellipse">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dirty="0">
                  <a:solidFill>
                    <a:srgbClr val="2B2B2D"/>
                  </a:solidFill>
                  <a:latin typeface="+mj-lt"/>
                </a:endParaRPr>
              </a:p>
            </p:txBody>
          </p:sp>
          <p:sp>
            <p:nvSpPr>
              <p:cNvPr id="11" name="Oval 10">
                <a:extLst>
                  <a:ext uri="{FF2B5EF4-FFF2-40B4-BE49-F238E27FC236}">
                    <a16:creationId xmlns:a16="http://schemas.microsoft.com/office/drawing/2014/main" id="{235000FC-05AB-AE03-9CEC-70B49C6B7671}"/>
                  </a:ext>
                </a:extLst>
              </p:cNvPr>
              <p:cNvSpPr/>
              <p:nvPr/>
            </p:nvSpPr>
            <p:spPr>
              <a:xfrm>
                <a:off x="4959559" y="-41419"/>
                <a:ext cx="1921265" cy="1921266"/>
              </a:xfrm>
              <a:prstGeom prst="ellipse">
                <a:avLst/>
              </a:prstGeom>
              <a:noFill/>
              <a:ln w="25400" cap="rnd" cmpd="sng">
                <a:solidFill>
                  <a:schemeClr val="accent2"/>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sp>
          <p:nvSpPr>
            <p:cNvPr id="12" name="Oval 11">
              <a:extLst>
                <a:ext uri="{FF2B5EF4-FFF2-40B4-BE49-F238E27FC236}">
                  <a16:creationId xmlns:a16="http://schemas.microsoft.com/office/drawing/2014/main" id="{D71C1B6B-CF22-A8A1-FC03-3C21C9426F58}"/>
                </a:ext>
              </a:extLst>
            </p:cNvPr>
            <p:cNvSpPr/>
            <p:nvPr/>
          </p:nvSpPr>
          <p:spPr>
            <a:xfrm>
              <a:off x="551288" y="3363784"/>
              <a:ext cx="2965983" cy="2965983"/>
            </a:xfrm>
            <a:prstGeom prst="ellipse">
              <a:avLst/>
            </a:prstGeom>
            <a:noFill/>
            <a:ln w="25400" cap="rnd" cmpd="sng">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nvGrpSpPr>
            <p:cNvPr id="13" name="Group 12">
              <a:extLst>
                <a:ext uri="{FF2B5EF4-FFF2-40B4-BE49-F238E27FC236}">
                  <a16:creationId xmlns:a16="http://schemas.microsoft.com/office/drawing/2014/main" id="{A48574B6-2663-7B47-BD5A-2BF347D8162F}"/>
                </a:ext>
              </a:extLst>
            </p:cNvPr>
            <p:cNvGrpSpPr/>
            <p:nvPr/>
          </p:nvGrpSpPr>
          <p:grpSpPr>
            <a:xfrm>
              <a:off x="-112524" y="1979575"/>
              <a:ext cx="1613696" cy="1613697"/>
              <a:chOff x="1312261" y="1239862"/>
              <a:chExt cx="1396424" cy="1396425"/>
            </a:xfrm>
            <a:noFill/>
          </p:grpSpPr>
          <p:sp>
            <p:nvSpPr>
              <p:cNvPr id="14" name="Oval 13">
                <a:extLst>
                  <a:ext uri="{FF2B5EF4-FFF2-40B4-BE49-F238E27FC236}">
                    <a16:creationId xmlns:a16="http://schemas.microsoft.com/office/drawing/2014/main" id="{D5793B9E-2A04-9EB8-EF88-90A632314388}"/>
                  </a:ext>
                </a:extLst>
              </p:cNvPr>
              <p:cNvSpPr/>
              <p:nvPr/>
            </p:nvSpPr>
            <p:spPr>
              <a:xfrm>
                <a:off x="1613552" y="1541153"/>
                <a:ext cx="793841" cy="793844"/>
              </a:xfrm>
              <a:prstGeom prst="ellipse">
                <a:avLst/>
              </a:prstGeom>
              <a:grp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dirty="0">
                  <a:solidFill>
                    <a:srgbClr val="2B2B2D"/>
                  </a:solidFill>
                  <a:latin typeface="+mj-lt"/>
                </a:endParaRPr>
              </a:p>
            </p:txBody>
          </p:sp>
          <p:sp>
            <p:nvSpPr>
              <p:cNvPr id="15" name="Oval 14">
                <a:extLst>
                  <a:ext uri="{FF2B5EF4-FFF2-40B4-BE49-F238E27FC236}">
                    <a16:creationId xmlns:a16="http://schemas.microsoft.com/office/drawing/2014/main" id="{49F56E8A-A89C-E61F-2F7D-758194764C55}"/>
                  </a:ext>
                </a:extLst>
              </p:cNvPr>
              <p:cNvSpPr/>
              <p:nvPr/>
            </p:nvSpPr>
            <p:spPr>
              <a:xfrm>
                <a:off x="1312261" y="1239862"/>
                <a:ext cx="1396424" cy="1396425"/>
              </a:xfrm>
              <a:prstGeom prst="ellipse">
                <a:avLst/>
              </a:prstGeom>
              <a:grpFill/>
              <a:ln w="25400" cap="rnd" cmpd="sng">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sp>
          <p:nvSpPr>
            <p:cNvPr id="16" name="Freeform 33">
              <a:extLst>
                <a:ext uri="{FF2B5EF4-FFF2-40B4-BE49-F238E27FC236}">
                  <a16:creationId xmlns:a16="http://schemas.microsoft.com/office/drawing/2014/main" id="{9D620E37-614A-5B0F-A85C-7C00DE18C4D3}"/>
                </a:ext>
              </a:extLst>
            </p:cNvPr>
            <p:cNvSpPr>
              <a:spLocks noEditPoints="1"/>
            </p:cNvSpPr>
            <p:nvPr/>
          </p:nvSpPr>
          <p:spPr bwMode="auto">
            <a:xfrm>
              <a:off x="2821184" y="1213254"/>
              <a:ext cx="698747" cy="732714"/>
            </a:xfrm>
            <a:custGeom>
              <a:avLst/>
              <a:gdLst>
                <a:gd name="T0" fmla="*/ 787 w 800"/>
                <a:gd name="T1" fmla="*/ 260 h 839"/>
                <a:gd name="T2" fmla="*/ 569 w 800"/>
                <a:gd name="T3" fmla="*/ 260 h 839"/>
                <a:gd name="T4" fmla="*/ 556 w 800"/>
                <a:gd name="T5" fmla="*/ 273 h 839"/>
                <a:gd name="T6" fmla="*/ 556 w 800"/>
                <a:gd name="T7" fmla="*/ 827 h 839"/>
                <a:gd name="T8" fmla="*/ 569 w 800"/>
                <a:gd name="T9" fmla="*/ 839 h 839"/>
                <a:gd name="T10" fmla="*/ 787 w 800"/>
                <a:gd name="T11" fmla="*/ 839 h 839"/>
                <a:gd name="T12" fmla="*/ 800 w 800"/>
                <a:gd name="T13" fmla="*/ 827 h 839"/>
                <a:gd name="T14" fmla="*/ 800 w 800"/>
                <a:gd name="T15" fmla="*/ 273 h 839"/>
                <a:gd name="T16" fmla="*/ 787 w 800"/>
                <a:gd name="T17" fmla="*/ 260 h 839"/>
                <a:gd name="T18" fmla="*/ 775 w 800"/>
                <a:gd name="T19" fmla="*/ 814 h 839"/>
                <a:gd name="T20" fmla="*/ 581 w 800"/>
                <a:gd name="T21" fmla="*/ 814 h 839"/>
                <a:gd name="T22" fmla="*/ 581 w 800"/>
                <a:gd name="T23" fmla="*/ 285 h 839"/>
                <a:gd name="T24" fmla="*/ 775 w 800"/>
                <a:gd name="T25" fmla="*/ 285 h 839"/>
                <a:gd name="T26" fmla="*/ 775 w 800"/>
                <a:gd name="T27" fmla="*/ 814 h 839"/>
                <a:gd name="T28" fmla="*/ 509 w 800"/>
                <a:gd name="T29" fmla="*/ 0 h 839"/>
                <a:gd name="T30" fmla="*/ 291 w 800"/>
                <a:gd name="T31" fmla="*/ 0 h 839"/>
                <a:gd name="T32" fmla="*/ 278 w 800"/>
                <a:gd name="T33" fmla="*/ 12 h 839"/>
                <a:gd name="T34" fmla="*/ 278 w 800"/>
                <a:gd name="T35" fmla="*/ 827 h 839"/>
                <a:gd name="T36" fmla="*/ 291 w 800"/>
                <a:gd name="T37" fmla="*/ 839 h 839"/>
                <a:gd name="T38" fmla="*/ 509 w 800"/>
                <a:gd name="T39" fmla="*/ 839 h 839"/>
                <a:gd name="T40" fmla="*/ 521 w 800"/>
                <a:gd name="T41" fmla="*/ 827 h 839"/>
                <a:gd name="T42" fmla="*/ 521 w 800"/>
                <a:gd name="T43" fmla="*/ 12 h 839"/>
                <a:gd name="T44" fmla="*/ 509 w 800"/>
                <a:gd name="T45" fmla="*/ 0 h 839"/>
                <a:gd name="T46" fmla="*/ 497 w 800"/>
                <a:gd name="T47" fmla="*/ 814 h 839"/>
                <a:gd name="T48" fmla="*/ 303 w 800"/>
                <a:gd name="T49" fmla="*/ 814 h 839"/>
                <a:gd name="T50" fmla="*/ 303 w 800"/>
                <a:gd name="T51" fmla="*/ 25 h 839"/>
                <a:gd name="T52" fmla="*/ 497 w 800"/>
                <a:gd name="T53" fmla="*/ 25 h 839"/>
                <a:gd name="T54" fmla="*/ 497 w 800"/>
                <a:gd name="T55" fmla="*/ 814 h 839"/>
                <a:gd name="T56" fmla="*/ 231 w 800"/>
                <a:gd name="T57" fmla="*/ 395 h 839"/>
                <a:gd name="T58" fmla="*/ 12 w 800"/>
                <a:gd name="T59" fmla="*/ 395 h 839"/>
                <a:gd name="T60" fmla="*/ 0 w 800"/>
                <a:gd name="T61" fmla="*/ 408 h 839"/>
                <a:gd name="T62" fmla="*/ 0 w 800"/>
                <a:gd name="T63" fmla="*/ 827 h 839"/>
                <a:gd name="T64" fmla="*/ 12 w 800"/>
                <a:gd name="T65" fmla="*/ 839 h 839"/>
                <a:gd name="T66" fmla="*/ 231 w 800"/>
                <a:gd name="T67" fmla="*/ 839 h 839"/>
                <a:gd name="T68" fmla="*/ 243 w 800"/>
                <a:gd name="T69" fmla="*/ 827 h 839"/>
                <a:gd name="T70" fmla="*/ 243 w 800"/>
                <a:gd name="T71" fmla="*/ 408 h 839"/>
                <a:gd name="T72" fmla="*/ 231 w 800"/>
                <a:gd name="T73" fmla="*/ 395 h 839"/>
                <a:gd name="T74" fmla="*/ 218 w 800"/>
                <a:gd name="T75" fmla="*/ 814 h 839"/>
                <a:gd name="T76" fmla="*/ 25 w 800"/>
                <a:gd name="T77" fmla="*/ 814 h 839"/>
                <a:gd name="T78" fmla="*/ 25 w 800"/>
                <a:gd name="T79" fmla="*/ 420 h 839"/>
                <a:gd name="T80" fmla="*/ 218 w 800"/>
                <a:gd name="T81" fmla="*/ 420 h 839"/>
                <a:gd name="T82" fmla="*/ 218 w 800"/>
                <a:gd name="T83" fmla="*/ 814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0" h="839">
                  <a:moveTo>
                    <a:pt x="787" y="260"/>
                  </a:moveTo>
                  <a:cubicBezTo>
                    <a:pt x="569" y="260"/>
                    <a:pt x="569" y="260"/>
                    <a:pt x="569" y="260"/>
                  </a:cubicBezTo>
                  <a:cubicBezTo>
                    <a:pt x="562" y="260"/>
                    <a:pt x="556" y="266"/>
                    <a:pt x="556" y="273"/>
                  </a:cubicBezTo>
                  <a:cubicBezTo>
                    <a:pt x="556" y="827"/>
                    <a:pt x="556" y="827"/>
                    <a:pt x="556" y="827"/>
                  </a:cubicBezTo>
                  <a:cubicBezTo>
                    <a:pt x="556" y="833"/>
                    <a:pt x="562" y="839"/>
                    <a:pt x="569" y="839"/>
                  </a:cubicBezTo>
                  <a:cubicBezTo>
                    <a:pt x="787" y="839"/>
                    <a:pt x="787" y="839"/>
                    <a:pt x="787" y="839"/>
                  </a:cubicBezTo>
                  <a:cubicBezTo>
                    <a:pt x="794" y="839"/>
                    <a:pt x="800" y="833"/>
                    <a:pt x="800" y="827"/>
                  </a:cubicBezTo>
                  <a:cubicBezTo>
                    <a:pt x="800" y="273"/>
                    <a:pt x="800" y="273"/>
                    <a:pt x="800" y="273"/>
                  </a:cubicBezTo>
                  <a:cubicBezTo>
                    <a:pt x="800" y="266"/>
                    <a:pt x="794" y="260"/>
                    <a:pt x="787" y="260"/>
                  </a:cubicBezTo>
                  <a:close/>
                  <a:moveTo>
                    <a:pt x="775" y="814"/>
                  </a:moveTo>
                  <a:cubicBezTo>
                    <a:pt x="581" y="814"/>
                    <a:pt x="581" y="814"/>
                    <a:pt x="581" y="814"/>
                  </a:cubicBezTo>
                  <a:cubicBezTo>
                    <a:pt x="581" y="285"/>
                    <a:pt x="581" y="285"/>
                    <a:pt x="581" y="285"/>
                  </a:cubicBezTo>
                  <a:cubicBezTo>
                    <a:pt x="775" y="285"/>
                    <a:pt x="775" y="285"/>
                    <a:pt x="775" y="285"/>
                  </a:cubicBezTo>
                  <a:lnTo>
                    <a:pt x="775" y="814"/>
                  </a:lnTo>
                  <a:close/>
                  <a:moveTo>
                    <a:pt x="509" y="0"/>
                  </a:moveTo>
                  <a:cubicBezTo>
                    <a:pt x="291" y="0"/>
                    <a:pt x="291" y="0"/>
                    <a:pt x="291" y="0"/>
                  </a:cubicBezTo>
                  <a:cubicBezTo>
                    <a:pt x="284" y="0"/>
                    <a:pt x="278" y="6"/>
                    <a:pt x="278" y="12"/>
                  </a:cubicBezTo>
                  <a:cubicBezTo>
                    <a:pt x="278" y="827"/>
                    <a:pt x="278" y="827"/>
                    <a:pt x="278" y="827"/>
                  </a:cubicBezTo>
                  <a:cubicBezTo>
                    <a:pt x="278" y="833"/>
                    <a:pt x="284" y="839"/>
                    <a:pt x="291" y="839"/>
                  </a:cubicBezTo>
                  <a:cubicBezTo>
                    <a:pt x="509" y="839"/>
                    <a:pt x="509" y="839"/>
                    <a:pt x="509" y="839"/>
                  </a:cubicBezTo>
                  <a:cubicBezTo>
                    <a:pt x="516" y="839"/>
                    <a:pt x="521" y="833"/>
                    <a:pt x="521" y="827"/>
                  </a:cubicBezTo>
                  <a:cubicBezTo>
                    <a:pt x="521" y="12"/>
                    <a:pt x="521" y="12"/>
                    <a:pt x="521" y="12"/>
                  </a:cubicBezTo>
                  <a:cubicBezTo>
                    <a:pt x="521" y="6"/>
                    <a:pt x="516" y="0"/>
                    <a:pt x="509" y="0"/>
                  </a:cubicBezTo>
                  <a:close/>
                  <a:moveTo>
                    <a:pt x="497" y="814"/>
                  </a:moveTo>
                  <a:cubicBezTo>
                    <a:pt x="303" y="814"/>
                    <a:pt x="303" y="814"/>
                    <a:pt x="303" y="814"/>
                  </a:cubicBezTo>
                  <a:cubicBezTo>
                    <a:pt x="303" y="25"/>
                    <a:pt x="303" y="25"/>
                    <a:pt x="303" y="25"/>
                  </a:cubicBezTo>
                  <a:cubicBezTo>
                    <a:pt x="497" y="25"/>
                    <a:pt x="497" y="25"/>
                    <a:pt x="497" y="25"/>
                  </a:cubicBezTo>
                  <a:lnTo>
                    <a:pt x="497" y="814"/>
                  </a:lnTo>
                  <a:close/>
                  <a:moveTo>
                    <a:pt x="231" y="395"/>
                  </a:moveTo>
                  <a:cubicBezTo>
                    <a:pt x="12" y="395"/>
                    <a:pt x="12" y="395"/>
                    <a:pt x="12" y="395"/>
                  </a:cubicBezTo>
                  <a:cubicBezTo>
                    <a:pt x="5" y="395"/>
                    <a:pt x="0" y="401"/>
                    <a:pt x="0" y="408"/>
                  </a:cubicBezTo>
                  <a:cubicBezTo>
                    <a:pt x="0" y="827"/>
                    <a:pt x="0" y="827"/>
                    <a:pt x="0" y="827"/>
                  </a:cubicBezTo>
                  <a:cubicBezTo>
                    <a:pt x="0" y="833"/>
                    <a:pt x="5" y="839"/>
                    <a:pt x="12" y="839"/>
                  </a:cubicBezTo>
                  <a:cubicBezTo>
                    <a:pt x="231" y="839"/>
                    <a:pt x="231" y="839"/>
                    <a:pt x="231" y="839"/>
                  </a:cubicBezTo>
                  <a:cubicBezTo>
                    <a:pt x="238" y="839"/>
                    <a:pt x="243" y="833"/>
                    <a:pt x="243" y="827"/>
                  </a:cubicBezTo>
                  <a:cubicBezTo>
                    <a:pt x="243" y="408"/>
                    <a:pt x="243" y="408"/>
                    <a:pt x="243" y="408"/>
                  </a:cubicBezTo>
                  <a:cubicBezTo>
                    <a:pt x="243" y="401"/>
                    <a:pt x="238" y="395"/>
                    <a:pt x="231" y="395"/>
                  </a:cubicBezTo>
                  <a:close/>
                  <a:moveTo>
                    <a:pt x="218" y="814"/>
                  </a:moveTo>
                  <a:cubicBezTo>
                    <a:pt x="25" y="814"/>
                    <a:pt x="25" y="814"/>
                    <a:pt x="25" y="814"/>
                  </a:cubicBezTo>
                  <a:cubicBezTo>
                    <a:pt x="25" y="420"/>
                    <a:pt x="25" y="420"/>
                    <a:pt x="25" y="420"/>
                  </a:cubicBezTo>
                  <a:cubicBezTo>
                    <a:pt x="218" y="420"/>
                    <a:pt x="218" y="420"/>
                    <a:pt x="218" y="420"/>
                  </a:cubicBezTo>
                  <a:lnTo>
                    <a:pt x="218" y="814"/>
                  </a:lnTo>
                  <a:close/>
                </a:path>
              </a:pathLst>
            </a:custGeom>
            <a:solidFill>
              <a:schemeClr val="accent1"/>
            </a:solidFill>
            <a:ln>
              <a:noFill/>
            </a:ln>
          </p:spPr>
          <p:txBody>
            <a:bodyPr vert="horz" wrap="square" lIns="121888" tIns="60944" rIns="121888" bIns="60944" numCol="1" anchor="t" anchorCtr="0" compatLnSpc="1">
              <a:prstTxWarp prst="textNoShape">
                <a:avLst/>
              </a:prstTxWarp>
            </a:bodyPr>
            <a:lstStyle/>
            <a:p>
              <a:pPr defTabSz="1218804">
                <a:buClrTx/>
              </a:pPr>
              <a:endParaRPr lang="en-US" sz="2400" kern="1200">
                <a:solidFill>
                  <a:srgbClr val="FFFFFF"/>
                </a:solidFill>
                <a:latin typeface="+mj-lt"/>
                <a:ea typeface="+mn-ea"/>
                <a:cs typeface="+mn-cs"/>
              </a:endParaRPr>
            </a:p>
          </p:txBody>
        </p:sp>
        <p:grpSp>
          <p:nvGrpSpPr>
            <p:cNvPr id="17" name="Group 16">
              <a:extLst>
                <a:ext uri="{FF2B5EF4-FFF2-40B4-BE49-F238E27FC236}">
                  <a16:creationId xmlns:a16="http://schemas.microsoft.com/office/drawing/2014/main" id="{89AB00C6-4E33-D848-C692-C46A82C269BD}"/>
                </a:ext>
              </a:extLst>
            </p:cNvPr>
            <p:cNvGrpSpPr/>
            <p:nvPr/>
          </p:nvGrpSpPr>
          <p:grpSpPr>
            <a:xfrm>
              <a:off x="4129550" y="2742147"/>
              <a:ext cx="573175" cy="573175"/>
              <a:chOff x="3858203" y="2063591"/>
              <a:chExt cx="312530" cy="312530"/>
            </a:xfrm>
          </p:grpSpPr>
          <p:sp>
            <p:nvSpPr>
              <p:cNvPr id="18" name="Oval 17">
                <a:extLst>
                  <a:ext uri="{FF2B5EF4-FFF2-40B4-BE49-F238E27FC236}">
                    <a16:creationId xmlns:a16="http://schemas.microsoft.com/office/drawing/2014/main" id="{DF4266C5-C029-1C58-3F36-AA97FEC29220}"/>
                  </a:ext>
                </a:extLst>
              </p:cNvPr>
              <p:cNvSpPr/>
              <p:nvPr/>
            </p:nvSpPr>
            <p:spPr>
              <a:xfrm>
                <a:off x="3923503" y="2128891"/>
                <a:ext cx="181930" cy="181930"/>
              </a:xfrm>
              <a:prstGeom prst="ellipse">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19" name="Oval 18">
                <a:extLst>
                  <a:ext uri="{FF2B5EF4-FFF2-40B4-BE49-F238E27FC236}">
                    <a16:creationId xmlns:a16="http://schemas.microsoft.com/office/drawing/2014/main" id="{CC914872-D889-A0A7-1FF4-B8FCFAED6D92}"/>
                  </a:ext>
                </a:extLst>
              </p:cNvPr>
              <p:cNvSpPr/>
              <p:nvPr/>
            </p:nvSpPr>
            <p:spPr>
              <a:xfrm>
                <a:off x="3858203" y="2063591"/>
                <a:ext cx="312530" cy="312530"/>
              </a:xfrm>
              <a:prstGeom prst="ellipse">
                <a:avLst/>
              </a:prstGeom>
              <a:no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grpSp>
          <p:nvGrpSpPr>
            <p:cNvPr id="20" name="Group 19">
              <a:extLst>
                <a:ext uri="{FF2B5EF4-FFF2-40B4-BE49-F238E27FC236}">
                  <a16:creationId xmlns:a16="http://schemas.microsoft.com/office/drawing/2014/main" id="{C49B6AF6-F9D5-5F81-0644-CB21D5E3DC10}"/>
                </a:ext>
              </a:extLst>
            </p:cNvPr>
            <p:cNvGrpSpPr/>
            <p:nvPr/>
          </p:nvGrpSpPr>
          <p:grpSpPr>
            <a:xfrm>
              <a:off x="2242304" y="3173735"/>
              <a:ext cx="573175" cy="573175"/>
              <a:chOff x="3858203" y="2063591"/>
              <a:chExt cx="312530" cy="312530"/>
            </a:xfrm>
          </p:grpSpPr>
          <p:sp>
            <p:nvSpPr>
              <p:cNvPr id="21" name="Oval 20">
                <a:extLst>
                  <a:ext uri="{FF2B5EF4-FFF2-40B4-BE49-F238E27FC236}">
                    <a16:creationId xmlns:a16="http://schemas.microsoft.com/office/drawing/2014/main" id="{0E8D7ECE-A385-F394-6343-C9A14FA6C35F}"/>
                  </a:ext>
                </a:extLst>
              </p:cNvPr>
              <p:cNvSpPr/>
              <p:nvPr/>
            </p:nvSpPr>
            <p:spPr>
              <a:xfrm>
                <a:off x="3923503" y="2128891"/>
                <a:ext cx="181930" cy="181930"/>
              </a:xfrm>
              <a:prstGeom prst="ellipse">
                <a:avLst/>
              </a:prstGeom>
              <a:solidFill>
                <a:schemeClr val="accent1"/>
              </a:solid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22" name="Oval 21">
                <a:extLst>
                  <a:ext uri="{FF2B5EF4-FFF2-40B4-BE49-F238E27FC236}">
                    <a16:creationId xmlns:a16="http://schemas.microsoft.com/office/drawing/2014/main" id="{66C1A7D5-2A7F-E8D7-33C0-F3502048E7B9}"/>
                  </a:ext>
                </a:extLst>
              </p:cNvPr>
              <p:cNvSpPr/>
              <p:nvPr/>
            </p:nvSpPr>
            <p:spPr>
              <a:xfrm>
                <a:off x="3858203" y="2063591"/>
                <a:ext cx="312530" cy="312530"/>
              </a:xfrm>
              <a:prstGeom prst="ellipse">
                <a:avLst/>
              </a:prstGeom>
              <a:noFill/>
              <a:ln w="1905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grpSp>
          <p:nvGrpSpPr>
            <p:cNvPr id="23" name="Group 22">
              <a:extLst>
                <a:ext uri="{FF2B5EF4-FFF2-40B4-BE49-F238E27FC236}">
                  <a16:creationId xmlns:a16="http://schemas.microsoft.com/office/drawing/2014/main" id="{D5538D71-CAF2-66B2-B958-2390A1526BCF}"/>
                </a:ext>
              </a:extLst>
            </p:cNvPr>
            <p:cNvGrpSpPr/>
            <p:nvPr/>
          </p:nvGrpSpPr>
          <p:grpSpPr>
            <a:xfrm>
              <a:off x="7135775" y="2597538"/>
              <a:ext cx="573175" cy="573175"/>
              <a:chOff x="3858203" y="2063591"/>
              <a:chExt cx="312530" cy="312530"/>
            </a:xfrm>
          </p:grpSpPr>
          <p:sp>
            <p:nvSpPr>
              <p:cNvPr id="24" name="Oval 23">
                <a:extLst>
                  <a:ext uri="{FF2B5EF4-FFF2-40B4-BE49-F238E27FC236}">
                    <a16:creationId xmlns:a16="http://schemas.microsoft.com/office/drawing/2014/main" id="{83CEF4E0-AEEE-6CE3-D90A-B1849F8CA04B}"/>
                  </a:ext>
                </a:extLst>
              </p:cNvPr>
              <p:cNvSpPr/>
              <p:nvPr/>
            </p:nvSpPr>
            <p:spPr>
              <a:xfrm>
                <a:off x="3923503" y="2128891"/>
                <a:ext cx="181930" cy="181930"/>
              </a:xfrm>
              <a:prstGeom prst="ellipse">
                <a:avLst/>
              </a:prstGeom>
              <a:solidFill>
                <a:schemeClr val="accent5"/>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25" name="Oval 24">
                <a:extLst>
                  <a:ext uri="{FF2B5EF4-FFF2-40B4-BE49-F238E27FC236}">
                    <a16:creationId xmlns:a16="http://schemas.microsoft.com/office/drawing/2014/main" id="{8C7084A2-B7C1-94D9-BD80-6AFCAAE3090E}"/>
                  </a:ext>
                </a:extLst>
              </p:cNvPr>
              <p:cNvSpPr/>
              <p:nvPr/>
            </p:nvSpPr>
            <p:spPr>
              <a:xfrm>
                <a:off x="3858203" y="2063591"/>
                <a:ext cx="312530" cy="312530"/>
              </a:xfrm>
              <a:prstGeom prst="ellipse">
                <a:avLst/>
              </a:prstGeom>
              <a:noFill/>
              <a:ln w="1905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grpSp>
          <p:nvGrpSpPr>
            <p:cNvPr id="26" name="Group 25">
              <a:extLst>
                <a:ext uri="{FF2B5EF4-FFF2-40B4-BE49-F238E27FC236}">
                  <a16:creationId xmlns:a16="http://schemas.microsoft.com/office/drawing/2014/main" id="{5BC0B72B-2509-3740-C9A5-D32CB6EF6B8F}"/>
                </a:ext>
              </a:extLst>
            </p:cNvPr>
            <p:cNvGrpSpPr/>
            <p:nvPr/>
          </p:nvGrpSpPr>
          <p:grpSpPr>
            <a:xfrm>
              <a:off x="7613585" y="4702524"/>
              <a:ext cx="573175" cy="573175"/>
              <a:chOff x="3858203" y="2063591"/>
              <a:chExt cx="312530" cy="312530"/>
            </a:xfrm>
          </p:grpSpPr>
          <p:sp>
            <p:nvSpPr>
              <p:cNvPr id="27" name="Oval 26">
                <a:extLst>
                  <a:ext uri="{FF2B5EF4-FFF2-40B4-BE49-F238E27FC236}">
                    <a16:creationId xmlns:a16="http://schemas.microsoft.com/office/drawing/2014/main" id="{FEE5C2CD-2670-CB55-617A-71DC8C6CBCBE}"/>
                  </a:ext>
                </a:extLst>
              </p:cNvPr>
              <p:cNvSpPr/>
              <p:nvPr/>
            </p:nvSpPr>
            <p:spPr>
              <a:xfrm>
                <a:off x="3923503" y="2128891"/>
                <a:ext cx="181930" cy="181930"/>
              </a:xfrm>
              <a:prstGeom prst="ellipse">
                <a:avLst/>
              </a:prstGeom>
              <a:solidFill>
                <a:schemeClr val="accent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28" name="Oval 27">
                <a:extLst>
                  <a:ext uri="{FF2B5EF4-FFF2-40B4-BE49-F238E27FC236}">
                    <a16:creationId xmlns:a16="http://schemas.microsoft.com/office/drawing/2014/main" id="{76BCF3E6-E577-85C2-0BA3-7911AD2EF5C0}"/>
                  </a:ext>
                </a:extLst>
              </p:cNvPr>
              <p:cNvSpPr/>
              <p:nvPr/>
            </p:nvSpPr>
            <p:spPr>
              <a:xfrm>
                <a:off x="3858203" y="2063591"/>
                <a:ext cx="312530" cy="312530"/>
              </a:xfrm>
              <a:prstGeom prst="ellipse">
                <a:avLst/>
              </a:prstGeom>
              <a:noFill/>
              <a:ln w="190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grpSp>
          <p:nvGrpSpPr>
            <p:cNvPr id="29" name="Group 28">
              <a:extLst>
                <a:ext uri="{FF2B5EF4-FFF2-40B4-BE49-F238E27FC236}">
                  <a16:creationId xmlns:a16="http://schemas.microsoft.com/office/drawing/2014/main" id="{CB2E26D0-81F5-67E7-D275-165767A490D9}"/>
                </a:ext>
              </a:extLst>
            </p:cNvPr>
            <p:cNvGrpSpPr/>
            <p:nvPr/>
          </p:nvGrpSpPr>
          <p:grpSpPr>
            <a:xfrm>
              <a:off x="10575129" y="2055057"/>
              <a:ext cx="1613696" cy="1613697"/>
              <a:chOff x="1312261" y="1239862"/>
              <a:chExt cx="1396424" cy="1396425"/>
            </a:xfrm>
          </p:grpSpPr>
          <p:sp>
            <p:nvSpPr>
              <p:cNvPr id="30" name="Oval 29">
                <a:extLst>
                  <a:ext uri="{FF2B5EF4-FFF2-40B4-BE49-F238E27FC236}">
                    <a16:creationId xmlns:a16="http://schemas.microsoft.com/office/drawing/2014/main" id="{3BD9748F-C630-71E4-23BB-80C5E607EF09}"/>
                  </a:ext>
                </a:extLst>
              </p:cNvPr>
              <p:cNvSpPr/>
              <p:nvPr/>
            </p:nvSpPr>
            <p:spPr>
              <a:xfrm>
                <a:off x="1613552" y="1541153"/>
                <a:ext cx="793841" cy="793844"/>
              </a:xfrm>
              <a:prstGeom prst="ellipse">
                <a:avLst/>
              </a:prstGeom>
              <a:no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31" name="Oval 30">
                <a:extLst>
                  <a:ext uri="{FF2B5EF4-FFF2-40B4-BE49-F238E27FC236}">
                    <a16:creationId xmlns:a16="http://schemas.microsoft.com/office/drawing/2014/main" id="{2491B601-7556-EF42-D0D7-618F5933E734}"/>
                  </a:ext>
                </a:extLst>
              </p:cNvPr>
              <p:cNvSpPr/>
              <p:nvPr/>
            </p:nvSpPr>
            <p:spPr>
              <a:xfrm>
                <a:off x="1312261" y="1239862"/>
                <a:ext cx="1396424" cy="1396425"/>
              </a:xfrm>
              <a:prstGeom prst="ellipse">
                <a:avLst/>
              </a:prstGeom>
              <a:noFill/>
              <a:ln w="25400" cap="rnd" cmpd="sng">
                <a:solidFill>
                  <a:schemeClr val="accent3"/>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sp>
          <p:nvSpPr>
            <p:cNvPr id="32" name="Freeform 29">
              <a:extLst>
                <a:ext uri="{FF2B5EF4-FFF2-40B4-BE49-F238E27FC236}">
                  <a16:creationId xmlns:a16="http://schemas.microsoft.com/office/drawing/2014/main" id="{5D3FEF05-4E29-72FB-617A-83CEF5C19A37}"/>
                </a:ext>
              </a:extLst>
            </p:cNvPr>
            <p:cNvSpPr>
              <a:spLocks noEditPoints="1"/>
            </p:cNvSpPr>
            <p:nvPr/>
          </p:nvSpPr>
          <p:spPr bwMode="auto">
            <a:xfrm>
              <a:off x="8095567" y="1035387"/>
              <a:ext cx="756488" cy="756488"/>
            </a:xfrm>
            <a:custGeom>
              <a:avLst/>
              <a:gdLst>
                <a:gd name="T0" fmla="*/ 400 w 800"/>
                <a:gd name="T1" fmla="*/ 566 h 800"/>
                <a:gd name="T2" fmla="*/ 400 w 800"/>
                <a:gd name="T3" fmla="*/ 533 h 800"/>
                <a:gd name="T4" fmla="*/ 533 w 800"/>
                <a:gd name="T5" fmla="*/ 400 h 800"/>
                <a:gd name="T6" fmla="*/ 688 w 800"/>
                <a:gd name="T7" fmla="*/ 316 h 800"/>
                <a:gd name="T8" fmla="*/ 721 w 800"/>
                <a:gd name="T9" fmla="*/ 176 h 800"/>
                <a:gd name="T10" fmla="*/ 588 w 800"/>
                <a:gd name="T11" fmla="*/ 93 h 800"/>
                <a:gd name="T12" fmla="*/ 483 w 800"/>
                <a:gd name="T13" fmla="*/ 50 h 800"/>
                <a:gd name="T14" fmla="*/ 316 w 800"/>
                <a:gd name="T15" fmla="*/ 50 h 800"/>
                <a:gd name="T16" fmla="*/ 211 w 800"/>
                <a:gd name="T17" fmla="*/ 93 h 800"/>
                <a:gd name="T18" fmla="*/ 93 w 800"/>
                <a:gd name="T19" fmla="*/ 211 h 800"/>
                <a:gd name="T20" fmla="*/ 50 w 800"/>
                <a:gd name="T21" fmla="*/ 316 h 800"/>
                <a:gd name="T22" fmla="*/ 0 w 800"/>
                <a:gd name="T23" fmla="*/ 433 h 800"/>
                <a:gd name="T24" fmla="*/ 137 w 800"/>
                <a:gd name="T25" fmla="*/ 544 h 800"/>
                <a:gd name="T26" fmla="*/ 93 w 800"/>
                <a:gd name="T27" fmla="*/ 659 h 800"/>
                <a:gd name="T28" fmla="*/ 255 w 800"/>
                <a:gd name="T29" fmla="*/ 662 h 800"/>
                <a:gd name="T30" fmla="*/ 366 w 800"/>
                <a:gd name="T31" fmla="*/ 800 h 800"/>
                <a:gd name="T32" fmla="*/ 483 w 800"/>
                <a:gd name="T33" fmla="*/ 688 h 800"/>
                <a:gd name="T34" fmla="*/ 659 w 800"/>
                <a:gd name="T35" fmla="*/ 706 h 800"/>
                <a:gd name="T36" fmla="*/ 662 w 800"/>
                <a:gd name="T37" fmla="*/ 544 h 800"/>
                <a:gd name="T38" fmla="*/ 785 w 800"/>
                <a:gd name="T39" fmla="*/ 468 h 800"/>
                <a:gd name="T40" fmla="*/ 750 w 800"/>
                <a:gd name="T41" fmla="*/ 316 h 800"/>
                <a:gd name="T42" fmla="*/ 750 w 800"/>
                <a:gd name="T43" fmla="*/ 450 h 800"/>
                <a:gd name="T44" fmla="*/ 627 w 800"/>
                <a:gd name="T45" fmla="*/ 538 h 800"/>
                <a:gd name="T46" fmla="*/ 683 w 800"/>
                <a:gd name="T47" fmla="*/ 635 h 800"/>
                <a:gd name="T48" fmla="*/ 559 w 800"/>
                <a:gd name="T49" fmla="*/ 630 h 800"/>
                <a:gd name="T50" fmla="*/ 450 w 800"/>
                <a:gd name="T51" fmla="*/ 675 h 800"/>
                <a:gd name="T52" fmla="*/ 366 w 800"/>
                <a:gd name="T53" fmla="*/ 766 h 800"/>
                <a:gd name="T54" fmla="*/ 337 w 800"/>
                <a:gd name="T55" fmla="*/ 659 h 800"/>
                <a:gd name="T56" fmla="*/ 241 w 800"/>
                <a:gd name="T57" fmla="*/ 630 h 800"/>
                <a:gd name="T58" fmla="*/ 117 w 800"/>
                <a:gd name="T59" fmla="*/ 635 h 800"/>
                <a:gd name="T60" fmla="*/ 170 w 800"/>
                <a:gd name="T61" fmla="*/ 559 h 800"/>
                <a:gd name="T62" fmla="*/ 125 w 800"/>
                <a:gd name="T63" fmla="*/ 450 h 800"/>
                <a:gd name="T64" fmla="*/ 33 w 800"/>
                <a:gd name="T65" fmla="*/ 366 h 800"/>
                <a:gd name="T66" fmla="*/ 125 w 800"/>
                <a:gd name="T67" fmla="*/ 350 h 800"/>
                <a:gd name="T68" fmla="*/ 170 w 800"/>
                <a:gd name="T69" fmla="*/ 240 h 800"/>
                <a:gd name="T70" fmla="*/ 164 w 800"/>
                <a:gd name="T71" fmla="*/ 117 h 800"/>
                <a:gd name="T72" fmla="*/ 261 w 800"/>
                <a:gd name="T73" fmla="*/ 172 h 800"/>
                <a:gd name="T74" fmla="*/ 350 w 800"/>
                <a:gd name="T75" fmla="*/ 50 h 800"/>
                <a:gd name="T76" fmla="*/ 450 w 800"/>
                <a:gd name="T77" fmla="*/ 50 h 800"/>
                <a:gd name="T78" fmla="*/ 538 w 800"/>
                <a:gd name="T79" fmla="*/ 172 h 800"/>
                <a:gd name="T80" fmla="*/ 635 w 800"/>
                <a:gd name="T81" fmla="*/ 117 h 800"/>
                <a:gd name="T82" fmla="*/ 683 w 800"/>
                <a:gd name="T83" fmla="*/ 187 h 800"/>
                <a:gd name="T84" fmla="*/ 659 w 800"/>
                <a:gd name="T85" fmla="*/ 337 h 800"/>
                <a:gd name="T86" fmla="*/ 766 w 800"/>
                <a:gd name="T87" fmla="*/ 36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0" h="800">
                  <a:moveTo>
                    <a:pt x="400" y="233"/>
                  </a:moveTo>
                  <a:cubicBezTo>
                    <a:pt x="308" y="233"/>
                    <a:pt x="233" y="308"/>
                    <a:pt x="233" y="400"/>
                  </a:cubicBezTo>
                  <a:cubicBezTo>
                    <a:pt x="233" y="492"/>
                    <a:pt x="308" y="566"/>
                    <a:pt x="400" y="566"/>
                  </a:cubicBezTo>
                  <a:cubicBezTo>
                    <a:pt x="492" y="566"/>
                    <a:pt x="566" y="492"/>
                    <a:pt x="566" y="400"/>
                  </a:cubicBezTo>
                  <a:cubicBezTo>
                    <a:pt x="566" y="308"/>
                    <a:pt x="492" y="233"/>
                    <a:pt x="400" y="233"/>
                  </a:cubicBezTo>
                  <a:close/>
                  <a:moveTo>
                    <a:pt x="400" y="533"/>
                  </a:moveTo>
                  <a:cubicBezTo>
                    <a:pt x="326" y="533"/>
                    <a:pt x="266" y="473"/>
                    <a:pt x="266" y="400"/>
                  </a:cubicBezTo>
                  <a:cubicBezTo>
                    <a:pt x="266" y="326"/>
                    <a:pt x="326" y="266"/>
                    <a:pt x="400" y="266"/>
                  </a:cubicBezTo>
                  <a:cubicBezTo>
                    <a:pt x="473" y="266"/>
                    <a:pt x="533" y="326"/>
                    <a:pt x="533" y="400"/>
                  </a:cubicBezTo>
                  <a:cubicBezTo>
                    <a:pt x="533" y="473"/>
                    <a:pt x="473" y="533"/>
                    <a:pt x="400" y="533"/>
                  </a:cubicBezTo>
                  <a:close/>
                  <a:moveTo>
                    <a:pt x="750" y="316"/>
                  </a:moveTo>
                  <a:cubicBezTo>
                    <a:pt x="688" y="316"/>
                    <a:pt x="688" y="316"/>
                    <a:pt x="688" y="316"/>
                  </a:cubicBezTo>
                  <a:cubicBezTo>
                    <a:pt x="681" y="295"/>
                    <a:pt x="673" y="274"/>
                    <a:pt x="662" y="255"/>
                  </a:cubicBezTo>
                  <a:cubicBezTo>
                    <a:pt x="706" y="211"/>
                    <a:pt x="706" y="211"/>
                    <a:pt x="706" y="211"/>
                  </a:cubicBezTo>
                  <a:cubicBezTo>
                    <a:pt x="716" y="202"/>
                    <a:pt x="721" y="189"/>
                    <a:pt x="721" y="176"/>
                  </a:cubicBezTo>
                  <a:cubicBezTo>
                    <a:pt x="721" y="162"/>
                    <a:pt x="716" y="150"/>
                    <a:pt x="706" y="140"/>
                  </a:cubicBezTo>
                  <a:cubicBezTo>
                    <a:pt x="659" y="93"/>
                    <a:pt x="659" y="93"/>
                    <a:pt x="659" y="93"/>
                  </a:cubicBezTo>
                  <a:cubicBezTo>
                    <a:pt x="640" y="74"/>
                    <a:pt x="607" y="74"/>
                    <a:pt x="588" y="93"/>
                  </a:cubicBezTo>
                  <a:cubicBezTo>
                    <a:pt x="544" y="137"/>
                    <a:pt x="544" y="137"/>
                    <a:pt x="544" y="137"/>
                  </a:cubicBezTo>
                  <a:cubicBezTo>
                    <a:pt x="525" y="126"/>
                    <a:pt x="504" y="118"/>
                    <a:pt x="483" y="112"/>
                  </a:cubicBezTo>
                  <a:cubicBezTo>
                    <a:pt x="483" y="50"/>
                    <a:pt x="483" y="50"/>
                    <a:pt x="483" y="50"/>
                  </a:cubicBezTo>
                  <a:cubicBezTo>
                    <a:pt x="483" y="22"/>
                    <a:pt x="461" y="0"/>
                    <a:pt x="433" y="0"/>
                  </a:cubicBezTo>
                  <a:cubicBezTo>
                    <a:pt x="366" y="0"/>
                    <a:pt x="366" y="0"/>
                    <a:pt x="366" y="0"/>
                  </a:cubicBezTo>
                  <a:cubicBezTo>
                    <a:pt x="339" y="0"/>
                    <a:pt x="316" y="22"/>
                    <a:pt x="316" y="50"/>
                  </a:cubicBezTo>
                  <a:cubicBezTo>
                    <a:pt x="316" y="112"/>
                    <a:pt x="316" y="112"/>
                    <a:pt x="316" y="112"/>
                  </a:cubicBezTo>
                  <a:cubicBezTo>
                    <a:pt x="295" y="118"/>
                    <a:pt x="275" y="126"/>
                    <a:pt x="255" y="137"/>
                  </a:cubicBezTo>
                  <a:cubicBezTo>
                    <a:pt x="211" y="93"/>
                    <a:pt x="211" y="93"/>
                    <a:pt x="211" y="93"/>
                  </a:cubicBezTo>
                  <a:cubicBezTo>
                    <a:pt x="192" y="74"/>
                    <a:pt x="159" y="74"/>
                    <a:pt x="140" y="93"/>
                  </a:cubicBezTo>
                  <a:cubicBezTo>
                    <a:pt x="93" y="140"/>
                    <a:pt x="93" y="140"/>
                    <a:pt x="93" y="140"/>
                  </a:cubicBezTo>
                  <a:cubicBezTo>
                    <a:pt x="74" y="160"/>
                    <a:pt x="74" y="192"/>
                    <a:pt x="93" y="211"/>
                  </a:cubicBezTo>
                  <a:cubicBezTo>
                    <a:pt x="137" y="255"/>
                    <a:pt x="137" y="255"/>
                    <a:pt x="137" y="255"/>
                  </a:cubicBezTo>
                  <a:cubicBezTo>
                    <a:pt x="126" y="274"/>
                    <a:pt x="118" y="295"/>
                    <a:pt x="112" y="316"/>
                  </a:cubicBezTo>
                  <a:cubicBezTo>
                    <a:pt x="50" y="316"/>
                    <a:pt x="50" y="316"/>
                    <a:pt x="50" y="316"/>
                  </a:cubicBezTo>
                  <a:cubicBezTo>
                    <a:pt x="36" y="316"/>
                    <a:pt x="24" y="322"/>
                    <a:pt x="14" y="331"/>
                  </a:cubicBezTo>
                  <a:cubicBezTo>
                    <a:pt x="5" y="340"/>
                    <a:pt x="0" y="353"/>
                    <a:pt x="0" y="366"/>
                  </a:cubicBezTo>
                  <a:cubicBezTo>
                    <a:pt x="0" y="433"/>
                    <a:pt x="0" y="433"/>
                    <a:pt x="0" y="433"/>
                  </a:cubicBezTo>
                  <a:cubicBezTo>
                    <a:pt x="0" y="461"/>
                    <a:pt x="22" y="483"/>
                    <a:pt x="50" y="483"/>
                  </a:cubicBezTo>
                  <a:cubicBezTo>
                    <a:pt x="112" y="483"/>
                    <a:pt x="112" y="483"/>
                    <a:pt x="112" y="483"/>
                  </a:cubicBezTo>
                  <a:cubicBezTo>
                    <a:pt x="118" y="504"/>
                    <a:pt x="126" y="525"/>
                    <a:pt x="137" y="544"/>
                  </a:cubicBezTo>
                  <a:cubicBezTo>
                    <a:pt x="93" y="588"/>
                    <a:pt x="93" y="588"/>
                    <a:pt x="93" y="588"/>
                  </a:cubicBezTo>
                  <a:cubicBezTo>
                    <a:pt x="84" y="598"/>
                    <a:pt x="79" y="610"/>
                    <a:pt x="79" y="624"/>
                  </a:cubicBezTo>
                  <a:cubicBezTo>
                    <a:pt x="79" y="637"/>
                    <a:pt x="84" y="649"/>
                    <a:pt x="93" y="659"/>
                  </a:cubicBezTo>
                  <a:cubicBezTo>
                    <a:pt x="140" y="706"/>
                    <a:pt x="140" y="706"/>
                    <a:pt x="140" y="706"/>
                  </a:cubicBezTo>
                  <a:cubicBezTo>
                    <a:pt x="159" y="725"/>
                    <a:pt x="192" y="725"/>
                    <a:pt x="211" y="706"/>
                  </a:cubicBezTo>
                  <a:cubicBezTo>
                    <a:pt x="255" y="662"/>
                    <a:pt x="255" y="662"/>
                    <a:pt x="255" y="662"/>
                  </a:cubicBezTo>
                  <a:cubicBezTo>
                    <a:pt x="274" y="673"/>
                    <a:pt x="295" y="681"/>
                    <a:pt x="316" y="688"/>
                  </a:cubicBezTo>
                  <a:cubicBezTo>
                    <a:pt x="316" y="750"/>
                    <a:pt x="316" y="750"/>
                    <a:pt x="316" y="750"/>
                  </a:cubicBezTo>
                  <a:cubicBezTo>
                    <a:pt x="316" y="777"/>
                    <a:pt x="339" y="800"/>
                    <a:pt x="366" y="800"/>
                  </a:cubicBezTo>
                  <a:cubicBezTo>
                    <a:pt x="433" y="800"/>
                    <a:pt x="433" y="800"/>
                    <a:pt x="433" y="800"/>
                  </a:cubicBezTo>
                  <a:cubicBezTo>
                    <a:pt x="461" y="800"/>
                    <a:pt x="483" y="777"/>
                    <a:pt x="483" y="750"/>
                  </a:cubicBezTo>
                  <a:cubicBezTo>
                    <a:pt x="483" y="688"/>
                    <a:pt x="483" y="688"/>
                    <a:pt x="483" y="688"/>
                  </a:cubicBezTo>
                  <a:cubicBezTo>
                    <a:pt x="504" y="681"/>
                    <a:pt x="525" y="673"/>
                    <a:pt x="544" y="662"/>
                  </a:cubicBezTo>
                  <a:cubicBezTo>
                    <a:pt x="588" y="706"/>
                    <a:pt x="588" y="706"/>
                    <a:pt x="588" y="706"/>
                  </a:cubicBezTo>
                  <a:cubicBezTo>
                    <a:pt x="607" y="725"/>
                    <a:pt x="640" y="725"/>
                    <a:pt x="659" y="706"/>
                  </a:cubicBezTo>
                  <a:cubicBezTo>
                    <a:pt x="706" y="659"/>
                    <a:pt x="706" y="659"/>
                    <a:pt x="706" y="659"/>
                  </a:cubicBezTo>
                  <a:cubicBezTo>
                    <a:pt x="726" y="639"/>
                    <a:pt x="726" y="608"/>
                    <a:pt x="706" y="588"/>
                  </a:cubicBezTo>
                  <a:cubicBezTo>
                    <a:pt x="662" y="544"/>
                    <a:pt x="662" y="544"/>
                    <a:pt x="662" y="544"/>
                  </a:cubicBezTo>
                  <a:cubicBezTo>
                    <a:pt x="673" y="525"/>
                    <a:pt x="681" y="504"/>
                    <a:pt x="688" y="483"/>
                  </a:cubicBezTo>
                  <a:cubicBezTo>
                    <a:pt x="750" y="483"/>
                    <a:pt x="750" y="483"/>
                    <a:pt x="750" y="483"/>
                  </a:cubicBezTo>
                  <a:cubicBezTo>
                    <a:pt x="763" y="483"/>
                    <a:pt x="776" y="478"/>
                    <a:pt x="785" y="468"/>
                  </a:cubicBezTo>
                  <a:cubicBezTo>
                    <a:pt x="794" y="459"/>
                    <a:pt x="800" y="446"/>
                    <a:pt x="800" y="433"/>
                  </a:cubicBezTo>
                  <a:cubicBezTo>
                    <a:pt x="800" y="366"/>
                    <a:pt x="800" y="366"/>
                    <a:pt x="800" y="366"/>
                  </a:cubicBezTo>
                  <a:cubicBezTo>
                    <a:pt x="800" y="339"/>
                    <a:pt x="777" y="316"/>
                    <a:pt x="750" y="316"/>
                  </a:cubicBezTo>
                  <a:close/>
                  <a:moveTo>
                    <a:pt x="766" y="433"/>
                  </a:moveTo>
                  <a:cubicBezTo>
                    <a:pt x="766" y="437"/>
                    <a:pt x="765" y="442"/>
                    <a:pt x="761" y="445"/>
                  </a:cubicBezTo>
                  <a:cubicBezTo>
                    <a:pt x="758" y="448"/>
                    <a:pt x="754" y="450"/>
                    <a:pt x="750" y="450"/>
                  </a:cubicBezTo>
                  <a:cubicBezTo>
                    <a:pt x="675" y="450"/>
                    <a:pt x="675" y="450"/>
                    <a:pt x="675" y="450"/>
                  </a:cubicBezTo>
                  <a:cubicBezTo>
                    <a:pt x="667" y="450"/>
                    <a:pt x="660" y="455"/>
                    <a:pt x="659" y="462"/>
                  </a:cubicBezTo>
                  <a:cubicBezTo>
                    <a:pt x="652" y="489"/>
                    <a:pt x="642" y="515"/>
                    <a:pt x="627" y="538"/>
                  </a:cubicBezTo>
                  <a:cubicBezTo>
                    <a:pt x="623" y="545"/>
                    <a:pt x="624" y="553"/>
                    <a:pt x="630" y="559"/>
                  </a:cubicBezTo>
                  <a:cubicBezTo>
                    <a:pt x="683" y="612"/>
                    <a:pt x="683" y="612"/>
                    <a:pt x="683" y="612"/>
                  </a:cubicBezTo>
                  <a:cubicBezTo>
                    <a:pt x="689" y="618"/>
                    <a:pt x="689" y="629"/>
                    <a:pt x="683" y="635"/>
                  </a:cubicBezTo>
                  <a:cubicBezTo>
                    <a:pt x="635" y="682"/>
                    <a:pt x="635" y="682"/>
                    <a:pt x="635" y="682"/>
                  </a:cubicBezTo>
                  <a:cubicBezTo>
                    <a:pt x="629" y="689"/>
                    <a:pt x="618" y="689"/>
                    <a:pt x="612" y="682"/>
                  </a:cubicBezTo>
                  <a:cubicBezTo>
                    <a:pt x="559" y="630"/>
                    <a:pt x="559" y="630"/>
                    <a:pt x="559" y="630"/>
                  </a:cubicBezTo>
                  <a:cubicBezTo>
                    <a:pt x="553" y="624"/>
                    <a:pt x="545" y="623"/>
                    <a:pt x="538" y="627"/>
                  </a:cubicBezTo>
                  <a:cubicBezTo>
                    <a:pt x="515" y="642"/>
                    <a:pt x="489" y="652"/>
                    <a:pt x="462" y="659"/>
                  </a:cubicBezTo>
                  <a:cubicBezTo>
                    <a:pt x="455" y="660"/>
                    <a:pt x="450" y="667"/>
                    <a:pt x="450" y="675"/>
                  </a:cubicBezTo>
                  <a:cubicBezTo>
                    <a:pt x="450" y="750"/>
                    <a:pt x="450" y="750"/>
                    <a:pt x="450" y="750"/>
                  </a:cubicBezTo>
                  <a:cubicBezTo>
                    <a:pt x="450" y="759"/>
                    <a:pt x="442" y="766"/>
                    <a:pt x="433" y="766"/>
                  </a:cubicBezTo>
                  <a:cubicBezTo>
                    <a:pt x="366" y="766"/>
                    <a:pt x="366" y="766"/>
                    <a:pt x="366" y="766"/>
                  </a:cubicBezTo>
                  <a:cubicBezTo>
                    <a:pt x="357" y="766"/>
                    <a:pt x="350" y="759"/>
                    <a:pt x="350" y="750"/>
                  </a:cubicBezTo>
                  <a:cubicBezTo>
                    <a:pt x="350" y="675"/>
                    <a:pt x="350" y="675"/>
                    <a:pt x="350" y="675"/>
                  </a:cubicBezTo>
                  <a:cubicBezTo>
                    <a:pt x="350" y="667"/>
                    <a:pt x="344" y="660"/>
                    <a:pt x="337" y="659"/>
                  </a:cubicBezTo>
                  <a:cubicBezTo>
                    <a:pt x="310" y="652"/>
                    <a:pt x="285" y="641"/>
                    <a:pt x="261" y="627"/>
                  </a:cubicBezTo>
                  <a:cubicBezTo>
                    <a:pt x="258" y="625"/>
                    <a:pt x="255" y="625"/>
                    <a:pt x="252" y="625"/>
                  </a:cubicBezTo>
                  <a:cubicBezTo>
                    <a:pt x="248" y="625"/>
                    <a:pt x="244" y="626"/>
                    <a:pt x="241" y="630"/>
                  </a:cubicBezTo>
                  <a:cubicBezTo>
                    <a:pt x="188" y="683"/>
                    <a:pt x="188" y="683"/>
                    <a:pt x="188" y="683"/>
                  </a:cubicBezTo>
                  <a:cubicBezTo>
                    <a:pt x="181" y="689"/>
                    <a:pt x="170" y="689"/>
                    <a:pt x="164" y="683"/>
                  </a:cubicBezTo>
                  <a:cubicBezTo>
                    <a:pt x="117" y="635"/>
                    <a:pt x="117" y="635"/>
                    <a:pt x="117" y="635"/>
                  </a:cubicBezTo>
                  <a:cubicBezTo>
                    <a:pt x="114" y="632"/>
                    <a:pt x="112" y="628"/>
                    <a:pt x="112" y="624"/>
                  </a:cubicBezTo>
                  <a:cubicBezTo>
                    <a:pt x="112" y="619"/>
                    <a:pt x="114" y="615"/>
                    <a:pt x="117" y="612"/>
                  </a:cubicBezTo>
                  <a:cubicBezTo>
                    <a:pt x="170" y="559"/>
                    <a:pt x="170" y="559"/>
                    <a:pt x="170" y="559"/>
                  </a:cubicBezTo>
                  <a:cubicBezTo>
                    <a:pt x="175" y="553"/>
                    <a:pt x="176" y="545"/>
                    <a:pt x="172" y="538"/>
                  </a:cubicBezTo>
                  <a:cubicBezTo>
                    <a:pt x="158" y="515"/>
                    <a:pt x="147" y="489"/>
                    <a:pt x="141" y="462"/>
                  </a:cubicBezTo>
                  <a:cubicBezTo>
                    <a:pt x="139" y="455"/>
                    <a:pt x="132" y="450"/>
                    <a:pt x="125" y="450"/>
                  </a:cubicBezTo>
                  <a:cubicBezTo>
                    <a:pt x="50" y="450"/>
                    <a:pt x="50" y="450"/>
                    <a:pt x="50" y="450"/>
                  </a:cubicBezTo>
                  <a:cubicBezTo>
                    <a:pt x="40" y="450"/>
                    <a:pt x="33" y="442"/>
                    <a:pt x="33" y="433"/>
                  </a:cubicBezTo>
                  <a:cubicBezTo>
                    <a:pt x="33" y="366"/>
                    <a:pt x="33" y="366"/>
                    <a:pt x="33" y="366"/>
                  </a:cubicBezTo>
                  <a:cubicBezTo>
                    <a:pt x="33" y="362"/>
                    <a:pt x="35" y="358"/>
                    <a:pt x="38" y="355"/>
                  </a:cubicBezTo>
                  <a:cubicBezTo>
                    <a:pt x="41" y="351"/>
                    <a:pt x="45" y="350"/>
                    <a:pt x="50" y="350"/>
                  </a:cubicBezTo>
                  <a:cubicBezTo>
                    <a:pt x="125" y="350"/>
                    <a:pt x="125" y="350"/>
                    <a:pt x="125" y="350"/>
                  </a:cubicBezTo>
                  <a:cubicBezTo>
                    <a:pt x="132" y="350"/>
                    <a:pt x="139" y="344"/>
                    <a:pt x="141" y="337"/>
                  </a:cubicBezTo>
                  <a:cubicBezTo>
                    <a:pt x="147" y="310"/>
                    <a:pt x="158" y="285"/>
                    <a:pt x="172" y="261"/>
                  </a:cubicBezTo>
                  <a:cubicBezTo>
                    <a:pt x="176" y="254"/>
                    <a:pt x="175" y="246"/>
                    <a:pt x="170" y="240"/>
                  </a:cubicBezTo>
                  <a:cubicBezTo>
                    <a:pt x="117" y="188"/>
                    <a:pt x="117" y="188"/>
                    <a:pt x="117" y="188"/>
                  </a:cubicBezTo>
                  <a:cubicBezTo>
                    <a:pt x="110" y="181"/>
                    <a:pt x="110" y="170"/>
                    <a:pt x="117" y="164"/>
                  </a:cubicBezTo>
                  <a:cubicBezTo>
                    <a:pt x="164" y="117"/>
                    <a:pt x="164" y="117"/>
                    <a:pt x="164" y="117"/>
                  </a:cubicBezTo>
                  <a:cubicBezTo>
                    <a:pt x="170" y="111"/>
                    <a:pt x="181" y="111"/>
                    <a:pt x="188" y="117"/>
                  </a:cubicBezTo>
                  <a:cubicBezTo>
                    <a:pt x="241" y="170"/>
                    <a:pt x="241" y="170"/>
                    <a:pt x="241" y="170"/>
                  </a:cubicBezTo>
                  <a:cubicBezTo>
                    <a:pt x="246" y="175"/>
                    <a:pt x="254" y="176"/>
                    <a:pt x="261" y="172"/>
                  </a:cubicBezTo>
                  <a:cubicBezTo>
                    <a:pt x="285" y="158"/>
                    <a:pt x="310" y="147"/>
                    <a:pt x="337" y="141"/>
                  </a:cubicBezTo>
                  <a:cubicBezTo>
                    <a:pt x="344" y="139"/>
                    <a:pt x="350" y="132"/>
                    <a:pt x="350" y="125"/>
                  </a:cubicBezTo>
                  <a:cubicBezTo>
                    <a:pt x="350" y="50"/>
                    <a:pt x="350" y="50"/>
                    <a:pt x="350" y="50"/>
                  </a:cubicBezTo>
                  <a:cubicBezTo>
                    <a:pt x="350" y="40"/>
                    <a:pt x="357" y="33"/>
                    <a:pt x="366" y="33"/>
                  </a:cubicBezTo>
                  <a:cubicBezTo>
                    <a:pt x="433" y="33"/>
                    <a:pt x="433" y="33"/>
                    <a:pt x="433" y="33"/>
                  </a:cubicBezTo>
                  <a:cubicBezTo>
                    <a:pt x="442" y="33"/>
                    <a:pt x="450" y="40"/>
                    <a:pt x="450" y="50"/>
                  </a:cubicBezTo>
                  <a:cubicBezTo>
                    <a:pt x="450" y="125"/>
                    <a:pt x="450" y="125"/>
                    <a:pt x="450" y="125"/>
                  </a:cubicBezTo>
                  <a:cubicBezTo>
                    <a:pt x="450" y="132"/>
                    <a:pt x="455" y="139"/>
                    <a:pt x="462" y="141"/>
                  </a:cubicBezTo>
                  <a:cubicBezTo>
                    <a:pt x="489" y="147"/>
                    <a:pt x="515" y="158"/>
                    <a:pt x="538" y="172"/>
                  </a:cubicBezTo>
                  <a:cubicBezTo>
                    <a:pt x="545" y="176"/>
                    <a:pt x="553" y="175"/>
                    <a:pt x="559" y="170"/>
                  </a:cubicBezTo>
                  <a:cubicBezTo>
                    <a:pt x="612" y="117"/>
                    <a:pt x="612" y="117"/>
                    <a:pt x="612" y="117"/>
                  </a:cubicBezTo>
                  <a:cubicBezTo>
                    <a:pt x="618" y="110"/>
                    <a:pt x="629" y="110"/>
                    <a:pt x="635" y="117"/>
                  </a:cubicBezTo>
                  <a:cubicBezTo>
                    <a:pt x="683" y="164"/>
                    <a:pt x="683" y="164"/>
                    <a:pt x="683" y="164"/>
                  </a:cubicBezTo>
                  <a:cubicBezTo>
                    <a:pt x="686" y="167"/>
                    <a:pt x="687" y="171"/>
                    <a:pt x="687" y="176"/>
                  </a:cubicBezTo>
                  <a:cubicBezTo>
                    <a:pt x="687" y="180"/>
                    <a:pt x="686" y="184"/>
                    <a:pt x="683" y="187"/>
                  </a:cubicBezTo>
                  <a:cubicBezTo>
                    <a:pt x="630" y="240"/>
                    <a:pt x="630" y="240"/>
                    <a:pt x="630" y="240"/>
                  </a:cubicBezTo>
                  <a:cubicBezTo>
                    <a:pt x="624" y="246"/>
                    <a:pt x="623" y="254"/>
                    <a:pt x="627" y="261"/>
                  </a:cubicBezTo>
                  <a:cubicBezTo>
                    <a:pt x="642" y="285"/>
                    <a:pt x="652" y="310"/>
                    <a:pt x="659" y="337"/>
                  </a:cubicBezTo>
                  <a:cubicBezTo>
                    <a:pt x="660" y="344"/>
                    <a:pt x="667" y="350"/>
                    <a:pt x="675" y="350"/>
                  </a:cubicBezTo>
                  <a:cubicBezTo>
                    <a:pt x="750" y="350"/>
                    <a:pt x="750" y="350"/>
                    <a:pt x="750" y="350"/>
                  </a:cubicBezTo>
                  <a:cubicBezTo>
                    <a:pt x="759" y="350"/>
                    <a:pt x="766" y="357"/>
                    <a:pt x="766" y="366"/>
                  </a:cubicBezTo>
                  <a:lnTo>
                    <a:pt x="766" y="433"/>
                  </a:lnTo>
                  <a:close/>
                </a:path>
              </a:pathLst>
            </a:custGeom>
            <a:solidFill>
              <a:schemeClr val="accent5"/>
            </a:solidFill>
            <a:ln>
              <a:noFill/>
            </a:ln>
          </p:spPr>
          <p:txBody>
            <a:bodyPr vert="horz" wrap="square" lIns="121888" tIns="60944" rIns="121888" bIns="60944" numCol="1" anchor="t" anchorCtr="0" compatLnSpc="1">
              <a:prstTxWarp prst="textNoShape">
                <a:avLst/>
              </a:prstTxWarp>
            </a:bodyPr>
            <a:lstStyle/>
            <a:p>
              <a:pPr defTabSz="1218804">
                <a:buClrTx/>
              </a:pPr>
              <a:endParaRPr lang="en-US" sz="2400" kern="1200">
                <a:solidFill>
                  <a:srgbClr val="FFFFFF"/>
                </a:solidFill>
                <a:latin typeface="+mj-lt"/>
                <a:ea typeface="+mn-ea"/>
                <a:cs typeface="+mn-cs"/>
              </a:endParaRPr>
            </a:p>
          </p:txBody>
        </p:sp>
        <p:sp>
          <p:nvSpPr>
            <p:cNvPr id="33" name="Oval 32">
              <a:extLst>
                <a:ext uri="{FF2B5EF4-FFF2-40B4-BE49-F238E27FC236}">
                  <a16:creationId xmlns:a16="http://schemas.microsoft.com/office/drawing/2014/main" id="{33A15BA7-E354-68D1-419D-AEED3F731209}"/>
                </a:ext>
              </a:extLst>
            </p:cNvPr>
            <p:cNvSpPr/>
            <p:nvPr/>
          </p:nvSpPr>
          <p:spPr>
            <a:xfrm>
              <a:off x="10591114" y="3194485"/>
              <a:ext cx="333657" cy="333657"/>
            </a:xfrm>
            <a:prstGeom prst="ellipse">
              <a:avLst/>
            </a:prstGeom>
            <a:solidFill>
              <a:schemeClr val="accent3"/>
            </a:solidFill>
            <a:ln w="190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34" name="Freeform 25">
              <a:extLst>
                <a:ext uri="{FF2B5EF4-FFF2-40B4-BE49-F238E27FC236}">
                  <a16:creationId xmlns:a16="http://schemas.microsoft.com/office/drawing/2014/main" id="{38225C74-222F-791B-38E3-F0E48DD5DD86}"/>
                </a:ext>
              </a:extLst>
            </p:cNvPr>
            <p:cNvSpPr>
              <a:spLocks noEditPoints="1"/>
            </p:cNvSpPr>
            <p:nvPr/>
          </p:nvSpPr>
          <p:spPr bwMode="auto">
            <a:xfrm>
              <a:off x="5612492" y="2990588"/>
              <a:ext cx="700226" cy="1015278"/>
            </a:xfrm>
            <a:custGeom>
              <a:avLst/>
              <a:gdLst>
                <a:gd name="T0" fmla="*/ 253 w 800"/>
                <a:gd name="T1" fmla="*/ 834 h 1264"/>
                <a:gd name="T2" fmla="*/ 148 w 800"/>
                <a:gd name="T3" fmla="*/ 788 h 1264"/>
                <a:gd name="T4" fmla="*/ 148 w 800"/>
                <a:gd name="T5" fmla="*/ 939 h 1264"/>
                <a:gd name="T6" fmla="*/ 253 w 800"/>
                <a:gd name="T7" fmla="*/ 893 h 1264"/>
                <a:gd name="T8" fmla="*/ 358 w 800"/>
                <a:gd name="T9" fmla="*/ 939 h 1264"/>
                <a:gd name="T10" fmla="*/ 358 w 800"/>
                <a:gd name="T11" fmla="*/ 788 h 1264"/>
                <a:gd name="T12" fmla="*/ 401 w 800"/>
                <a:gd name="T13" fmla="*/ 169 h 1264"/>
                <a:gd name="T14" fmla="*/ 401 w 800"/>
                <a:gd name="T15" fmla="*/ 127 h 1264"/>
                <a:gd name="T16" fmla="*/ 401 w 800"/>
                <a:gd name="T17" fmla="*/ 169 h 1264"/>
                <a:gd name="T18" fmla="*/ 590 w 800"/>
                <a:gd name="T19" fmla="*/ 497 h 1264"/>
                <a:gd name="T20" fmla="*/ 485 w 800"/>
                <a:gd name="T21" fmla="*/ 451 h 1264"/>
                <a:gd name="T22" fmla="*/ 485 w 800"/>
                <a:gd name="T23" fmla="*/ 603 h 1264"/>
                <a:gd name="T24" fmla="*/ 590 w 800"/>
                <a:gd name="T25" fmla="*/ 556 h 1264"/>
                <a:gd name="T26" fmla="*/ 695 w 800"/>
                <a:gd name="T27" fmla="*/ 603 h 1264"/>
                <a:gd name="T28" fmla="*/ 695 w 800"/>
                <a:gd name="T29" fmla="*/ 451 h 1264"/>
                <a:gd name="T30" fmla="*/ 590 w 800"/>
                <a:gd name="T31" fmla="*/ 927 h 1264"/>
                <a:gd name="T32" fmla="*/ 240 w 800"/>
                <a:gd name="T33" fmla="*/ 464 h 1264"/>
                <a:gd name="T34" fmla="*/ 379 w 800"/>
                <a:gd name="T35" fmla="*/ 421 h 1264"/>
                <a:gd name="T36" fmla="*/ 169 w 800"/>
                <a:gd name="T37" fmla="*/ 632 h 1264"/>
                <a:gd name="T38" fmla="*/ 211 w 800"/>
                <a:gd name="T39" fmla="*/ 493 h 1264"/>
                <a:gd name="T40" fmla="*/ 548 w 800"/>
                <a:gd name="T41" fmla="*/ 927 h 1264"/>
                <a:gd name="T42" fmla="*/ 569 w 800"/>
                <a:gd name="T43" fmla="*/ 1137 h 1264"/>
                <a:gd name="T44" fmla="*/ 590 w 800"/>
                <a:gd name="T45" fmla="*/ 927 h 1264"/>
                <a:gd name="T46" fmla="*/ 506 w 800"/>
                <a:gd name="T47" fmla="*/ 1032 h 1264"/>
                <a:gd name="T48" fmla="*/ 632 w 800"/>
                <a:gd name="T49" fmla="*/ 1032 h 1264"/>
                <a:gd name="T50" fmla="*/ 716 w 800"/>
                <a:gd name="T51" fmla="*/ 211 h 1264"/>
                <a:gd name="T52" fmla="*/ 590 w 800"/>
                <a:gd name="T53" fmla="*/ 127 h 1264"/>
                <a:gd name="T54" fmla="*/ 422 w 800"/>
                <a:gd name="T55" fmla="*/ 0 h 1264"/>
                <a:gd name="T56" fmla="*/ 253 w 800"/>
                <a:gd name="T57" fmla="*/ 127 h 1264"/>
                <a:gd name="T58" fmla="*/ 127 w 800"/>
                <a:gd name="T59" fmla="*/ 211 h 1264"/>
                <a:gd name="T60" fmla="*/ 0 w 800"/>
                <a:gd name="T61" fmla="*/ 295 h 1264"/>
                <a:gd name="T62" fmla="*/ 85 w 800"/>
                <a:gd name="T63" fmla="*/ 1264 h 1264"/>
                <a:gd name="T64" fmla="*/ 800 w 800"/>
                <a:gd name="T65" fmla="*/ 1179 h 1264"/>
                <a:gd name="T66" fmla="*/ 716 w 800"/>
                <a:gd name="T67" fmla="*/ 211 h 1264"/>
                <a:gd name="T68" fmla="*/ 211 w 800"/>
                <a:gd name="T69" fmla="*/ 169 h 1264"/>
                <a:gd name="T70" fmla="*/ 295 w 800"/>
                <a:gd name="T71" fmla="*/ 127 h 1264"/>
                <a:gd name="T72" fmla="*/ 422 w 800"/>
                <a:gd name="T73" fmla="*/ 43 h 1264"/>
                <a:gd name="T74" fmla="*/ 506 w 800"/>
                <a:gd name="T75" fmla="*/ 169 h 1264"/>
                <a:gd name="T76" fmla="*/ 632 w 800"/>
                <a:gd name="T77" fmla="*/ 211 h 1264"/>
                <a:gd name="T78" fmla="*/ 590 w 800"/>
                <a:gd name="T79" fmla="*/ 295 h 1264"/>
                <a:gd name="T80" fmla="*/ 169 w 800"/>
                <a:gd name="T81" fmla="*/ 253 h 1264"/>
                <a:gd name="T82" fmla="*/ 758 w 800"/>
                <a:gd name="T83" fmla="*/ 1179 h 1264"/>
                <a:gd name="T84" fmla="*/ 85 w 800"/>
                <a:gd name="T85" fmla="*/ 1221 h 1264"/>
                <a:gd name="T86" fmla="*/ 43 w 800"/>
                <a:gd name="T87" fmla="*/ 295 h 1264"/>
                <a:gd name="T88" fmla="*/ 127 w 800"/>
                <a:gd name="T89" fmla="*/ 253 h 1264"/>
                <a:gd name="T90" fmla="*/ 590 w 800"/>
                <a:gd name="T91" fmla="*/ 337 h 1264"/>
                <a:gd name="T92" fmla="*/ 716 w 800"/>
                <a:gd name="T93" fmla="*/ 253 h 1264"/>
                <a:gd name="T94" fmla="*/ 758 w 800"/>
                <a:gd name="T95" fmla="*/ 1179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00" h="1264">
                  <a:moveTo>
                    <a:pt x="329" y="758"/>
                  </a:moveTo>
                  <a:cubicBezTo>
                    <a:pt x="253" y="834"/>
                    <a:pt x="253" y="834"/>
                    <a:pt x="253" y="834"/>
                  </a:cubicBezTo>
                  <a:cubicBezTo>
                    <a:pt x="177" y="758"/>
                    <a:pt x="177" y="758"/>
                    <a:pt x="177" y="758"/>
                  </a:cubicBezTo>
                  <a:cubicBezTo>
                    <a:pt x="148" y="788"/>
                    <a:pt x="148" y="788"/>
                    <a:pt x="148" y="788"/>
                  </a:cubicBezTo>
                  <a:cubicBezTo>
                    <a:pt x="224" y="863"/>
                    <a:pt x="224" y="863"/>
                    <a:pt x="224" y="863"/>
                  </a:cubicBezTo>
                  <a:cubicBezTo>
                    <a:pt x="148" y="939"/>
                    <a:pt x="148" y="939"/>
                    <a:pt x="148" y="939"/>
                  </a:cubicBezTo>
                  <a:cubicBezTo>
                    <a:pt x="177" y="969"/>
                    <a:pt x="177" y="969"/>
                    <a:pt x="177" y="969"/>
                  </a:cubicBezTo>
                  <a:cubicBezTo>
                    <a:pt x="253" y="893"/>
                    <a:pt x="253" y="893"/>
                    <a:pt x="253" y="893"/>
                  </a:cubicBezTo>
                  <a:cubicBezTo>
                    <a:pt x="329" y="969"/>
                    <a:pt x="329" y="969"/>
                    <a:pt x="329" y="969"/>
                  </a:cubicBezTo>
                  <a:cubicBezTo>
                    <a:pt x="358" y="939"/>
                    <a:pt x="358" y="939"/>
                    <a:pt x="358" y="939"/>
                  </a:cubicBezTo>
                  <a:cubicBezTo>
                    <a:pt x="283" y="863"/>
                    <a:pt x="283" y="863"/>
                    <a:pt x="283" y="863"/>
                  </a:cubicBezTo>
                  <a:cubicBezTo>
                    <a:pt x="358" y="788"/>
                    <a:pt x="358" y="788"/>
                    <a:pt x="358" y="788"/>
                  </a:cubicBezTo>
                  <a:lnTo>
                    <a:pt x="329" y="758"/>
                  </a:lnTo>
                  <a:close/>
                  <a:moveTo>
                    <a:pt x="401" y="169"/>
                  </a:moveTo>
                  <a:cubicBezTo>
                    <a:pt x="412" y="169"/>
                    <a:pt x="422" y="159"/>
                    <a:pt x="422" y="148"/>
                  </a:cubicBezTo>
                  <a:cubicBezTo>
                    <a:pt x="422" y="136"/>
                    <a:pt x="412" y="127"/>
                    <a:pt x="401" y="127"/>
                  </a:cubicBezTo>
                  <a:cubicBezTo>
                    <a:pt x="389" y="127"/>
                    <a:pt x="379" y="136"/>
                    <a:pt x="379" y="148"/>
                  </a:cubicBezTo>
                  <a:cubicBezTo>
                    <a:pt x="379" y="159"/>
                    <a:pt x="389" y="169"/>
                    <a:pt x="401" y="169"/>
                  </a:cubicBezTo>
                  <a:close/>
                  <a:moveTo>
                    <a:pt x="666" y="421"/>
                  </a:moveTo>
                  <a:cubicBezTo>
                    <a:pt x="590" y="497"/>
                    <a:pt x="590" y="497"/>
                    <a:pt x="590" y="497"/>
                  </a:cubicBezTo>
                  <a:cubicBezTo>
                    <a:pt x="514" y="421"/>
                    <a:pt x="514" y="421"/>
                    <a:pt x="514" y="421"/>
                  </a:cubicBezTo>
                  <a:cubicBezTo>
                    <a:pt x="485" y="451"/>
                    <a:pt x="485" y="451"/>
                    <a:pt x="485" y="451"/>
                  </a:cubicBezTo>
                  <a:cubicBezTo>
                    <a:pt x="561" y="527"/>
                    <a:pt x="561" y="527"/>
                    <a:pt x="561" y="527"/>
                  </a:cubicBezTo>
                  <a:cubicBezTo>
                    <a:pt x="485" y="603"/>
                    <a:pt x="485" y="603"/>
                    <a:pt x="485" y="603"/>
                  </a:cubicBezTo>
                  <a:cubicBezTo>
                    <a:pt x="514" y="632"/>
                    <a:pt x="514" y="632"/>
                    <a:pt x="514" y="632"/>
                  </a:cubicBezTo>
                  <a:cubicBezTo>
                    <a:pt x="590" y="556"/>
                    <a:pt x="590" y="556"/>
                    <a:pt x="590" y="556"/>
                  </a:cubicBezTo>
                  <a:cubicBezTo>
                    <a:pt x="666" y="632"/>
                    <a:pt x="666" y="632"/>
                    <a:pt x="666" y="632"/>
                  </a:cubicBezTo>
                  <a:cubicBezTo>
                    <a:pt x="695" y="603"/>
                    <a:pt x="695" y="603"/>
                    <a:pt x="695" y="603"/>
                  </a:cubicBezTo>
                  <a:cubicBezTo>
                    <a:pt x="620" y="527"/>
                    <a:pt x="620" y="527"/>
                    <a:pt x="620" y="527"/>
                  </a:cubicBezTo>
                  <a:cubicBezTo>
                    <a:pt x="695" y="451"/>
                    <a:pt x="695" y="451"/>
                    <a:pt x="695" y="451"/>
                  </a:cubicBezTo>
                  <a:lnTo>
                    <a:pt x="666" y="421"/>
                  </a:lnTo>
                  <a:close/>
                  <a:moveTo>
                    <a:pt x="590" y="927"/>
                  </a:moveTo>
                  <a:cubicBezTo>
                    <a:pt x="590" y="813"/>
                    <a:pt x="590" y="813"/>
                    <a:pt x="590" y="813"/>
                  </a:cubicBezTo>
                  <a:cubicBezTo>
                    <a:pt x="240" y="464"/>
                    <a:pt x="240" y="464"/>
                    <a:pt x="240" y="464"/>
                  </a:cubicBezTo>
                  <a:cubicBezTo>
                    <a:pt x="379" y="464"/>
                    <a:pt x="379" y="464"/>
                    <a:pt x="379" y="464"/>
                  </a:cubicBezTo>
                  <a:cubicBezTo>
                    <a:pt x="379" y="421"/>
                    <a:pt x="379" y="421"/>
                    <a:pt x="379" y="421"/>
                  </a:cubicBezTo>
                  <a:cubicBezTo>
                    <a:pt x="169" y="421"/>
                    <a:pt x="169" y="421"/>
                    <a:pt x="169" y="421"/>
                  </a:cubicBezTo>
                  <a:cubicBezTo>
                    <a:pt x="169" y="632"/>
                    <a:pt x="169" y="632"/>
                    <a:pt x="169" y="632"/>
                  </a:cubicBezTo>
                  <a:cubicBezTo>
                    <a:pt x="211" y="632"/>
                    <a:pt x="211" y="632"/>
                    <a:pt x="211" y="632"/>
                  </a:cubicBezTo>
                  <a:cubicBezTo>
                    <a:pt x="211" y="493"/>
                    <a:pt x="211" y="493"/>
                    <a:pt x="211" y="493"/>
                  </a:cubicBezTo>
                  <a:cubicBezTo>
                    <a:pt x="548" y="830"/>
                    <a:pt x="548" y="830"/>
                    <a:pt x="548" y="830"/>
                  </a:cubicBezTo>
                  <a:cubicBezTo>
                    <a:pt x="548" y="927"/>
                    <a:pt x="548" y="927"/>
                    <a:pt x="548" y="927"/>
                  </a:cubicBezTo>
                  <a:cubicBezTo>
                    <a:pt x="502" y="935"/>
                    <a:pt x="464" y="977"/>
                    <a:pt x="464" y="1032"/>
                  </a:cubicBezTo>
                  <a:cubicBezTo>
                    <a:pt x="464" y="1091"/>
                    <a:pt x="510" y="1137"/>
                    <a:pt x="569" y="1137"/>
                  </a:cubicBezTo>
                  <a:cubicBezTo>
                    <a:pt x="628" y="1137"/>
                    <a:pt x="674" y="1091"/>
                    <a:pt x="674" y="1032"/>
                  </a:cubicBezTo>
                  <a:cubicBezTo>
                    <a:pt x="674" y="982"/>
                    <a:pt x="636" y="939"/>
                    <a:pt x="590" y="927"/>
                  </a:cubicBezTo>
                  <a:close/>
                  <a:moveTo>
                    <a:pt x="569" y="1095"/>
                  </a:moveTo>
                  <a:cubicBezTo>
                    <a:pt x="535" y="1095"/>
                    <a:pt x="506" y="1066"/>
                    <a:pt x="506" y="1032"/>
                  </a:cubicBezTo>
                  <a:cubicBezTo>
                    <a:pt x="506" y="998"/>
                    <a:pt x="535" y="969"/>
                    <a:pt x="569" y="969"/>
                  </a:cubicBezTo>
                  <a:cubicBezTo>
                    <a:pt x="603" y="969"/>
                    <a:pt x="632" y="998"/>
                    <a:pt x="632" y="1032"/>
                  </a:cubicBezTo>
                  <a:cubicBezTo>
                    <a:pt x="632" y="1066"/>
                    <a:pt x="603" y="1095"/>
                    <a:pt x="569" y="1095"/>
                  </a:cubicBezTo>
                  <a:close/>
                  <a:moveTo>
                    <a:pt x="716" y="211"/>
                  </a:moveTo>
                  <a:cubicBezTo>
                    <a:pt x="674" y="211"/>
                    <a:pt x="674" y="211"/>
                    <a:pt x="674" y="211"/>
                  </a:cubicBezTo>
                  <a:cubicBezTo>
                    <a:pt x="674" y="165"/>
                    <a:pt x="636" y="127"/>
                    <a:pt x="590" y="127"/>
                  </a:cubicBezTo>
                  <a:cubicBezTo>
                    <a:pt x="548" y="127"/>
                    <a:pt x="548" y="127"/>
                    <a:pt x="548" y="127"/>
                  </a:cubicBezTo>
                  <a:cubicBezTo>
                    <a:pt x="548" y="55"/>
                    <a:pt x="489" y="0"/>
                    <a:pt x="422" y="0"/>
                  </a:cubicBezTo>
                  <a:cubicBezTo>
                    <a:pt x="379" y="0"/>
                    <a:pt x="379" y="0"/>
                    <a:pt x="379" y="0"/>
                  </a:cubicBezTo>
                  <a:cubicBezTo>
                    <a:pt x="308" y="0"/>
                    <a:pt x="253" y="55"/>
                    <a:pt x="253" y="127"/>
                  </a:cubicBezTo>
                  <a:cubicBezTo>
                    <a:pt x="211" y="127"/>
                    <a:pt x="211" y="127"/>
                    <a:pt x="211" y="127"/>
                  </a:cubicBezTo>
                  <a:cubicBezTo>
                    <a:pt x="165" y="127"/>
                    <a:pt x="127" y="165"/>
                    <a:pt x="127" y="211"/>
                  </a:cubicBezTo>
                  <a:cubicBezTo>
                    <a:pt x="85" y="211"/>
                    <a:pt x="85" y="211"/>
                    <a:pt x="85" y="211"/>
                  </a:cubicBezTo>
                  <a:cubicBezTo>
                    <a:pt x="38" y="211"/>
                    <a:pt x="0" y="249"/>
                    <a:pt x="0" y="295"/>
                  </a:cubicBezTo>
                  <a:cubicBezTo>
                    <a:pt x="0" y="1179"/>
                    <a:pt x="0" y="1179"/>
                    <a:pt x="0" y="1179"/>
                  </a:cubicBezTo>
                  <a:cubicBezTo>
                    <a:pt x="0" y="1226"/>
                    <a:pt x="38" y="1264"/>
                    <a:pt x="85" y="1264"/>
                  </a:cubicBezTo>
                  <a:cubicBezTo>
                    <a:pt x="716" y="1264"/>
                    <a:pt x="716" y="1264"/>
                    <a:pt x="716" y="1264"/>
                  </a:cubicBezTo>
                  <a:cubicBezTo>
                    <a:pt x="763" y="1264"/>
                    <a:pt x="800" y="1226"/>
                    <a:pt x="800" y="1179"/>
                  </a:cubicBezTo>
                  <a:cubicBezTo>
                    <a:pt x="800" y="295"/>
                    <a:pt x="800" y="295"/>
                    <a:pt x="800" y="295"/>
                  </a:cubicBezTo>
                  <a:cubicBezTo>
                    <a:pt x="800" y="249"/>
                    <a:pt x="763" y="211"/>
                    <a:pt x="716" y="211"/>
                  </a:cubicBezTo>
                  <a:close/>
                  <a:moveTo>
                    <a:pt x="169" y="211"/>
                  </a:moveTo>
                  <a:cubicBezTo>
                    <a:pt x="169" y="186"/>
                    <a:pt x="186" y="169"/>
                    <a:pt x="211" y="169"/>
                  </a:cubicBezTo>
                  <a:cubicBezTo>
                    <a:pt x="295" y="169"/>
                    <a:pt x="295" y="169"/>
                    <a:pt x="295" y="169"/>
                  </a:cubicBezTo>
                  <a:cubicBezTo>
                    <a:pt x="295" y="127"/>
                    <a:pt x="295" y="127"/>
                    <a:pt x="295" y="127"/>
                  </a:cubicBezTo>
                  <a:cubicBezTo>
                    <a:pt x="295" y="80"/>
                    <a:pt x="333" y="43"/>
                    <a:pt x="379" y="43"/>
                  </a:cubicBezTo>
                  <a:cubicBezTo>
                    <a:pt x="422" y="43"/>
                    <a:pt x="422" y="43"/>
                    <a:pt x="422" y="43"/>
                  </a:cubicBezTo>
                  <a:cubicBezTo>
                    <a:pt x="468" y="43"/>
                    <a:pt x="506" y="80"/>
                    <a:pt x="506" y="127"/>
                  </a:cubicBezTo>
                  <a:cubicBezTo>
                    <a:pt x="506" y="169"/>
                    <a:pt x="506" y="169"/>
                    <a:pt x="506" y="169"/>
                  </a:cubicBezTo>
                  <a:cubicBezTo>
                    <a:pt x="590" y="169"/>
                    <a:pt x="590" y="169"/>
                    <a:pt x="590" y="169"/>
                  </a:cubicBezTo>
                  <a:cubicBezTo>
                    <a:pt x="615" y="169"/>
                    <a:pt x="632" y="186"/>
                    <a:pt x="632" y="211"/>
                  </a:cubicBezTo>
                  <a:cubicBezTo>
                    <a:pt x="632" y="253"/>
                    <a:pt x="632" y="253"/>
                    <a:pt x="632" y="253"/>
                  </a:cubicBezTo>
                  <a:cubicBezTo>
                    <a:pt x="632" y="278"/>
                    <a:pt x="615" y="295"/>
                    <a:pt x="590" y="295"/>
                  </a:cubicBezTo>
                  <a:cubicBezTo>
                    <a:pt x="211" y="295"/>
                    <a:pt x="211" y="295"/>
                    <a:pt x="211" y="295"/>
                  </a:cubicBezTo>
                  <a:cubicBezTo>
                    <a:pt x="186" y="295"/>
                    <a:pt x="169" y="278"/>
                    <a:pt x="169" y="253"/>
                  </a:cubicBezTo>
                  <a:lnTo>
                    <a:pt x="169" y="211"/>
                  </a:lnTo>
                  <a:close/>
                  <a:moveTo>
                    <a:pt x="758" y="1179"/>
                  </a:moveTo>
                  <a:cubicBezTo>
                    <a:pt x="758" y="1205"/>
                    <a:pt x="741" y="1221"/>
                    <a:pt x="716" y="1221"/>
                  </a:cubicBezTo>
                  <a:cubicBezTo>
                    <a:pt x="85" y="1221"/>
                    <a:pt x="85" y="1221"/>
                    <a:pt x="85" y="1221"/>
                  </a:cubicBezTo>
                  <a:cubicBezTo>
                    <a:pt x="64" y="1221"/>
                    <a:pt x="43" y="1205"/>
                    <a:pt x="43" y="1179"/>
                  </a:cubicBezTo>
                  <a:cubicBezTo>
                    <a:pt x="43" y="295"/>
                    <a:pt x="43" y="295"/>
                    <a:pt x="43" y="295"/>
                  </a:cubicBezTo>
                  <a:cubicBezTo>
                    <a:pt x="43" y="270"/>
                    <a:pt x="59" y="253"/>
                    <a:pt x="85" y="253"/>
                  </a:cubicBezTo>
                  <a:cubicBezTo>
                    <a:pt x="127" y="253"/>
                    <a:pt x="127" y="253"/>
                    <a:pt x="127" y="253"/>
                  </a:cubicBezTo>
                  <a:cubicBezTo>
                    <a:pt x="127" y="299"/>
                    <a:pt x="165" y="337"/>
                    <a:pt x="211" y="337"/>
                  </a:cubicBezTo>
                  <a:cubicBezTo>
                    <a:pt x="590" y="337"/>
                    <a:pt x="590" y="337"/>
                    <a:pt x="590" y="337"/>
                  </a:cubicBezTo>
                  <a:cubicBezTo>
                    <a:pt x="636" y="337"/>
                    <a:pt x="674" y="299"/>
                    <a:pt x="674" y="253"/>
                  </a:cubicBezTo>
                  <a:cubicBezTo>
                    <a:pt x="716" y="253"/>
                    <a:pt x="716" y="253"/>
                    <a:pt x="716" y="253"/>
                  </a:cubicBezTo>
                  <a:cubicBezTo>
                    <a:pt x="737" y="253"/>
                    <a:pt x="758" y="270"/>
                    <a:pt x="758" y="295"/>
                  </a:cubicBezTo>
                  <a:lnTo>
                    <a:pt x="758" y="1179"/>
                  </a:lnTo>
                  <a:close/>
                </a:path>
              </a:pathLst>
            </a:custGeom>
            <a:solidFill>
              <a:schemeClr val="accent5"/>
            </a:solidFill>
            <a:ln>
              <a:solidFill>
                <a:schemeClr val="accent5"/>
              </a:solidFill>
            </a:ln>
          </p:spPr>
          <p:txBody>
            <a:bodyPr vert="horz" wrap="square" lIns="121888" tIns="60944" rIns="121888" bIns="60944" numCol="1" anchor="t" anchorCtr="0" compatLnSpc="1">
              <a:prstTxWarp prst="textNoShape">
                <a:avLst/>
              </a:prstTxWarp>
            </a:bodyPr>
            <a:lstStyle/>
            <a:p>
              <a:pPr defTabSz="1218804">
                <a:buClrTx/>
              </a:pPr>
              <a:endParaRPr lang="en-US" sz="2400" kern="1200">
                <a:solidFill>
                  <a:srgbClr val="FFFFFF"/>
                </a:solidFill>
                <a:latin typeface="+mj-lt"/>
                <a:ea typeface="+mn-ea"/>
                <a:cs typeface="+mn-cs"/>
              </a:endParaRPr>
            </a:p>
          </p:txBody>
        </p:sp>
        <p:sp>
          <p:nvSpPr>
            <p:cNvPr id="35" name="TextBox 34">
              <a:extLst>
                <a:ext uri="{FF2B5EF4-FFF2-40B4-BE49-F238E27FC236}">
                  <a16:creationId xmlns:a16="http://schemas.microsoft.com/office/drawing/2014/main" id="{2124FA21-1180-D17E-48C8-E3409AF3DC32}"/>
                </a:ext>
              </a:extLst>
            </p:cNvPr>
            <p:cNvSpPr txBox="1"/>
            <p:nvPr/>
          </p:nvSpPr>
          <p:spPr>
            <a:xfrm>
              <a:off x="4601777" y="4207892"/>
              <a:ext cx="2750535" cy="1071876"/>
            </a:xfrm>
            <a:prstGeom prst="rect">
              <a:avLst/>
            </a:prstGeom>
            <a:noFill/>
          </p:spPr>
          <p:txBody>
            <a:bodyPr wrap="square" lIns="0" rIns="0" rtlCol="0">
              <a:spAutoFit/>
            </a:bodyPr>
            <a:lstStyle/>
            <a:p>
              <a:pPr algn="ctr" defTabSz="1218804">
                <a:spcAft>
                  <a:spcPts val="267"/>
                </a:spcAft>
                <a:buClrTx/>
              </a:pPr>
              <a:r>
                <a:rPr lang="en-GB" sz="1400" b="1" kern="1200" dirty="0">
                  <a:solidFill>
                    <a:schemeClr val="accent1"/>
                  </a:solidFill>
                  <a:latin typeface="+mj-lt"/>
                  <a:ea typeface="+mn-ea"/>
                  <a:cs typeface="+mn-cs"/>
                </a:rPr>
                <a:t>One of the largest global CISO reports</a:t>
              </a:r>
              <a:r>
                <a:rPr lang="en-GB" sz="1400" b="1" kern="1200" dirty="0">
                  <a:solidFill>
                    <a:schemeClr val="bg1"/>
                  </a:solidFill>
                  <a:latin typeface="+mj-lt"/>
                  <a:ea typeface="+mn-ea"/>
                  <a:cs typeface="+mn-cs"/>
                </a:rPr>
                <a:t> </a:t>
              </a:r>
              <a:br>
                <a:rPr lang="en-GB" sz="1400" b="1" kern="1200" dirty="0">
                  <a:solidFill>
                    <a:schemeClr val="bg1"/>
                  </a:solidFill>
                  <a:latin typeface="+mj-lt"/>
                  <a:ea typeface="+mn-ea"/>
                  <a:cs typeface="+mn-cs"/>
                </a:rPr>
              </a:br>
              <a:r>
                <a:rPr lang="en-GB" sz="1400" kern="1200" dirty="0">
                  <a:solidFill>
                    <a:schemeClr val="tx1"/>
                  </a:solidFill>
                  <a:latin typeface="+mj-lt"/>
                  <a:ea typeface="+mn-ea"/>
                  <a:cs typeface="+mn-cs"/>
                </a:rPr>
                <a:t>in the industry</a:t>
              </a:r>
            </a:p>
          </p:txBody>
        </p:sp>
        <p:sp>
          <p:nvSpPr>
            <p:cNvPr id="36" name="TextBox 35">
              <a:extLst>
                <a:ext uri="{FF2B5EF4-FFF2-40B4-BE49-F238E27FC236}">
                  <a16:creationId xmlns:a16="http://schemas.microsoft.com/office/drawing/2014/main" id="{E71AC7B8-C124-8105-18B7-6FC2C5F333A8}"/>
                </a:ext>
              </a:extLst>
            </p:cNvPr>
            <p:cNvSpPr txBox="1"/>
            <p:nvPr/>
          </p:nvSpPr>
          <p:spPr>
            <a:xfrm>
              <a:off x="8326159" y="4349653"/>
              <a:ext cx="3485803" cy="1875783"/>
            </a:xfrm>
            <a:prstGeom prst="rect">
              <a:avLst/>
            </a:prstGeom>
            <a:noFill/>
          </p:spPr>
          <p:txBody>
            <a:bodyPr wrap="square" lIns="0" rIns="0" rtlCol="0">
              <a:spAutoFit/>
            </a:bodyPr>
            <a:lstStyle/>
            <a:p>
              <a:pPr algn="ctr" defTabSz="1218804">
                <a:spcAft>
                  <a:spcPts val="267"/>
                </a:spcAft>
                <a:buClrTx/>
              </a:pPr>
              <a:r>
                <a:rPr lang="en-GB" sz="1800" b="1" kern="1200" dirty="0">
                  <a:solidFill>
                    <a:schemeClr val="accent1"/>
                  </a:solidFill>
                  <a:latin typeface="+mj-lt"/>
                  <a:ea typeface="+mn-ea"/>
                  <a:cs typeface="+mn-cs"/>
                </a:rPr>
                <a:t>Voice of the </a:t>
              </a:r>
              <a:br>
                <a:rPr lang="en-GB" sz="1800" b="1" kern="1200" dirty="0">
                  <a:solidFill>
                    <a:schemeClr val="accent1"/>
                  </a:solidFill>
                  <a:latin typeface="+mj-lt"/>
                  <a:ea typeface="+mn-ea"/>
                  <a:cs typeface="+mn-cs"/>
                </a:rPr>
              </a:br>
              <a:r>
                <a:rPr lang="en-GB" sz="1800" b="1" kern="1200" dirty="0">
                  <a:solidFill>
                    <a:schemeClr val="accent1"/>
                  </a:solidFill>
                  <a:latin typeface="+mj-lt"/>
                  <a:ea typeface="+mn-ea"/>
                  <a:cs typeface="+mn-cs"/>
                </a:rPr>
                <a:t>CISO 2023</a:t>
              </a:r>
              <a:br>
                <a:rPr lang="en-GB" sz="1400" kern="1200" dirty="0">
                  <a:solidFill>
                    <a:schemeClr val="accent1"/>
                  </a:solidFill>
                  <a:latin typeface="+mj-lt"/>
                  <a:ea typeface="+mn-ea"/>
                  <a:cs typeface="+mn-cs"/>
                </a:rPr>
              </a:br>
              <a:r>
                <a:rPr lang="en-GB" sz="1400" kern="1200" dirty="0">
                  <a:solidFill>
                    <a:schemeClr val="tx1"/>
                  </a:solidFill>
                  <a:latin typeface="+mj-lt"/>
                  <a:ea typeface="+mn-ea"/>
                  <a:cs typeface="+mn-cs"/>
                </a:rPr>
                <a:t>Global </a:t>
              </a:r>
              <a:r>
                <a:rPr lang="en-GB" sz="1400" dirty="0">
                  <a:latin typeface="+mj-lt"/>
                </a:rPr>
                <a:t>i</a:t>
              </a:r>
              <a:r>
                <a:rPr lang="en-GB" sz="1400" kern="1200" dirty="0">
                  <a:solidFill>
                    <a:schemeClr val="tx1"/>
                  </a:solidFill>
                  <a:latin typeface="+mj-lt"/>
                  <a:ea typeface="+mn-ea"/>
                  <a:cs typeface="+mn-cs"/>
                </a:rPr>
                <a:t>nsights into CISO challenges, expectations </a:t>
              </a:r>
              <a:br>
                <a:rPr lang="en-GB" sz="1400" kern="1200" dirty="0">
                  <a:solidFill>
                    <a:schemeClr val="tx1"/>
                  </a:solidFill>
                  <a:latin typeface="+mj-lt"/>
                  <a:ea typeface="+mn-ea"/>
                  <a:cs typeface="+mn-cs"/>
                </a:rPr>
              </a:br>
              <a:r>
                <a:rPr lang="en-GB" sz="1400" kern="1200" dirty="0">
                  <a:solidFill>
                    <a:schemeClr val="tx1"/>
                  </a:solidFill>
                  <a:latin typeface="+mj-lt"/>
                  <a:ea typeface="+mn-ea"/>
                  <a:cs typeface="+mn-cs"/>
                </a:rPr>
                <a:t>and priorities </a:t>
              </a:r>
            </a:p>
          </p:txBody>
        </p:sp>
        <p:sp>
          <p:nvSpPr>
            <p:cNvPr id="37" name="TextBox 36">
              <a:extLst>
                <a:ext uri="{FF2B5EF4-FFF2-40B4-BE49-F238E27FC236}">
                  <a16:creationId xmlns:a16="http://schemas.microsoft.com/office/drawing/2014/main" id="{8E8CBB7A-9368-0AC8-61C4-1D3392C95E88}"/>
                </a:ext>
              </a:extLst>
            </p:cNvPr>
            <p:cNvSpPr txBox="1"/>
            <p:nvPr/>
          </p:nvSpPr>
          <p:spPr>
            <a:xfrm>
              <a:off x="1136989" y="4166630"/>
              <a:ext cx="1770259" cy="1540821"/>
            </a:xfrm>
            <a:prstGeom prst="rect">
              <a:avLst/>
            </a:prstGeom>
            <a:noFill/>
          </p:spPr>
          <p:txBody>
            <a:bodyPr wrap="square" lIns="0" rIns="0" rtlCol="0">
              <a:spAutoFit/>
            </a:bodyPr>
            <a:lstStyle/>
            <a:p>
              <a:pPr algn="ctr" defTabSz="1218804">
                <a:spcAft>
                  <a:spcPts val="267"/>
                </a:spcAft>
                <a:buClrTx/>
              </a:pPr>
              <a:r>
                <a:rPr lang="en-GB" sz="900" kern="1200" dirty="0">
                  <a:solidFill>
                    <a:schemeClr val="tx1"/>
                  </a:solidFill>
                  <a:latin typeface="+mj-lt"/>
                  <a:ea typeface="+mn-ea"/>
                  <a:cs typeface="+mn-cs"/>
                </a:rPr>
                <a:t>US, Canada, the UK, France, Germany, Italy, Spain, Sweden, the Netherlands, UAE, KSA, Australia, Japan, Singapore, South Korea and Brazil</a:t>
              </a:r>
            </a:p>
          </p:txBody>
        </p:sp>
        <p:sp>
          <p:nvSpPr>
            <p:cNvPr id="38" name="TextBox 37">
              <a:extLst>
                <a:ext uri="{FF2B5EF4-FFF2-40B4-BE49-F238E27FC236}">
                  <a16:creationId xmlns:a16="http://schemas.microsoft.com/office/drawing/2014/main" id="{E03A7BED-C04A-11A2-345B-78A841292435}"/>
                </a:ext>
              </a:extLst>
            </p:cNvPr>
            <p:cNvSpPr txBox="1"/>
            <p:nvPr/>
          </p:nvSpPr>
          <p:spPr>
            <a:xfrm>
              <a:off x="7432375" y="1813317"/>
              <a:ext cx="2127755" cy="759245"/>
            </a:xfrm>
            <a:prstGeom prst="rect">
              <a:avLst/>
            </a:prstGeom>
            <a:noFill/>
          </p:spPr>
          <p:txBody>
            <a:bodyPr wrap="square" lIns="0" rIns="0" rtlCol="0">
              <a:spAutoFit/>
            </a:bodyPr>
            <a:lstStyle/>
            <a:p>
              <a:pPr algn="ctr" defTabSz="1218804">
                <a:spcAft>
                  <a:spcPts val="267"/>
                </a:spcAft>
                <a:buClrTx/>
              </a:pPr>
              <a:r>
                <a:rPr lang="en-US" sz="1400" b="1" kern="1200" dirty="0">
                  <a:solidFill>
                    <a:schemeClr val="accent1"/>
                  </a:solidFill>
                  <a:latin typeface="+mj-lt"/>
                  <a:ea typeface="+mn-ea"/>
                  <a:cs typeface="+mn-cs"/>
                </a:rPr>
                <a:t>1,600</a:t>
              </a:r>
              <a:r>
                <a:rPr lang="en-US" sz="1400" kern="1200" dirty="0">
                  <a:solidFill>
                    <a:schemeClr val="accent1"/>
                  </a:solidFill>
                  <a:latin typeface="+mj-lt"/>
                  <a:ea typeface="+mn-ea"/>
                  <a:cs typeface="+mn-cs"/>
                </a:rPr>
                <a:t> </a:t>
              </a:r>
              <a:r>
                <a:rPr lang="en-US" sz="1400" kern="1200" dirty="0">
                  <a:solidFill>
                    <a:schemeClr val="tx1"/>
                  </a:solidFill>
                  <a:latin typeface="+mj-lt"/>
                  <a:ea typeface="+mn-ea"/>
                  <a:cs typeface="+mn-cs"/>
                </a:rPr>
                <a:t>CISOs surveyed </a:t>
              </a:r>
            </a:p>
          </p:txBody>
        </p:sp>
        <p:sp>
          <p:nvSpPr>
            <p:cNvPr id="39" name="TextBox 38">
              <a:extLst>
                <a:ext uri="{FF2B5EF4-FFF2-40B4-BE49-F238E27FC236}">
                  <a16:creationId xmlns:a16="http://schemas.microsoft.com/office/drawing/2014/main" id="{76226AC3-3EF4-A0D6-4396-0A31B1EF4FD6}"/>
                </a:ext>
              </a:extLst>
            </p:cNvPr>
            <p:cNvSpPr txBox="1"/>
            <p:nvPr/>
          </p:nvSpPr>
          <p:spPr>
            <a:xfrm>
              <a:off x="2227369" y="1981993"/>
              <a:ext cx="1847988" cy="759245"/>
            </a:xfrm>
            <a:prstGeom prst="rect">
              <a:avLst/>
            </a:prstGeom>
            <a:noFill/>
          </p:spPr>
          <p:txBody>
            <a:bodyPr wrap="square" lIns="0" rIns="0" rtlCol="0">
              <a:spAutoFit/>
            </a:bodyPr>
            <a:lstStyle/>
            <a:p>
              <a:pPr algn="ctr" defTabSz="1218804">
                <a:spcAft>
                  <a:spcPts val="267"/>
                </a:spcAft>
                <a:buClrTx/>
              </a:pPr>
              <a:r>
                <a:rPr lang="en-US" sz="1400" b="1" kern="1200" dirty="0">
                  <a:solidFill>
                    <a:schemeClr val="accent1"/>
                  </a:solidFill>
                  <a:latin typeface="+mj-lt"/>
                  <a:ea typeface="+mn-ea"/>
                  <a:cs typeface="+mn-cs"/>
                </a:rPr>
                <a:t>16 countries </a:t>
              </a:r>
              <a:r>
                <a:rPr lang="en-US" sz="1400" kern="1200" dirty="0">
                  <a:solidFill>
                    <a:schemeClr val="tx1"/>
                  </a:solidFill>
                  <a:latin typeface="+mj-lt"/>
                  <a:ea typeface="+mn-ea"/>
                  <a:cs typeface="+mn-cs"/>
                </a:rPr>
                <a:t>covered</a:t>
              </a:r>
            </a:p>
          </p:txBody>
        </p:sp>
        <p:sp>
          <p:nvSpPr>
            <p:cNvPr id="40" name="Oval 39">
              <a:extLst>
                <a:ext uri="{FF2B5EF4-FFF2-40B4-BE49-F238E27FC236}">
                  <a16:creationId xmlns:a16="http://schemas.microsoft.com/office/drawing/2014/main" id="{4E281586-4976-3E87-8580-E26AD6BDDAE4}"/>
                </a:ext>
              </a:extLst>
            </p:cNvPr>
            <p:cNvSpPr/>
            <p:nvPr/>
          </p:nvSpPr>
          <p:spPr>
            <a:xfrm>
              <a:off x="9540931" y="2770679"/>
              <a:ext cx="114749" cy="114749"/>
            </a:xfrm>
            <a:prstGeom prst="ellipse">
              <a:avLst/>
            </a:prstGeom>
            <a:solidFill>
              <a:schemeClr val="accent3"/>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41" name="Oval 40">
              <a:extLst>
                <a:ext uri="{FF2B5EF4-FFF2-40B4-BE49-F238E27FC236}">
                  <a16:creationId xmlns:a16="http://schemas.microsoft.com/office/drawing/2014/main" id="{651DF7E1-9325-5576-6D61-ED7B5FFDEC49}"/>
                </a:ext>
              </a:extLst>
            </p:cNvPr>
            <p:cNvSpPr/>
            <p:nvPr/>
          </p:nvSpPr>
          <p:spPr>
            <a:xfrm>
              <a:off x="6602024" y="6169330"/>
              <a:ext cx="114749" cy="114749"/>
            </a:xfrm>
            <a:prstGeom prst="ellipse">
              <a:avLst/>
            </a:prstGeom>
            <a:solidFill>
              <a:schemeClr val="accent3"/>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42" name="Oval 41">
              <a:extLst>
                <a:ext uri="{FF2B5EF4-FFF2-40B4-BE49-F238E27FC236}">
                  <a16:creationId xmlns:a16="http://schemas.microsoft.com/office/drawing/2014/main" id="{17445DB0-E798-012E-F6BB-1F42FF94A988}"/>
                </a:ext>
              </a:extLst>
            </p:cNvPr>
            <p:cNvSpPr/>
            <p:nvPr/>
          </p:nvSpPr>
          <p:spPr>
            <a:xfrm>
              <a:off x="7795958" y="3478523"/>
              <a:ext cx="114749" cy="114749"/>
            </a:xfrm>
            <a:prstGeom prst="ellipse">
              <a:avLst/>
            </a:prstGeom>
            <a:solidFill>
              <a:schemeClr val="accent4"/>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sp>
          <p:nvSpPr>
            <p:cNvPr id="43" name="Freeform 91">
              <a:extLst>
                <a:ext uri="{FF2B5EF4-FFF2-40B4-BE49-F238E27FC236}">
                  <a16:creationId xmlns:a16="http://schemas.microsoft.com/office/drawing/2014/main" id="{45A0ECD4-FE55-80BF-1168-E250888526EA}"/>
                </a:ext>
              </a:extLst>
            </p:cNvPr>
            <p:cNvSpPr>
              <a:spLocks noEditPoints="1"/>
            </p:cNvSpPr>
            <p:nvPr/>
          </p:nvSpPr>
          <p:spPr bwMode="auto">
            <a:xfrm>
              <a:off x="11098001" y="2636867"/>
              <a:ext cx="567953" cy="450078"/>
            </a:xfrm>
            <a:custGeom>
              <a:avLst/>
              <a:gdLst>
                <a:gd name="T0" fmla="*/ 133 w 800"/>
                <a:gd name="T1" fmla="*/ 67 h 634"/>
                <a:gd name="T2" fmla="*/ 100 w 800"/>
                <a:gd name="T3" fmla="*/ 100 h 634"/>
                <a:gd name="T4" fmla="*/ 133 w 800"/>
                <a:gd name="T5" fmla="*/ 134 h 634"/>
                <a:gd name="T6" fmla="*/ 166 w 800"/>
                <a:gd name="T7" fmla="*/ 100 h 634"/>
                <a:gd name="T8" fmla="*/ 133 w 800"/>
                <a:gd name="T9" fmla="*/ 67 h 634"/>
                <a:gd name="T10" fmla="*/ 716 w 800"/>
                <a:gd name="T11" fmla="*/ 0 h 634"/>
                <a:gd name="T12" fmla="*/ 83 w 800"/>
                <a:gd name="T13" fmla="*/ 0 h 634"/>
                <a:gd name="T14" fmla="*/ 0 w 800"/>
                <a:gd name="T15" fmla="*/ 84 h 634"/>
                <a:gd name="T16" fmla="*/ 0 w 800"/>
                <a:gd name="T17" fmla="*/ 550 h 634"/>
                <a:gd name="T18" fmla="*/ 83 w 800"/>
                <a:gd name="T19" fmla="*/ 634 h 634"/>
                <a:gd name="T20" fmla="*/ 716 w 800"/>
                <a:gd name="T21" fmla="*/ 634 h 634"/>
                <a:gd name="T22" fmla="*/ 800 w 800"/>
                <a:gd name="T23" fmla="*/ 550 h 634"/>
                <a:gd name="T24" fmla="*/ 800 w 800"/>
                <a:gd name="T25" fmla="*/ 84 h 634"/>
                <a:gd name="T26" fmla="*/ 716 w 800"/>
                <a:gd name="T27" fmla="*/ 0 h 634"/>
                <a:gd name="T28" fmla="*/ 766 w 800"/>
                <a:gd name="T29" fmla="*/ 550 h 634"/>
                <a:gd name="T30" fmla="*/ 716 w 800"/>
                <a:gd name="T31" fmla="*/ 600 h 634"/>
                <a:gd name="T32" fmla="*/ 83 w 800"/>
                <a:gd name="T33" fmla="*/ 600 h 634"/>
                <a:gd name="T34" fmla="*/ 33 w 800"/>
                <a:gd name="T35" fmla="*/ 550 h 634"/>
                <a:gd name="T36" fmla="*/ 33 w 800"/>
                <a:gd name="T37" fmla="*/ 200 h 634"/>
                <a:gd name="T38" fmla="*/ 766 w 800"/>
                <a:gd name="T39" fmla="*/ 200 h 634"/>
                <a:gd name="T40" fmla="*/ 766 w 800"/>
                <a:gd name="T41" fmla="*/ 550 h 634"/>
                <a:gd name="T42" fmla="*/ 766 w 800"/>
                <a:gd name="T43" fmla="*/ 167 h 634"/>
                <a:gd name="T44" fmla="*/ 33 w 800"/>
                <a:gd name="T45" fmla="*/ 167 h 634"/>
                <a:gd name="T46" fmla="*/ 33 w 800"/>
                <a:gd name="T47" fmla="*/ 84 h 634"/>
                <a:gd name="T48" fmla="*/ 83 w 800"/>
                <a:gd name="T49" fmla="*/ 34 h 634"/>
                <a:gd name="T50" fmla="*/ 716 w 800"/>
                <a:gd name="T51" fmla="*/ 34 h 634"/>
                <a:gd name="T52" fmla="*/ 766 w 800"/>
                <a:gd name="T53" fmla="*/ 84 h 634"/>
                <a:gd name="T54" fmla="*/ 766 w 800"/>
                <a:gd name="T55" fmla="*/ 167 h 634"/>
                <a:gd name="T56" fmla="*/ 233 w 800"/>
                <a:gd name="T57" fmla="*/ 67 h 634"/>
                <a:gd name="T58" fmla="*/ 200 w 800"/>
                <a:gd name="T59" fmla="*/ 100 h 634"/>
                <a:gd name="T60" fmla="*/ 233 w 800"/>
                <a:gd name="T61" fmla="*/ 134 h 634"/>
                <a:gd name="T62" fmla="*/ 266 w 800"/>
                <a:gd name="T63" fmla="*/ 100 h 634"/>
                <a:gd name="T64" fmla="*/ 233 w 800"/>
                <a:gd name="T65" fmla="*/ 67 h 634"/>
                <a:gd name="T66" fmla="*/ 333 w 800"/>
                <a:gd name="T67" fmla="*/ 67 h 634"/>
                <a:gd name="T68" fmla="*/ 300 w 800"/>
                <a:gd name="T69" fmla="*/ 100 h 634"/>
                <a:gd name="T70" fmla="*/ 333 w 800"/>
                <a:gd name="T71" fmla="*/ 134 h 634"/>
                <a:gd name="T72" fmla="*/ 366 w 800"/>
                <a:gd name="T73" fmla="*/ 100 h 634"/>
                <a:gd name="T74" fmla="*/ 333 w 800"/>
                <a:gd name="T75" fmla="*/ 67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0" h="634">
                  <a:moveTo>
                    <a:pt x="133" y="67"/>
                  </a:moveTo>
                  <a:cubicBezTo>
                    <a:pt x="115" y="67"/>
                    <a:pt x="100" y="82"/>
                    <a:pt x="100" y="100"/>
                  </a:cubicBezTo>
                  <a:cubicBezTo>
                    <a:pt x="100" y="119"/>
                    <a:pt x="115" y="134"/>
                    <a:pt x="133" y="134"/>
                  </a:cubicBezTo>
                  <a:cubicBezTo>
                    <a:pt x="151" y="134"/>
                    <a:pt x="166" y="119"/>
                    <a:pt x="166" y="100"/>
                  </a:cubicBezTo>
                  <a:cubicBezTo>
                    <a:pt x="166" y="82"/>
                    <a:pt x="151" y="67"/>
                    <a:pt x="133" y="67"/>
                  </a:cubicBezTo>
                  <a:close/>
                  <a:moveTo>
                    <a:pt x="716" y="0"/>
                  </a:moveTo>
                  <a:cubicBezTo>
                    <a:pt x="83" y="0"/>
                    <a:pt x="83" y="0"/>
                    <a:pt x="83" y="0"/>
                  </a:cubicBezTo>
                  <a:cubicBezTo>
                    <a:pt x="37" y="0"/>
                    <a:pt x="0" y="38"/>
                    <a:pt x="0" y="84"/>
                  </a:cubicBezTo>
                  <a:cubicBezTo>
                    <a:pt x="0" y="550"/>
                    <a:pt x="0" y="550"/>
                    <a:pt x="0" y="550"/>
                  </a:cubicBezTo>
                  <a:cubicBezTo>
                    <a:pt x="0" y="596"/>
                    <a:pt x="37" y="634"/>
                    <a:pt x="83" y="634"/>
                  </a:cubicBezTo>
                  <a:cubicBezTo>
                    <a:pt x="716" y="634"/>
                    <a:pt x="716" y="634"/>
                    <a:pt x="716" y="634"/>
                  </a:cubicBezTo>
                  <a:cubicBezTo>
                    <a:pt x="762" y="634"/>
                    <a:pt x="800" y="596"/>
                    <a:pt x="800" y="550"/>
                  </a:cubicBezTo>
                  <a:cubicBezTo>
                    <a:pt x="800" y="84"/>
                    <a:pt x="800" y="84"/>
                    <a:pt x="800" y="84"/>
                  </a:cubicBezTo>
                  <a:cubicBezTo>
                    <a:pt x="800" y="38"/>
                    <a:pt x="762" y="0"/>
                    <a:pt x="716" y="0"/>
                  </a:cubicBezTo>
                  <a:close/>
                  <a:moveTo>
                    <a:pt x="766" y="550"/>
                  </a:moveTo>
                  <a:cubicBezTo>
                    <a:pt x="766" y="578"/>
                    <a:pt x="744" y="600"/>
                    <a:pt x="716" y="600"/>
                  </a:cubicBezTo>
                  <a:cubicBezTo>
                    <a:pt x="83" y="600"/>
                    <a:pt x="83" y="600"/>
                    <a:pt x="83" y="600"/>
                  </a:cubicBezTo>
                  <a:cubicBezTo>
                    <a:pt x="55" y="600"/>
                    <a:pt x="33" y="578"/>
                    <a:pt x="33" y="550"/>
                  </a:cubicBezTo>
                  <a:cubicBezTo>
                    <a:pt x="33" y="200"/>
                    <a:pt x="33" y="200"/>
                    <a:pt x="33" y="200"/>
                  </a:cubicBezTo>
                  <a:cubicBezTo>
                    <a:pt x="766" y="200"/>
                    <a:pt x="766" y="200"/>
                    <a:pt x="766" y="200"/>
                  </a:cubicBezTo>
                  <a:lnTo>
                    <a:pt x="766" y="550"/>
                  </a:lnTo>
                  <a:close/>
                  <a:moveTo>
                    <a:pt x="766" y="167"/>
                  </a:moveTo>
                  <a:cubicBezTo>
                    <a:pt x="33" y="167"/>
                    <a:pt x="33" y="167"/>
                    <a:pt x="33" y="167"/>
                  </a:cubicBezTo>
                  <a:cubicBezTo>
                    <a:pt x="33" y="84"/>
                    <a:pt x="33" y="84"/>
                    <a:pt x="33" y="84"/>
                  </a:cubicBezTo>
                  <a:cubicBezTo>
                    <a:pt x="33" y="56"/>
                    <a:pt x="55" y="34"/>
                    <a:pt x="83" y="34"/>
                  </a:cubicBezTo>
                  <a:cubicBezTo>
                    <a:pt x="716" y="34"/>
                    <a:pt x="716" y="34"/>
                    <a:pt x="716" y="34"/>
                  </a:cubicBezTo>
                  <a:cubicBezTo>
                    <a:pt x="744" y="34"/>
                    <a:pt x="766" y="56"/>
                    <a:pt x="766" y="84"/>
                  </a:cubicBezTo>
                  <a:lnTo>
                    <a:pt x="766" y="167"/>
                  </a:lnTo>
                  <a:close/>
                  <a:moveTo>
                    <a:pt x="233" y="67"/>
                  </a:moveTo>
                  <a:cubicBezTo>
                    <a:pt x="215" y="67"/>
                    <a:pt x="200" y="82"/>
                    <a:pt x="200" y="100"/>
                  </a:cubicBezTo>
                  <a:cubicBezTo>
                    <a:pt x="200" y="119"/>
                    <a:pt x="215" y="134"/>
                    <a:pt x="233" y="134"/>
                  </a:cubicBezTo>
                  <a:cubicBezTo>
                    <a:pt x="251" y="134"/>
                    <a:pt x="266" y="119"/>
                    <a:pt x="266" y="100"/>
                  </a:cubicBezTo>
                  <a:cubicBezTo>
                    <a:pt x="266" y="82"/>
                    <a:pt x="251" y="67"/>
                    <a:pt x="233" y="67"/>
                  </a:cubicBezTo>
                  <a:close/>
                  <a:moveTo>
                    <a:pt x="333" y="67"/>
                  </a:moveTo>
                  <a:cubicBezTo>
                    <a:pt x="315" y="67"/>
                    <a:pt x="300" y="82"/>
                    <a:pt x="300" y="100"/>
                  </a:cubicBezTo>
                  <a:cubicBezTo>
                    <a:pt x="300" y="119"/>
                    <a:pt x="315" y="134"/>
                    <a:pt x="333" y="134"/>
                  </a:cubicBezTo>
                  <a:cubicBezTo>
                    <a:pt x="351" y="134"/>
                    <a:pt x="366" y="119"/>
                    <a:pt x="366" y="100"/>
                  </a:cubicBezTo>
                  <a:cubicBezTo>
                    <a:pt x="366" y="82"/>
                    <a:pt x="351" y="67"/>
                    <a:pt x="333" y="67"/>
                  </a:cubicBezTo>
                  <a:close/>
                </a:path>
              </a:pathLst>
            </a:custGeom>
            <a:solidFill>
              <a:schemeClr val="accent1"/>
            </a:solidFill>
            <a:ln>
              <a:noFill/>
            </a:ln>
          </p:spPr>
          <p:txBody>
            <a:bodyPr vert="horz" wrap="square" lIns="121888" tIns="60944" rIns="121888" bIns="60944" numCol="1" anchor="t" anchorCtr="0" compatLnSpc="1">
              <a:prstTxWarp prst="textNoShape">
                <a:avLst/>
              </a:prstTxWarp>
            </a:bodyPr>
            <a:lstStyle/>
            <a:p>
              <a:pPr defTabSz="1218804">
                <a:buClrTx/>
              </a:pPr>
              <a:endParaRPr lang="en-US" sz="2400" kern="1200">
                <a:solidFill>
                  <a:srgbClr val="FFFFFF"/>
                </a:solidFill>
                <a:latin typeface="+mj-lt"/>
                <a:ea typeface="+mn-ea"/>
                <a:cs typeface="+mn-cs"/>
              </a:endParaRPr>
            </a:p>
          </p:txBody>
        </p:sp>
        <p:sp>
          <p:nvSpPr>
            <p:cNvPr id="44" name="Freeform 41">
              <a:extLst>
                <a:ext uri="{FF2B5EF4-FFF2-40B4-BE49-F238E27FC236}">
                  <a16:creationId xmlns:a16="http://schemas.microsoft.com/office/drawing/2014/main" id="{9CB2A096-C4AD-0FCF-FE0F-20C2DF0A5C3F}"/>
                </a:ext>
              </a:extLst>
            </p:cNvPr>
            <p:cNvSpPr>
              <a:spLocks noEditPoints="1"/>
            </p:cNvSpPr>
            <p:nvPr/>
          </p:nvSpPr>
          <p:spPr bwMode="auto">
            <a:xfrm>
              <a:off x="430495" y="2470426"/>
              <a:ext cx="522653" cy="591617"/>
            </a:xfrm>
            <a:custGeom>
              <a:avLst/>
              <a:gdLst>
                <a:gd name="T0" fmla="*/ 417 w 800"/>
                <a:gd name="T1" fmla="*/ 456 h 905"/>
                <a:gd name="T2" fmla="*/ 417 w 800"/>
                <a:gd name="T3" fmla="*/ 261 h 905"/>
                <a:gd name="T4" fmla="*/ 400 w 800"/>
                <a:gd name="T5" fmla="*/ 244 h 905"/>
                <a:gd name="T6" fmla="*/ 383 w 800"/>
                <a:gd name="T7" fmla="*/ 261 h 905"/>
                <a:gd name="T8" fmla="*/ 383 w 800"/>
                <a:gd name="T9" fmla="*/ 456 h 905"/>
                <a:gd name="T10" fmla="*/ 348 w 800"/>
                <a:gd name="T11" fmla="*/ 505 h 905"/>
                <a:gd name="T12" fmla="*/ 383 w 800"/>
                <a:gd name="T13" fmla="*/ 553 h 905"/>
                <a:gd name="T14" fmla="*/ 383 w 800"/>
                <a:gd name="T15" fmla="*/ 609 h 905"/>
                <a:gd name="T16" fmla="*/ 400 w 800"/>
                <a:gd name="T17" fmla="*/ 626 h 905"/>
                <a:gd name="T18" fmla="*/ 417 w 800"/>
                <a:gd name="T19" fmla="*/ 609 h 905"/>
                <a:gd name="T20" fmla="*/ 417 w 800"/>
                <a:gd name="T21" fmla="*/ 553 h 905"/>
                <a:gd name="T22" fmla="*/ 452 w 800"/>
                <a:gd name="T23" fmla="*/ 505 h 905"/>
                <a:gd name="T24" fmla="*/ 417 w 800"/>
                <a:gd name="T25" fmla="*/ 456 h 905"/>
                <a:gd name="T26" fmla="*/ 400 w 800"/>
                <a:gd name="T27" fmla="*/ 522 h 905"/>
                <a:gd name="T28" fmla="*/ 383 w 800"/>
                <a:gd name="T29" fmla="*/ 505 h 905"/>
                <a:gd name="T30" fmla="*/ 400 w 800"/>
                <a:gd name="T31" fmla="*/ 487 h 905"/>
                <a:gd name="T32" fmla="*/ 417 w 800"/>
                <a:gd name="T33" fmla="*/ 505 h 905"/>
                <a:gd name="T34" fmla="*/ 400 w 800"/>
                <a:gd name="T35" fmla="*/ 522 h 905"/>
                <a:gd name="T36" fmla="*/ 696 w 800"/>
                <a:gd name="T37" fmla="*/ 233 h 905"/>
                <a:gd name="T38" fmla="*/ 737 w 800"/>
                <a:gd name="T39" fmla="*/ 192 h 905"/>
                <a:gd name="T40" fmla="*/ 762 w 800"/>
                <a:gd name="T41" fmla="*/ 216 h 905"/>
                <a:gd name="T42" fmla="*/ 786 w 800"/>
                <a:gd name="T43" fmla="*/ 192 h 905"/>
                <a:gd name="T44" fmla="*/ 713 w 800"/>
                <a:gd name="T45" fmla="*/ 119 h 905"/>
                <a:gd name="T46" fmla="*/ 689 w 800"/>
                <a:gd name="T47" fmla="*/ 143 h 905"/>
                <a:gd name="T48" fmla="*/ 713 w 800"/>
                <a:gd name="T49" fmla="*/ 167 h 905"/>
                <a:gd name="T50" fmla="*/ 671 w 800"/>
                <a:gd name="T51" fmla="*/ 209 h 905"/>
                <a:gd name="T52" fmla="*/ 417 w 800"/>
                <a:gd name="T53" fmla="*/ 105 h 905"/>
                <a:gd name="T54" fmla="*/ 417 w 800"/>
                <a:gd name="T55" fmla="*/ 35 h 905"/>
                <a:gd name="T56" fmla="*/ 452 w 800"/>
                <a:gd name="T57" fmla="*/ 35 h 905"/>
                <a:gd name="T58" fmla="*/ 452 w 800"/>
                <a:gd name="T59" fmla="*/ 0 h 905"/>
                <a:gd name="T60" fmla="*/ 348 w 800"/>
                <a:gd name="T61" fmla="*/ 0 h 905"/>
                <a:gd name="T62" fmla="*/ 348 w 800"/>
                <a:gd name="T63" fmla="*/ 35 h 905"/>
                <a:gd name="T64" fmla="*/ 383 w 800"/>
                <a:gd name="T65" fmla="*/ 35 h 905"/>
                <a:gd name="T66" fmla="*/ 383 w 800"/>
                <a:gd name="T67" fmla="*/ 105 h 905"/>
                <a:gd name="T68" fmla="*/ 0 w 800"/>
                <a:gd name="T69" fmla="*/ 505 h 905"/>
                <a:gd name="T70" fmla="*/ 400 w 800"/>
                <a:gd name="T71" fmla="*/ 905 h 905"/>
                <a:gd name="T72" fmla="*/ 800 w 800"/>
                <a:gd name="T73" fmla="*/ 505 h 905"/>
                <a:gd name="T74" fmla="*/ 696 w 800"/>
                <a:gd name="T75" fmla="*/ 233 h 905"/>
                <a:gd name="T76" fmla="*/ 400 w 800"/>
                <a:gd name="T77" fmla="*/ 870 h 905"/>
                <a:gd name="T78" fmla="*/ 35 w 800"/>
                <a:gd name="T79" fmla="*/ 505 h 905"/>
                <a:gd name="T80" fmla="*/ 400 w 800"/>
                <a:gd name="T81" fmla="*/ 139 h 905"/>
                <a:gd name="T82" fmla="*/ 765 w 800"/>
                <a:gd name="T83" fmla="*/ 505 h 905"/>
                <a:gd name="T84" fmla="*/ 400 w 800"/>
                <a:gd name="T85" fmla="*/ 87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0" h="905">
                  <a:moveTo>
                    <a:pt x="417" y="456"/>
                  </a:moveTo>
                  <a:cubicBezTo>
                    <a:pt x="417" y="261"/>
                    <a:pt x="417" y="261"/>
                    <a:pt x="417" y="261"/>
                  </a:cubicBezTo>
                  <a:cubicBezTo>
                    <a:pt x="417" y="251"/>
                    <a:pt x="410" y="244"/>
                    <a:pt x="400" y="244"/>
                  </a:cubicBezTo>
                  <a:cubicBezTo>
                    <a:pt x="390" y="244"/>
                    <a:pt x="383" y="251"/>
                    <a:pt x="383" y="261"/>
                  </a:cubicBezTo>
                  <a:cubicBezTo>
                    <a:pt x="383" y="456"/>
                    <a:pt x="383" y="456"/>
                    <a:pt x="383" y="456"/>
                  </a:cubicBezTo>
                  <a:cubicBezTo>
                    <a:pt x="362" y="463"/>
                    <a:pt x="348" y="484"/>
                    <a:pt x="348" y="505"/>
                  </a:cubicBezTo>
                  <a:cubicBezTo>
                    <a:pt x="348" y="525"/>
                    <a:pt x="362" y="546"/>
                    <a:pt x="383" y="553"/>
                  </a:cubicBezTo>
                  <a:cubicBezTo>
                    <a:pt x="383" y="609"/>
                    <a:pt x="383" y="609"/>
                    <a:pt x="383" y="609"/>
                  </a:cubicBezTo>
                  <a:cubicBezTo>
                    <a:pt x="383" y="619"/>
                    <a:pt x="390" y="626"/>
                    <a:pt x="400" y="626"/>
                  </a:cubicBezTo>
                  <a:cubicBezTo>
                    <a:pt x="410" y="626"/>
                    <a:pt x="417" y="619"/>
                    <a:pt x="417" y="609"/>
                  </a:cubicBezTo>
                  <a:cubicBezTo>
                    <a:pt x="417" y="553"/>
                    <a:pt x="417" y="553"/>
                    <a:pt x="417" y="553"/>
                  </a:cubicBezTo>
                  <a:cubicBezTo>
                    <a:pt x="438" y="546"/>
                    <a:pt x="452" y="525"/>
                    <a:pt x="452" y="505"/>
                  </a:cubicBezTo>
                  <a:cubicBezTo>
                    <a:pt x="452" y="484"/>
                    <a:pt x="438" y="463"/>
                    <a:pt x="417" y="456"/>
                  </a:cubicBezTo>
                  <a:close/>
                  <a:moveTo>
                    <a:pt x="400" y="522"/>
                  </a:moveTo>
                  <a:cubicBezTo>
                    <a:pt x="390" y="522"/>
                    <a:pt x="383" y="515"/>
                    <a:pt x="383" y="505"/>
                  </a:cubicBezTo>
                  <a:cubicBezTo>
                    <a:pt x="383" y="494"/>
                    <a:pt x="390" y="487"/>
                    <a:pt x="400" y="487"/>
                  </a:cubicBezTo>
                  <a:cubicBezTo>
                    <a:pt x="410" y="487"/>
                    <a:pt x="417" y="494"/>
                    <a:pt x="417" y="505"/>
                  </a:cubicBezTo>
                  <a:cubicBezTo>
                    <a:pt x="417" y="515"/>
                    <a:pt x="410" y="522"/>
                    <a:pt x="400" y="522"/>
                  </a:cubicBezTo>
                  <a:close/>
                  <a:moveTo>
                    <a:pt x="696" y="233"/>
                  </a:moveTo>
                  <a:cubicBezTo>
                    <a:pt x="737" y="192"/>
                    <a:pt x="737" y="192"/>
                    <a:pt x="737" y="192"/>
                  </a:cubicBezTo>
                  <a:cubicBezTo>
                    <a:pt x="762" y="216"/>
                    <a:pt x="762" y="216"/>
                    <a:pt x="762" y="216"/>
                  </a:cubicBezTo>
                  <a:cubicBezTo>
                    <a:pt x="786" y="192"/>
                    <a:pt x="786" y="192"/>
                    <a:pt x="786" y="192"/>
                  </a:cubicBezTo>
                  <a:cubicBezTo>
                    <a:pt x="713" y="119"/>
                    <a:pt x="713" y="119"/>
                    <a:pt x="713" y="119"/>
                  </a:cubicBezTo>
                  <a:cubicBezTo>
                    <a:pt x="689" y="143"/>
                    <a:pt x="689" y="143"/>
                    <a:pt x="689" y="143"/>
                  </a:cubicBezTo>
                  <a:cubicBezTo>
                    <a:pt x="713" y="167"/>
                    <a:pt x="713" y="167"/>
                    <a:pt x="713" y="167"/>
                  </a:cubicBezTo>
                  <a:cubicBezTo>
                    <a:pt x="671" y="209"/>
                    <a:pt x="671" y="209"/>
                    <a:pt x="671" y="209"/>
                  </a:cubicBezTo>
                  <a:cubicBezTo>
                    <a:pt x="605" y="146"/>
                    <a:pt x="515" y="108"/>
                    <a:pt x="417" y="105"/>
                  </a:cubicBezTo>
                  <a:cubicBezTo>
                    <a:pt x="417" y="35"/>
                    <a:pt x="417" y="35"/>
                    <a:pt x="417" y="35"/>
                  </a:cubicBezTo>
                  <a:cubicBezTo>
                    <a:pt x="452" y="35"/>
                    <a:pt x="452" y="35"/>
                    <a:pt x="452" y="35"/>
                  </a:cubicBezTo>
                  <a:cubicBezTo>
                    <a:pt x="452" y="0"/>
                    <a:pt x="452" y="0"/>
                    <a:pt x="452" y="0"/>
                  </a:cubicBezTo>
                  <a:cubicBezTo>
                    <a:pt x="348" y="0"/>
                    <a:pt x="348" y="0"/>
                    <a:pt x="348" y="0"/>
                  </a:cubicBezTo>
                  <a:cubicBezTo>
                    <a:pt x="348" y="35"/>
                    <a:pt x="348" y="35"/>
                    <a:pt x="348" y="35"/>
                  </a:cubicBezTo>
                  <a:cubicBezTo>
                    <a:pt x="383" y="35"/>
                    <a:pt x="383" y="35"/>
                    <a:pt x="383" y="35"/>
                  </a:cubicBezTo>
                  <a:cubicBezTo>
                    <a:pt x="383" y="105"/>
                    <a:pt x="383" y="105"/>
                    <a:pt x="383" y="105"/>
                  </a:cubicBezTo>
                  <a:cubicBezTo>
                    <a:pt x="170" y="115"/>
                    <a:pt x="0" y="289"/>
                    <a:pt x="0" y="505"/>
                  </a:cubicBezTo>
                  <a:cubicBezTo>
                    <a:pt x="0" y="727"/>
                    <a:pt x="177" y="905"/>
                    <a:pt x="400" y="905"/>
                  </a:cubicBezTo>
                  <a:cubicBezTo>
                    <a:pt x="623" y="905"/>
                    <a:pt x="800" y="727"/>
                    <a:pt x="800" y="505"/>
                  </a:cubicBezTo>
                  <a:cubicBezTo>
                    <a:pt x="800" y="400"/>
                    <a:pt x="762" y="306"/>
                    <a:pt x="696" y="233"/>
                  </a:cubicBezTo>
                  <a:close/>
                  <a:moveTo>
                    <a:pt x="400" y="870"/>
                  </a:moveTo>
                  <a:cubicBezTo>
                    <a:pt x="198" y="870"/>
                    <a:pt x="35" y="706"/>
                    <a:pt x="35" y="505"/>
                  </a:cubicBezTo>
                  <a:cubicBezTo>
                    <a:pt x="35" y="303"/>
                    <a:pt x="198" y="139"/>
                    <a:pt x="400" y="139"/>
                  </a:cubicBezTo>
                  <a:cubicBezTo>
                    <a:pt x="602" y="139"/>
                    <a:pt x="765" y="303"/>
                    <a:pt x="765" y="505"/>
                  </a:cubicBezTo>
                  <a:cubicBezTo>
                    <a:pt x="765" y="706"/>
                    <a:pt x="602" y="870"/>
                    <a:pt x="400" y="870"/>
                  </a:cubicBezTo>
                  <a:close/>
                </a:path>
              </a:pathLst>
            </a:custGeom>
            <a:solidFill>
              <a:schemeClr val="bg2"/>
            </a:solidFill>
            <a:ln>
              <a:noFill/>
            </a:ln>
          </p:spPr>
          <p:txBody>
            <a:bodyPr vert="horz" wrap="square" lIns="121888" tIns="60944" rIns="121888" bIns="60944" numCol="1" anchor="t" anchorCtr="0" compatLnSpc="1">
              <a:prstTxWarp prst="textNoShape">
                <a:avLst/>
              </a:prstTxWarp>
            </a:bodyPr>
            <a:lstStyle/>
            <a:p>
              <a:pPr defTabSz="1218804">
                <a:buClrTx/>
              </a:pPr>
              <a:endParaRPr lang="en-US" sz="2400" kern="1200">
                <a:solidFill>
                  <a:srgbClr val="FFFFFF"/>
                </a:solidFill>
                <a:latin typeface="+mj-lt"/>
                <a:ea typeface="+mn-ea"/>
                <a:cs typeface="+mn-cs"/>
              </a:endParaRPr>
            </a:p>
          </p:txBody>
        </p:sp>
        <p:sp>
          <p:nvSpPr>
            <p:cNvPr id="45" name="Oval 44">
              <a:extLst>
                <a:ext uri="{FF2B5EF4-FFF2-40B4-BE49-F238E27FC236}">
                  <a16:creationId xmlns:a16="http://schemas.microsoft.com/office/drawing/2014/main" id="{CE88D060-ED41-8EBC-A9C1-506450DDA07D}"/>
                </a:ext>
              </a:extLst>
            </p:cNvPr>
            <p:cNvSpPr/>
            <p:nvPr/>
          </p:nvSpPr>
          <p:spPr>
            <a:xfrm>
              <a:off x="4491433" y="1013672"/>
              <a:ext cx="114749" cy="114749"/>
            </a:xfrm>
            <a:prstGeom prst="ellipse">
              <a:avLst/>
            </a:prstGeom>
            <a:solidFill>
              <a:schemeClr val="tx2"/>
            </a:solidFill>
            <a:ln w="190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04">
                <a:buClrTx/>
              </a:pPr>
              <a:endParaRPr lang="en-US" sz="2400" kern="1200">
                <a:solidFill>
                  <a:srgbClr val="2B2B2D"/>
                </a:solidFill>
                <a:latin typeface="+mj-lt"/>
              </a:endParaRPr>
            </a:p>
          </p:txBody>
        </p:sp>
      </p:grpSp>
    </p:spTree>
    <p:extLst>
      <p:ext uri="{BB962C8B-B14F-4D97-AF65-F5344CB8AC3E}">
        <p14:creationId xmlns:p14="http://schemas.microsoft.com/office/powerpoint/2010/main" val="1333325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55DE6-C3F4-B7E6-EC18-17D2175CB2D2}"/>
              </a:ext>
            </a:extLst>
          </p:cNvPr>
          <p:cNvSpPr>
            <a:spLocks noGrp="1"/>
          </p:cNvSpPr>
          <p:nvPr>
            <p:ph type="title"/>
          </p:nvPr>
        </p:nvSpPr>
        <p:spPr/>
        <p:txBody>
          <a:bodyPr/>
          <a:lstStyle/>
          <a:p>
            <a:r>
              <a:rPr lang="en-IN" sz="2400" dirty="0"/>
              <a:t>Excessive Expectations and Burnout</a:t>
            </a:r>
          </a:p>
        </p:txBody>
      </p:sp>
      <p:sp>
        <p:nvSpPr>
          <p:cNvPr id="3" name="TextBox 2">
            <a:extLst>
              <a:ext uri="{FF2B5EF4-FFF2-40B4-BE49-F238E27FC236}">
                <a16:creationId xmlns:a16="http://schemas.microsoft.com/office/drawing/2014/main" id="{F9BABDBC-E9D6-1D96-838B-4112D8557A7B}"/>
              </a:ext>
            </a:extLst>
          </p:cNvPr>
          <p:cNvSpPr txBox="1"/>
          <p:nvPr/>
        </p:nvSpPr>
        <p:spPr>
          <a:xfrm>
            <a:off x="338738" y="744837"/>
            <a:ext cx="6105954" cy="853331"/>
          </a:xfrm>
          <a:prstGeom prst="rect">
            <a:avLst/>
          </a:prstGeom>
          <a:noFill/>
        </p:spPr>
        <p:txBody>
          <a:bodyPr wrap="square" lIns="0" tIns="0" rIns="0" bIns="0" rtlCol="0">
            <a:noAutofit/>
          </a:bodyPr>
          <a:lstStyle/>
          <a:p>
            <a:pPr algn="l">
              <a:spcBef>
                <a:spcPts val="600"/>
              </a:spcBef>
            </a:pPr>
            <a:r>
              <a:rPr lang="en-US" sz="1000" dirty="0">
                <a:effectLst/>
                <a:ea typeface="Times New Roman" panose="02020603050405020304" pitchFamily="18" charset="0"/>
              </a:rPr>
              <a:t>Almost two-thirds</a:t>
            </a:r>
            <a:r>
              <a:rPr lang="en-US" sz="1000" dirty="0">
                <a:ea typeface="Times New Roman" panose="02020603050405020304" pitchFamily="18" charset="0"/>
              </a:rPr>
              <a:t> (</a:t>
            </a:r>
            <a:r>
              <a:rPr lang="en-US" sz="1000" b="1" dirty="0">
                <a:effectLst/>
                <a:ea typeface="Times New Roman" panose="02020603050405020304" pitchFamily="18" charset="0"/>
              </a:rPr>
              <a:t>61%</a:t>
            </a:r>
            <a:r>
              <a:rPr lang="en-US" sz="1000" b="1" dirty="0">
                <a:ea typeface="Times New Roman" panose="02020603050405020304" pitchFamily="18" charset="0"/>
              </a:rPr>
              <a:t>)</a:t>
            </a:r>
            <a:r>
              <a:rPr lang="en-US" sz="1000" dirty="0">
                <a:effectLst/>
                <a:ea typeface="Times New Roman" panose="02020603050405020304" pitchFamily="18" charset="0"/>
              </a:rPr>
              <a:t> of CISOs agree they face excessive expectations. That’s </a:t>
            </a:r>
            <a:r>
              <a:rPr lang="en-US" sz="1000" dirty="0"/>
              <a:t>up from </a:t>
            </a:r>
            <a:r>
              <a:rPr lang="en-US" sz="1000" b="1" dirty="0"/>
              <a:t>49%</a:t>
            </a:r>
            <a:r>
              <a:rPr lang="en-US" sz="1000" dirty="0"/>
              <a:t> in 2022 and </a:t>
            </a:r>
            <a:r>
              <a:rPr lang="en-US" sz="1000" b="1" dirty="0"/>
              <a:t>57%</a:t>
            </a:r>
            <a:r>
              <a:rPr lang="en-US" sz="1000" dirty="0"/>
              <a:t> in 2021.</a:t>
            </a:r>
          </a:p>
          <a:p>
            <a:pPr algn="l">
              <a:spcBef>
                <a:spcPts val="600"/>
              </a:spcBef>
            </a:pPr>
            <a:r>
              <a:rPr lang="en-US" sz="1000" dirty="0"/>
              <a:t>These mounting expectations, coupled with high-stress environments and shrinking budgets, are hurting CISOs’ quality of life. </a:t>
            </a:r>
            <a:r>
              <a:rPr lang="en-US" sz="1000" b="1" dirty="0"/>
              <a:t>60%</a:t>
            </a:r>
            <a:r>
              <a:rPr lang="en-US" sz="1000" dirty="0"/>
              <a:t> say they have experienced burnout in the past 12 months. Just </a:t>
            </a:r>
            <a:r>
              <a:rPr lang="en-US" sz="1000" b="1" dirty="0"/>
              <a:t>15%</a:t>
            </a:r>
            <a:r>
              <a:rPr lang="en-US" sz="1000" dirty="0"/>
              <a:t> disagree. </a:t>
            </a:r>
          </a:p>
          <a:p>
            <a:pPr algn="l">
              <a:spcBef>
                <a:spcPts val="600"/>
              </a:spcBef>
            </a:pPr>
            <a:endParaRPr lang="en-US" sz="1000" dirty="0"/>
          </a:p>
        </p:txBody>
      </p:sp>
      <p:sp>
        <p:nvSpPr>
          <p:cNvPr id="4" name="Rectangle 3">
            <a:extLst>
              <a:ext uri="{FF2B5EF4-FFF2-40B4-BE49-F238E27FC236}">
                <a16:creationId xmlns:a16="http://schemas.microsoft.com/office/drawing/2014/main" id="{514C4160-9B74-7862-D171-0AFF3B9179E9}"/>
              </a:ext>
            </a:extLst>
          </p:cNvPr>
          <p:cNvSpPr/>
          <p:nvPr/>
        </p:nvSpPr>
        <p:spPr>
          <a:xfrm>
            <a:off x="336550" y="1631566"/>
            <a:ext cx="8468712" cy="305473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 name="Straight Connector 4">
            <a:extLst>
              <a:ext uri="{FF2B5EF4-FFF2-40B4-BE49-F238E27FC236}">
                <a16:creationId xmlns:a16="http://schemas.microsoft.com/office/drawing/2014/main" id="{B435420B-F53D-1493-58DB-F6A96CAA54E7}"/>
              </a:ext>
            </a:extLst>
          </p:cNvPr>
          <p:cNvCxnSpPr>
            <a:cxnSpLocks/>
          </p:cNvCxnSpPr>
          <p:nvPr/>
        </p:nvCxnSpPr>
        <p:spPr>
          <a:xfrm>
            <a:off x="539750" y="2684912"/>
            <a:ext cx="80645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Graphic 62">
            <a:extLst>
              <a:ext uri="{FF2B5EF4-FFF2-40B4-BE49-F238E27FC236}">
                <a16:creationId xmlns:a16="http://schemas.microsoft.com/office/drawing/2014/main" id="{F06933D8-5CD0-A8D3-EB6E-0146123E2D2B}"/>
              </a:ext>
            </a:extLst>
          </p:cNvPr>
          <p:cNvSpPr/>
          <p:nvPr/>
        </p:nvSpPr>
        <p:spPr>
          <a:xfrm>
            <a:off x="6444692" y="1978929"/>
            <a:ext cx="422910" cy="422947"/>
          </a:xfrm>
          <a:custGeom>
            <a:avLst/>
            <a:gdLst>
              <a:gd name="connsiteX0" fmla="*/ 1543050 w 3085828"/>
              <a:gd name="connsiteY0" fmla="*/ 0 h 3086100"/>
              <a:gd name="connsiteX1" fmla="*/ 0 w 3085828"/>
              <a:gd name="connsiteY1" fmla="*/ 1543050 h 3086100"/>
              <a:gd name="connsiteX2" fmla="*/ 1543050 w 3085828"/>
              <a:gd name="connsiteY2" fmla="*/ 3086100 h 3086100"/>
              <a:gd name="connsiteX3" fmla="*/ 1847670 w 3085828"/>
              <a:gd name="connsiteY3" fmla="*/ 3056018 h 3086100"/>
              <a:gd name="connsiteX4" fmla="*/ 1842909 w 3085828"/>
              <a:gd name="connsiteY4" fmla="*/ 2813370 h 3086100"/>
              <a:gd name="connsiteX5" fmla="*/ 1888172 w 3085828"/>
              <a:gd name="connsiteY5" fmla="*/ 2417070 h 3086100"/>
              <a:gd name="connsiteX6" fmla="*/ 1707378 w 3085828"/>
              <a:gd name="connsiteY6" fmla="*/ 2216613 h 3086100"/>
              <a:gd name="connsiteX7" fmla="*/ 1653099 w 3085828"/>
              <a:gd name="connsiteY7" fmla="*/ 2091501 h 3086100"/>
              <a:gd name="connsiteX8" fmla="*/ 1737452 w 3085828"/>
              <a:gd name="connsiteY8" fmla="*/ 1883579 h 3086100"/>
              <a:gd name="connsiteX9" fmla="*/ 1740406 w 3085828"/>
              <a:gd name="connsiteY9" fmla="*/ 1812746 h 3086100"/>
              <a:gd name="connsiteX10" fmla="*/ 1663511 w 3085828"/>
              <a:gd name="connsiteY10" fmla="*/ 1761568 h 3086100"/>
              <a:gd name="connsiteX11" fmla="*/ 1619798 w 3085828"/>
              <a:gd name="connsiteY11" fmla="*/ 1787168 h 3086100"/>
              <a:gd name="connsiteX12" fmla="*/ 1487221 w 3085828"/>
              <a:gd name="connsiteY12" fmla="*/ 1716335 h 3086100"/>
              <a:gd name="connsiteX13" fmla="*/ 1431422 w 3085828"/>
              <a:gd name="connsiteY13" fmla="*/ 1638036 h 3086100"/>
              <a:gd name="connsiteX14" fmla="*/ 1359038 w 3085828"/>
              <a:gd name="connsiteY14" fmla="*/ 1615419 h 3086100"/>
              <a:gd name="connsiteX15" fmla="*/ 1077291 w 3085828"/>
              <a:gd name="connsiteY15" fmla="*/ 1506884 h 3086100"/>
              <a:gd name="connsiteX16" fmla="*/ 962709 w 3085828"/>
              <a:gd name="connsiteY16" fmla="*/ 1363777 h 3086100"/>
              <a:gd name="connsiteX17" fmla="*/ 870376 w 3085828"/>
              <a:gd name="connsiteY17" fmla="*/ 1217569 h 3086100"/>
              <a:gd name="connsiteX18" fmla="*/ 825480 w 3085828"/>
              <a:gd name="connsiteY18" fmla="*/ 1127176 h 3086100"/>
              <a:gd name="connsiteX19" fmla="*/ 869200 w 3085828"/>
              <a:gd name="connsiteY19" fmla="*/ 1303473 h 3086100"/>
              <a:gd name="connsiteX20" fmla="*/ 805935 w 3085828"/>
              <a:gd name="connsiteY20" fmla="*/ 1220516 h 3086100"/>
              <a:gd name="connsiteX21" fmla="*/ 741127 w 3085828"/>
              <a:gd name="connsiteY21" fmla="*/ 1012601 h 3086100"/>
              <a:gd name="connsiteX22" fmla="*/ 777264 w 3085828"/>
              <a:gd name="connsiteY22" fmla="*/ 626838 h 3086100"/>
              <a:gd name="connsiteX23" fmla="*/ 819426 w 3085828"/>
              <a:gd name="connsiteY23" fmla="*/ 599710 h 3086100"/>
              <a:gd name="connsiteX24" fmla="*/ 792305 w 3085828"/>
              <a:gd name="connsiteY24" fmla="*/ 355651 h 3086100"/>
              <a:gd name="connsiteX25" fmla="*/ 590408 w 3085828"/>
              <a:gd name="connsiteY25" fmla="*/ 409930 h 3086100"/>
              <a:gd name="connsiteX26" fmla="*/ 846547 w 3085828"/>
              <a:gd name="connsiteY26" fmla="*/ 209471 h 3086100"/>
              <a:gd name="connsiteX27" fmla="*/ 1101135 w 3085828"/>
              <a:gd name="connsiteY27" fmla="*/ 220005 h 3086100"/>
              <a:gd name="connsiteX28" fmla="*/ 1162843 w 3085828"/>
              <a:gd name="connsiteY28" fmla="*/ 210992 h 3086100"/>
              <a:gd name="connsiteX29" fmla="*/ 1241141 w 3085828"/>
              <a:gd name="connsiteY29" fmla="*/ 180912 h 3086100"/>
              <a:gd name="connsiteX30" fmla="*/ 1426447 w 3085828"/>
              <a:gd name="connsiteY30" fmla="*/ 263862 h 3086100"/>
              <a:gd name="connsiteX31" fmla="*/ 1450614 w 3085828"/>
              <a:gd name="connsiteY31" fmla="*/ 309124 h 3086100"/>
              <a:gd name="connsiteX32" fmla="*/ 1369215 w 3085828"/>
              <a:gd name="connsiteY32" fmla="*/ 376894 h 3086100"/>
              <a:gd name="connsiteX33" fmla="*/ 1488272 w 3085828"/>
              <a:gd name="connsiteY33" fmla="*/ 508068 h 3086100"/>
              <a:gd name="connsiteX34" fmla="*/ 1557592 w 3085828"/>
              <a:gd name="connsiteY34" fmla="*/ 387460 h 3086100"/>
              <a:gd name="connsiteX35" fmla="*/ 1643495 w 3085828"/>
              <a:gd name="connsiteY35" fmla="*/ 373969 h 3086100"/>
              <a:gd name="connsiteX36" fmla="*/ 1755234 w 3085828"/>
              <a:gd name="connsiteY36" fmla="*/ 393257 h 3086100"/>
              <a:gd name="connsiteX37" fmla="*/ 1950959 w 3085828"/>
              <a:gd name="connsiteY37" fmla="*/ 530714 h 3086100"/>
              <a:gd name="connsiteX38" fmla="*/ 1914822 w 3085828"/>
              <a:gd name="connsiteY38" fmla="*/ 661888 h 3086100"/>
              <a:gd name="connsiteX39" fmla="*/ 1853115 w 3085828"/>
              <a:gd name="connsiteY39" fmla="*/ 728246 h 3086100"/>
              <a:gd name="connsiteX40" fmla="*/ 1785346 w 3085828"/>
              <a:gd name="connsiteY40" fmla="*/ 743287 h 3086100"/>
              <a:gd name="connsiteX41" fmla="*/ 1783795 w 3085828"/>
              <a:gd name="connsiteY41" fmla="*/ 791511 h 3086100"/>
              <a:gd name="connsiteX42" fmla="*/ 1688905 w 3085828"/>
              <a:gd name="connsiteY42" fmla="*/ 973856 h 3086100"/>
              <a:gd name="connsiteX43" fmla="*/ 1587960 w 3085828"/>
              <a:gd name="connsiteY43" fmla="*/ 1098968 h 3086100"/>
              <a:gd name="connsiteX44" fmla="*/ 1603001 w 3085828"/>
              <a:gd name="connsiteY44" fmla="*/ 1248136 h 3086100"/>
              <a:gd name="connsiteX45" fmla="*/ 1313679 w 3085828"/>
              <a:gd name="connsiteY45" fmla="*/ 1157751 h 3086100"/>
              <a:gd name="connsiteX46" fmla="*/ 1184056 w 3085828"/>
              <a:gd name="connsiteY46" fmla="*/ 1397305 h 3086100"/>
              <a:gd name="connsiteX47" fmla="*/ 1426704 w 3085828"/>
              <a:gd name="connsiteY47" fmla="*/ 1376202 h 3086100"/>
              <a:gd name="connsiteX48" fmla="*/ 1423743 w 3085828"/>
              <a:gd name="connsiteY48" fmla="*/ 1493739 h 3086100"/>
              <a:gd name="connsiteX49" fmla="*/ 1548855 w 3085828"/>
              <a:gd name="connsiteY49" fmla="*/ 1626316 h 3086100"/>
              <a:gd name="connsiteX50" fmla="*/ 1750752 w 3085828"/>
              <a:gd name="connsiteY50" fmla="*/ 1746924 h 3086100"/>
              <a:gd name="connsiteX51" fmla="*/ 1918033 w 3085828"/>
              <a:gd name="connsiteY51" fmla="*/ 1647537 h 3086100"/>
              <a:gd name="connsiteX52" fmla="*/ 2145648 w 3085828"/>
              <a:gd name="connsiteY52" fmla="*/ 1670153 h 3086100"/>
              <a:gd name="connsiteX53" fmla="*/ 2413874 w 3085828"/>
              <a:gd name="connsiteY53" fmla="*/ 1775610 h 3086100"/>
              <a:gd name="connsiteX54" fmla="*/ 2475589 w 3085828"/>
              <a:gd name="connsiteY54" fmla="*/ 1902132 h 3086100"/>
              <a:gd name="connsiteX55" fmla="*/ 2755895 w 3085828"/>
              <a:gd name="connsiteY55" fmla="*/ 1971445 h 3086100"/>
              <a:gd name="connsiteX56" fmla="*/ 2487669 w 3085828"/>
              <a:gd name="connsiteY56" fmla="*/ 2476265 h 3086100"/>
              <a:gd name="connsiteX57" fmla="*/ 2302363 w 3085828"/>
              <a:gd name="connsiteY57" fmla="*/ 2676722 h 3086100"/>
              <a:gd name="connsiteX58" fmla="*/ 2022057 w 3085828"/>
              <a:gd name="connsiteY58" fmla="*/ 2874107 h 3086100"/>
              <a:gd name="connsiteX59" fmla="*/ 1878943 w 3085828"/>
              <a:gd name="connsiteY59" fmla="*/ 3049883 h 3086100"/>
              <a:gd name="connsiteX60" fmla="*/ 3085828 w 3085828"/>
              <a:gd name="connsiteY60" fmla="*/ 1543572 h 3086100"/>
              <a:gd name="connsiteX61" fmla="*/ 1542778 w 3085828"/>
              <a:gd name="connsiteY61" fmla="*/ 523 h 3086100"/>
              <a:gd name="connsiteX62" fmla="*/ 1904763 w 3085828"/>
              <a:gd name="connsiteY62" fmla="*/ 1448189 h 3086100"/>
              <a:gd name="connsiteX63" fmla="*/ 1732977 w 3085828"/>
              <a:gd name="connsiteY63" fmla="*/ 1430047 h 3086100"/>
              <a:gd name="connsiteX64" fmla="*/ 1543050 w 3085828"/>
              <a:gd name="connsiteY64" fmla="*/ 1368340 h 3086100"/>
              <a:gd name="connsiteX65" fmla="*/ 1580737 w 3085828"/>
              <a:gd name="connsiteY65" fmla="*/ 1338258 h 3086100"/>
              <a:gd name="connsiteX66" fmla="*/ 1824796 w 3085828"/>
              <a:gd name="connsiteY66" fmla="*/ 1428644 h 3086100"/>
              <a:gd name="connsiteX67" fmla="*/ 1913661 w 3085828"/>
              <a:gd name="connsiteY67" fmla="*/ 1417078 h 3086100"/>
              <a:gd name="connsiteX68" fmla="*/ 1904645 w 3085828"/>
              <a:gd name="connsiteY68" fmla="*/ 1448189 h 3086100"/>
              <a:gd name="connsiteX69" fmla="*/ 1399943 w 3085828"/>
              <a:gd name="connsiteY69" fmla="*/ 153717 h 3086100"/>
              <a:gd name="connsiteX70" fmla="*/ 1420120 w 3085828"/>
              <a:gd name="connsiteY70" fmla="*/ 122087 h 3086100"/>
              <a:gd name="connsiteX71" fmla="*/ 1430136 w 3085828"/>
              <a:gd name="connsiteY71" fmla="*/ 90457 h 3086100"/>
              <a:gd name="connsiteX72" fmla="*/ 1542389 w 3085828"/>
              <a:gd name="connsiteY72" fmla="*/ 98034 h 3086100"/>
              <a:gd name="connsiteX73" fmla="*/ 1399907 w 3085828"/>
              <a:gd name="connsiteY73" fmla="*/ 153832 h 3086100"/>
              <a:gd name="connsiteX74" fmla="*/ 1669573 w 3085828"/>
              <a:gd name="connsiteY74" fmla="*/ 349670 h 3086100"/>
              <a:gd name="connsiteX75" fmla="*/ 1559641 w 3085828"/>
              <a:gd name="connsiteY75" fmla="*/ 322549 h 3086100"/>
              <a:gd name="connsiteX76" fmla="*/ 1481343 w 3085828"/>
              <a:gd name="connsiteY76" fmla="*/ 236645 h 3086100"/>
              <a:gd name="connsiteX77" fmla="*/ 1431576 w 3085828"/>
              <a:gd name="connsiteY77" fmla="*/ 198956 h 3086100"/>
              <a:gd name="connsiteX78" fmla="*/ 1585249 w 3085828"/>
              <a:gd name="connsiteY78" fmla="*/ 215546 h 3086100"/>
              <a:gd name="connsiteX79" fmla="*/ 1707289 w 3085828"/>
              <a:gd name="connsiteY79" fmla="*/ 298492 h 3086100"/>
              <a:gd name="connsiteX80" fmla="*/ 1669602 w 3085828"/>
              <a:gd name="connsiteY80" fmla="*/ 349670 h 3086100"/>
              <a:gd name="connsiteX81" fmla="*/ 1996582 w 3085828"/>
              <a:gd name="connsiteY81" fmla="*/ 339133 h 3086100"/>
              <a:gd name="connsiteX82" fmla="*/ 1785559 w 3085828"/>
              <a:gd name="connsiteY82" fmla="*/ 227651 h 3086100"/>
              <a:gd name="connsiteX83" fmla="*/ 1564638 w 3085828"/>
              <a:gd name="connsiteY83" fmla="*/ 137268 h 3086100"/>
              <a:gd name="connsiteX84" fmla="*/ 1588173 w 3085828"/>
              <a:gd name="connsiteY84" fmla="*/ 58969 h 3086100"/>
              <a:gd name="connsiteX85" fmla="*/ 1809726 w 3085828"/>
              <a:gd name="connsiteY85" fmla="*/ 78516 h 3086100"/>
              <a:gd name="connsiteX86" fmla="*/ 1954390 w 3085828"/>
              <a:gd name="connsiteY86" fmla="*/ 198235 h 3086100"/>
              <a:gd name="connsiteX87" fmla="*/ 1996552 w 3085828"/>
              <a:gd name="connsiteY87" fmla="*/ 339309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85828" h="3086100">
                <a:moveTo>
                  <a:pt x="1543050" y="0"/>
                </a:moveTo>
                <a:cubicBezTo>
                  <a:pt x="690919" y="0"/>
                  <a:pt x="0" y="690897"/>
                  <a:pt x="0" y="1543050"/>
                </a:cubicBezTo>
                <a:cubicBezTo>
                  <a:pt x="0" y="2395203"/>
                  <a:pt x="690897" y="3086100"/>
                  <a:pt x="1543050" y="3086100"/>
                </a:cubicBezTo>
                <a:cubicBezTo>
                  <a:pt x="1647324" y="3086100"/>
                  <a:pt x="1749165" y="3075681"/>
                  <a:pt x="1847670" y="3056018"/>
                </a:cubicBezTo>
                <a:cubicBezTo>
                  <a:pt x="1807948" y="3036987"/>
                  <a:pt x="1803701" y="2894652"/>
                  <a:pt x="1842909" y="2813370"/>
                </a:cubicBezTo>
                <a:cubicBezTo>
                  <a:pt x="1886621" y="2722984"/>
                  <a:pt x="2023703" y="2493966"/>
                  <a:pt x="1888172" y="2417070"/>
                </a:cubicBezTo>
                <a:cubicBezTo>
                  <a:pt x="1752640" y="2340175"/>
                  <a:pt x="1790181" y="2305589"/>
                  <a:pt x="1707378" y="2216613"/>
                </a:cubicBezTo>
                <a:cubicBezTo>
                  <a:pt x="1624575" y="2127638"/>
                  <a:pt x="1658382" y="2114375"/>
                  <a:pt x="1653099" y="2091501"/>
                </a:cubicBezTo>
                <a:cubicBezTo>
                  <a:pt x="1634957" y="2013203"/>
                  <a:pt x="1732948" y="1895666"/>
                  <a:pt x="1737452" y="1883579"/>
                </a:cubicBezTo>
                <a:cubicBezTo>
                  <a:pt x="1741957" y="1871492"/>
                  <a:pt x="1741957" y="1826347"/>
                  <a:pt x="1740406" y="1812746"/>
                </a:cubicBezTo>
                <a:cubicBezTo>
                  <a:pt x="1738856" y="1799108"/>
                  <a:pt x="1678699" y="1762971"/>
                  <a:pt x="1663511" y="1761568"/>
                </a:cubicBezTo>
                <a:cubicBezTo>
                  <a:pt x="1648330" y="1760157"/>
                  <a:pt x="1640894" y="1785735"/>
                  <a:pt x="1619798" y="1787168"/>
                </a:cubicBezTo>
                <a:cubicBezTo>
                  <a:pt x="1598703" y="1788579"/>
                  <a:pt x="1506766" y="1731368"/>
                  <a:pt x="1487221" y="1716335"/>
                </a:cubicBezTo>
                <a:cubicBezTo>
                  <a:pt x="1467676" y="1701294"/>
                  <a:pt x="1458550" y="1665157"/>
                  <a:pt x="1431422" y="1638036"/>
                </a:cubicBezTo>
                <a:cubicBezTo>
                  <a:pt x="1404301" y="1610907"/>
                  <a:pt x="1401347" y="1631974"/>
                  <a:pt x="1359038" y="1615419"/>
                </a:cubicBezTo>
                <a:cubicBezTo>
                  <a:pt x="1316729" y="1598828"/>
                  <a:pt x="1181197" y="1549053"/>
                  <a:pt x="1077291" y="1506884"/>
                </a:cubicBezTo>
                <a:cubicBezTo>
                  <a:pt x="973385" y="1464722"/>
                  <a:pt x="964259" y="1405564"/>
                  <a:pt x="962709" y="1363777"/>
                </a:cubicBezTo>
                <a:cubicBezTo>
                  <a:pt x="961159" y="1321982"/>
                  <a:pt x="899444" y="1261274"/>
                  <a:pt x="870376" y="1217569"/>
                </a:cubicBezTo>
                <a:cubicBezTo>
                  <a:pt x="841440" y="1173850"/>
                  <a:pt x="836047" y="1113553"/>
                  <a:pt x="825480" y="1127176"/>
                </a:cubicBezTo>
                <a:cubicBezTo>
                  <a:pt x="814951" y="1140814"/>
                  <a:pt x="879759" y="1298962"/>
                  <a:pt x="869200" y="1303473"/>
                </a:cubicBezTo>
                <a:cubicBezTo>
                  <a:pt x="858663" y="1307977"/>
                  <a:pt x="836017" y="1259753"/>
                  <a:pt x="805935" y="1220516"/>
                </a:cubicBezTo>
                <a:cubicBezTo>
                  <a:pt x="775853" y="1181315"/>
                  <a:pt x="837568" y="1202381"/>
                  <a:pt x="741127" y="1012601"/>
                </a:cubicBezTo>
                <a:cubicBezTo>
                  <a:pt x="644686" y="822813"/>
                  <a:pt x="771209" y="725976"/>
                  <a:pt x="777264" y="626838"/>
                </a:cubicBezTo>
                <a:cubicBezTo>
                  <a:pt x="783318" y="527694"/>
                  <a:pt x="858663" y="662975"/>
                  <a:pt x="819426" y="599710"/>
                </a:cubicBezTo>
                <a:cubicBezTo>
                  <a:pt x="780218" y="536452"/>
                  <a:pt x="822387" y="403875"/>
                  <a:pt x="792305" y="355651"/>
                </a:cubicBezTo>
                <a:cubicBezTo>
                  <a:pt x="762223" y="307427"/>
                  <a:pt x="590408" y="409930"/>
                  <a:pt x="590408" y="409930"/>
                </a:cubicBezTo>
                <a:cubicBezTo>
                  <a:pt x="594912" y="363256"/>
                  <a:pt x="741127" y="283407"/>
                  <a:pt x="846547" y="209471"/>
                </a:cubicBezTo>
                <a:cubicBezTo>
                  <a:pt x="952003" y="135537"/>
                  <a:pt x="1016407" y="192881"/>
                  <a:pt x="1101135" y="220005"/>
                </a:cubicBezTo>
                <a:cubicBezTo>
                  <a:pt x="1185863" y="247131"/>
                  <a:pt x="1191521" y="238144"/>
                  <a:pt x="1162843" y="210992"/>
                </a:cubicBezTo>
                <a:cubicBezTo>
                  <a:pt x="1134171" y="183868"/>
                  <a:pt x="1174930" y="170350"/>
                  <a:pt x="1241141" y="180912"/>
                </a:cubicBezTo>
                <a:cubicBezTo>
                  <a:pt x="1307360" y="191446"/>
                  <a:pt x="1325495" y="271298"/>
                  <a:pt x="1426447" y="263862"/>
                </a:cubicBezTo>
                <a:cubicBezTo>
                  <a:pt x="1527392" y="256396"/>
                  <a:pt x="1436984" y="283407"/>
                  <a:pt x="1450614" y="309124"/>
                </a:cubicBezTo>
                <a:cubicBezTo>
                  <a:pt x="1464252" y="334842"/>
                  <a:pt x="1435573" y="331741"/>
                  <a:pt x="1369215" y="376894"/>
                </a:cubicBezTo>
                <a:cubicBezTo>
                  <a:pt x="1302856" y="422017"/>
                  <a:pt x="1370765" y="422156"/>
                  <a:pt x="1488272" y="508068"/>
                </a:cubicBezTo>
                <a:cubicBezTo>
                  <a:pt x="1605808" y="593971"/>
                  <a:pt x="1569671" y="450835"/>
                  <a:pt x="1557592" y="387460"/>
                </a:cubicBezTo>
                <a:cubicBezTo>
                  <a:pt x="1545504" y="324055"/>
                  <a:pt x="1643495" y="373969"/>
                  <a:pt x="1643495" y="373969"/>
                </a:cubicBezTo>
                <a:cubicBezTo>
                  <a:pt x="1715886" y="422186"/>
                  <a:pt x="1702506" y="376666"/>
                  <a:pt x="1755234" y="393257"/>
                </a:cubicBezTo>
                <a:cubicBezTo>
                  <a:pt x="1807962" y="409849"/>
                  <a:pt x="1950959" y="530714"/>
                  <a:pt x="1950959" y="530714"/>
                </a:cubicBezTo>
                <a:cubicBezTo>
                  <a:pt x="1771568" y="628705"/>
                  <a:pt x="1884601" y="639242"/>
                  <a:pt x="1914822" y="661888"/>
                </a:cubicBezTo>
                <a:cubicBezTo>
                  <a:pt x="1945044" y="684504"/>
                  <a:pt x="1853115" y="728246"/>
                  <a:pt x="1853115" y="728246"/>
                </a:cubicBezTo>
                <a:cubicBezTo>
                  <a:pt x="1815428" y="690559"/>
                  <a:pt x="1809395" y="729797"/>
                  <a:pt x="1785346" y="743287"/>
                </a:cubicBezTo>
                <a:cubicBezTo>
                  <a:pt x="1761289" y="756778"/>
                  <a:pt x="1783795" y="791511"/>
                  <a:pt x="1783795" y="791511"/>
                </a:cubicBezTo>
                <a:cubicBezTo>
                  <a:pt x="1659051" y="811057"/>
                  <a:pt x="1687355" y="942230"/>
                  <a:pt x="1688905" y="973856"/>
                </a:cubicBezTo>
                <a:cubicBezTo>
                  <a:pt x="1690455" y="1005481"/>
                  <a:pt x="1609056" y="1053705"/>
                  <a:pt x="1587960" y="1098968"/>
                </a:cubicBezTo>
                <a:cubicBezTo>
                  <a:pt x="1566864" y="1144230"/>
                  <a:pt x="1642239" y="1242082"/>
                  <a:pt x="1603001" y="1248136"/>
                </a:cubicBezTo>
                <a:cubicBezTo>
                  <a:pt x="1563793" y="1254191"/>
                  <a:pt x="1524702" y="1100518"/>
                  <a:pt x="1313679" y="1157751"/>
                </a:cubicBezTo>
                <a:cubicBezTo>
                  <a:pt x="1250017" y="1174967"/>
                  <a:pt x="1108711" y="1248136"/>
                  <a:pt x="1184056" y="1397305"/>
                </a:cubicBezTo>
                <a:cubicBezTo>
                  <a:pt x="1259401" y="1546474"/>
                  <a:pt x="1384513" y="1355136"/>
                  <a:pt x="1426704" y="1376202"/>
                </a:cubicBezTo>
                <a:cubicBezTo>
                  <a:pt x="1468866" y="1397305"/>
                  <a:pt x="1414617" y="1492188"/>
                  <a:pt x="1423743" y="1493739"/>
                </a:cubicBezTo>
                <a:cubicBezTo>
                  <a:pt x="1432876" y="1495289"/>
                  <a:pt x="1542800" y="1497846"/>
                  <a:pt x="1548855" y="1626316"/>
                </a:cubicBezTo>
                <a:cubicBezTo>
                  <a:pt x="1554910" y="1754793"/>
                  <a:pt x="1716136" y="1743852"/>
                  <a:pt x="1750752" y="1746924"/>
                </a:cubicBezTo>
                <a:cubicBezTo>
                  <a:pt x="1785338" y="1750024"/>
                  <a:pt x="1901471" y="1652033"/>
                  <a:pt x="1918033" y="1647537"/>
                </a:cubicBezTo>
                <a:cubicBezTo>
                  <a:pt x="1934625" y="1643025"/>
                  <a:pt x="2000983" y="1587233"/>
                  <a:pt x="2145648" y="1670153"/>
                </a:cubicBezTo>
                <a:cubicBezTo>
                  <a:pt x="2290312" y="1753103"/>
                  <a:pt x="2364129" y="1740987"/>
                  <a:pt x="2413874" y="1775610"/>
                </a:cubicBezTo>
                <a:cubicBezTo>
                  <a:pt x="2463648" y="1810196"/>
                  <a:pt x="2428915" y="1879626"/>
                  <a:pt x="2475589" y="1902132"/>
                </a:cubicBezTo>
                <a:cubicBezTo>
                  <a:pt x="2522255" y="1924632"/>
                  <a:pt x="2709111" y="1894550"/>
                  <a:pt x="2755895" y="1971445"/>
                </a:cubicBezTo>
                <a:cubicBezTo>
                  <a:pt x="2802708" y="2048340"/>
                  <a:pt x="2563014" y="2434103"/>
                  <a:pt x="2487669" y="2476265"/>
                </a:cubicBezTo>
                <a:cubicBezTo>
                  <a:pt x="2412324" y="2518427"/>
                  <a:pt x="2377737" y="2614867"/>
                  <a:pt x="2302363" y="2676722"/>
                </a:cubicBezTo>
                <a:cubicBezTo>
                  <a:pt x="2227018" y="2738576"/>
                  <a:pt x="2121569" y="2814949"/>
                  <a:pt x="2022057" y="2874107"/>
                </a:cubicBezTo>
                <a:cubicBezTo>
                  <a:pt x="1933971" y="2926431"/>
                  <a:pt x="1918151" y="3020175"/>
                  <a:pt x="1878943" y="3049883"/>
                </a:cubicBezTo>
                <a:cubicBezTo>
                  <a:pt x="2569472" y="2896467"/>
                  <a:pt x="3085828" y="2280268"/>
                  <a:pt x="3085828" y="1543572"/>
                </a:cubicBezTo>
                <a:cubicBezTo>
                  <a:pt x="3085828" y="691441"/>
                  <a:pt x="2394931" y="523"/>
                  <a:pt x="1542778" y="523"/>
                </a:cubicBezTo>
                <a:close/>
                <a:moveTo>
                  <a:pt x="1904763" y="1448189"/>
                </a:moveTo>
                <a:cubicBezTo>
                  <a:pt x="1883667" y="1454244"/>
                  <a:pt x="1839955" y="1493452"/>
                  <a:pt x="1732977" y="1430047"/>
                </a:cubicBezTo>
                <a:cubicBezTo>
                  <a:pt x="1626000" y="1366643"/>
                  <a:pt x="1552184" y="1378870"/>
                  <a:pt x="1543050" y="1368340"/>
                </a:cubicBezTo>
                <a:cubicBezTo>
                  <a:pt x="1543050" y="1368340"/>
                  <a:pt x="1534034" y="1342733"/>
                  <a:pt x="1580737" y="1338258"/>
                </a:cubicBezTo>
                <a:cubicBezTo>
                  <a:pt x="1676663" y="1328985"/>
                  <a:pt x="1797786" y="1427123"/>
                  <a:pt x="1824796" y="1428644"/>
                </a:cubicBezTo>
                <a:cubicBezTo>
                  <a:pt x="1851807" y="1430194"/>
                  <a:pt x="1865437" y="1401523"/>
                  <a:pt x="1913661" y="1417078"/>
                </a:cubicBezTo>
                <a:cubicBezTo>
                  <a:pt x="1961878" y="1432634"/>
                  <a:pt x="1925741" y="1442274"/>
                  <a:pt x="1904645" y="1448189"/>
                </a:cubicBezTo>
                <a:close/>
                <a:moveTo>
                  <a:pt x="1399943" y="153717"/>
                </a:moveTo>
                <a:cubicBezTo>
                  <a:pt x="1389406" y="146140"/>
                  <a:pt x="1408694" y="137270"/>
                  <a:pt x="1420120" y="122087"/>
                </a:cubicBezTo>
                <a:cubicBezTo>
                  <a:pt x="1426667" y="113333"/>
                  <a:pt x="1421788" y="98694"/>
                  <a:pt x="1430136" y="90457"/>
                </a:cubicBezTo>
                <a:cubicBezTo>
                  <a:pt x="1452752" y="67839"/>
                  <a:pt x="1564263" y="36180"/>
                  <a:pt x="1542389" y="98034"/>
                </a:cubicBezTo>
                <a:cubicBezTo>
                  <a:pt x="1520521" y="159888"/>
                  <a:pt x="1416498" y="165801"/>
                  <a:pt x="1399907" y="153832"/>
                </a:cubicBezTo>
                <a:close/>
                <a:moveTo>
                  <a:pt x="1669573" y="349670"/>
                </a:moveTo>
                <a:cubicBezTo>
                  <a:pt x="1631886" y="348119"/>
                  <a:pt x="1543168" y="338736"/>
                  <a:pt x="1559641" y="322549"/>
                </a:cubicBezTo>
                <a:cubicBezTo>
                  <a:pt x="1623303" y="259284"/>
                  <a:pt x="1535474" y="241149"/>
                  <a:pt x="1481343" y="236645"/>
                </a:cubicBezTo>
                <a:cubicBezTo>
                  <a:pt x="1427211" y="232134"/>
                  <a:pt x="1404447" y="201912"/>
                  <a:pt x="1431576" y="198956"/>
                </a:cubicBezTo>
                <a:cubicBezTo>
                  <a:pt x="1458697" y="196000"/>
                  <a:pt x="1567225" y="200505"/>
                  <a:pt x="1585249" y="215546"/>
                </a:cubicBezTo>
                <a:cubicBezTo>
                  <a:pt x="1603244" y="230583"/>
                  <a:pt x="1701235" y="269821"/>
                  <a:pt x="1707289" y="298492"/>
                </a:cubicBezTo>
                <a:cubicBezTo>
                  <a:pt x="1713344" y="327171"/>
                  <a:pt x="1707289" y="351220"/>
                  <a:pt x="1669602" y="349670"/>
                </a:cubicBezTo>
                <a:close/>
                <a:moveTo>
                  <a:pt x="1996582" y="339133"/>
                </a:moveTo>
                <a:cubicBezTo>
                  <a:pt x="1966500" y="363300"/>
                  <a:pt x="1814752" y="252597"/>
                  <a:pt x="1785559" y="227651"/>
                </a:cubicBezTo>
                <a:cubicBezTo>
                  <a:pt x="1659036" y="119126"/>
                  <a:pt x="1591127" y="155266"/>
                  <a:pt x="1564638" y="137268"/>
                </a:cubicBezTo>
                <a:cubicBezTo>
                  <a:pt x="1538149" y="119270"/>
                  <a:pt x="1547532" y="95104"/>
                  <a:pt x="1588173" y="58969"/>
                </a:cubicBezTo>
                <a:cubicBezTo>
                  <a:pt x="1628814" y="22835"/>
                  <a:pt x="1743367" y="71053"/>
                  <a:pt x="1809726" y="78516"/>
                </a:cubicBezTo>
                <a:cubicBezTo>
                  <a:pt x="1876084" y="85979"/>
                  <a:pt x="1952840" y="137270"/>
                  <a:pt x="1954390" y="198235"/>
                </a:cubicBezTo>
                <a:cubicBezTo>
                  <a:pt x="1955941" y="259196"/>
                  <a:pt x="2026782" y="315113"/>
                  <a:pt x="1996552" y="339309"/>
                </a:cubicBezTo>
                <a:close/>
              </a:path>
            </a:pathLst>
          </a:custGeom>
          <a:solidFill>
            <a:srgbClr val="000000"/>
          </a:solidFill>
          <a:ln w="7348" cap="flat">
            <a:noFill/>
            <a:prstDash val="solid"/>
            <a:miter/>
          </a:ln>
        </p:spPr>
        <p:txBody>
          <a:bodyPr rtlCol="0" anchor="ctr"/>
          <a:lstStyle/>
          <a:p>
            <a:endParaRPr lang="en-IN"/>
          </a:p>
        </p:txBody>
      </p:sp>
      <p:sp>
        <p:nvSpPr>
          <p:cNvPr id="7" name="TextBox 6">
            <a:extLst>
              <a:ext uri="{FF2B5EF4-FFF2-40B4-BE49-F238E27FC236}">
                <a16:creationId xmlns:a16="http://schemas.microsoft.com/office/drawing/2014/main" id="{ED44C668-0846-146F-34AB-35796702C8E7}"/>
              </a:ext>
            </a:extLst>
          </p:cNvPr>
          <p:cNvSpPr txBox="1"/>
          <p:nvPr/>
        </p:nvSpPr>
        <p:spPr>
          <a:xfrm>
            <a:off x="6869825" y="2063444"/>
            <a:ext cx="1933543" cy="253916"/>
          </a:xfrm>
          <a:prstGeom prst="rect">
            <a:avLst/>
          </a:prstGeom>
          <a:noFill/>
        </p:spPr>
        <p:txBody>
          <a:bodyPr wrap="none" rtlCol="0">
            <a:spAutoFit/>
          </a:bodyPr>
          <a:lstStyle/>
          <a:p>
            <a:r>
              <a:rPr lang="en-IN" sz="1050" b="1" dirty="0"/>
              <a:t>2023 Global Average = 60%</a:t>
            </a:r>
            <a:endParaRPr lang="en-IN" sz="900" dirty="0">
              <a:solidFill>
                <a:schemeClr val="bg1">
                  <a:lumMod val="75000"/>
                </a:schemeClr>
              </a:solidFill>
            </a:endParaRPr>
          </a:p>
        </p:txBody>
      </p:sp>
      <p:cxnSp>
        <p:nvCxnSpPr>
          <p:cNvPr id="8" name="Straight Connector 7">
            <a:extLst>
              <a:ext uri="{FF2B5EF4-FFF2-40B4-BE49-F238E27FC236}">
                <a16:creationId xmlns:a16="http://schemas.microsoft.com/office/drawing/2014/main" id="{444C40A3-176C-40E7-C9F0-3ED66F0DE73B}"/>
              </a:ext>
            </a:extLst>
          </p:cNvPr>
          <p:cNvCxnSpPr>
            <a:cxnSpLocks/>
          </p:cNvCxnSpPr>
          <p:nvPr/>
        </p:nvCxnSpPr>
        <p:spPr>
          <a:xfrm>
            <a:off x="6656147" y="2401876"/>
            <a:ext cx="0" cy="283036"/>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4D2777F-C387-0948-7949-384A9D3BE2CA}"/>
              </a:ext>
            </a:extLst>
          </p:cNvPr>
          <p:cNvSpPr txBox="1"/>
          <p:nvPr/>
        </p:nvSpPr>
        <p:spPr>
          <a:xfrm>
            <a:off x="2740674" y="1752924"/>
            <a:ext cx="3601692" cy="369332"/>
          </a:xfrm>
          <a:prstGeom prst="rect">
            <a:avLst/>
          </a:prstGeom>
          <a:noFill/>
        </p:spPr>
        <p:txBody>
          <a:bodyPr wrap="square" rtlCol="0">
            <a:spAutoFit/>
          </a:bodyPr>
          <a:lstStyle/>
          <a:p>
            <a:pPr algn="ctr"/>
            <a:r>
              <a:rPr lang="en-US" sz="900" b="1" dirty="0">
                <a:solidFill>
                  <a:schemeClr val="tx2"/>
                </a:solidFill>
              </a:rPr>
              <a:t>Percentage of CISOs who agree that they have</a:t>
            </a:r>
          </a:p>
          <a:p>
            <a:pPr algn="ctr"/>
            <a:r>
              <a:rPr lang="en-US" sz="900" b="1" dirty="0">
                <a:solidFill>
                  <a:schemeClr val="tx2"/>
                </a:solidFill>
              </a:rPr>
              <a:t>experienced burnout within the past 12 months</a:t>
            </a:r>
            <a:endParaRPr lang="en-IN" sz="700" dirty="0">
              <a:solidFill>
                <a:schemeClr val="tx2"/>
              </a:solidFill>
            </a:endParaRPr>
          </a:p>
        </p:txBody>
      </p:sp>
      <p:sp>
        <p:nvSpPr>
          <p:cNvPr id="10" name="Rectangle 9">
            <a:extLst>
              <a:ext uri="{FF2B5EF4-FFF2-40B4-BE49-F238E27FC236}">
                <a16:creationId xmlns:a16="http://schemas.microsoft.com/office/drawing/2014/main" id="{DFBC64B1-B62A-48FD-C3DF-A8679AC168AF}"/>
              </a:ext>
            </a:extLst>
          </p:cNvPr>
          <p:cNvSpPr/>
          <p:nvPr/>
        </p:nvSpPr>
        <p:spPr>
          <a:xfrm>
            <a:off x="524540" y="1909761"/>
            <a:ext cx="354418" cy="25964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D4480869-75C8-15CA-CE59-0D466837EFE2}"/>
              </a:ext>
            </a:extLst>
          </p:cNvPr>
          <p:cNvSpPr/>
          <p:nvPr/>
        </p:nvSpPr>
        <p:spPr>
          <a:xfrm>
            <a:off x="1049079" y="1966092"/>
            <a:ext cx="354418" cy="2540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Rectangle 11">
            <a:extLst>
              <a:ext uri="{FF2B5EF4-FFF2-40B4-BE49-F238E27FC236}">
                <a16:creationId xmlns:a16="http://schemas.microsoft.com/office/drawing/2014/main" id="{E3068324-4BBB-2F16-7501-4C5CA220977F}"/>
              </a:ext>
            </a:extLst>
          </p:cNvPr>
          <p:cNvSpPr/>
          <p:nvPr/>
        </p:nvSpPr>
        <p:spPr>
          <a:xfrm>
            <a:off x="1573618" y="2096098"/>
            <a:ext cx="354418" cy="24101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a:extLst>
              <a:ext uri="{FF2B5EF4-FFF2-40B4-BE49-F238E27FC236}">
                <a16:creationId xmlns:a16="http://schemas.microsoft.com/office/drawing/2014/main" id="{EEFE6E12-5955-2D2A-F6A4-BB7E98031355}"/>
              </a:ext>
            </a:extLst>
          </p:cNvPr>
          <p:cNvSpPr/>
          <p:nvPr/>
        </p:nvSpPr>
        <p:spPr>
          <a:xfrm>
            <a:off x="2098157" y="2096098"/>
            <a:ext cx="354418" cy="24101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ectangle 13">
            <a:extLst>
              <a:ext uri="{FF2B5EF4-FFF2-40B4-BE49-F238E27FC236}">
                <a16:creationId xmlns:a16="http://schemas.microsoft.com/office/drawing/2014/main" id="{8CD738F2-2298-D131-10EF-0F7DF3C23913}"/>
              </a:ext>
            </a:extLst>
          </p:cNvPr>
          <p:cNvSpPr/>
          <p:nvPr/>
        </p:nvSpPr>
        <p:spPr>
          <a:xfrm>
            <a:off x="2587253" y="2243614"/>
            <a:ext cx="354418" cy="2262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0774969F-3171-61BC-CEEF-B37BE7D6E208}"/>
              </a:ext>
            </a:extLst>
          </p:cNvPr>
          <p:cNvSpPr/>
          <p:nvPr/>
        </p:nvSpPr>
        <p:spPr>
          <a:xfrm>
            <a:off x="3111793" y="2400300"/>
            <a:ext cx="354418" cy="210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a:extLst>
              <a:ext uri="{FF2B5EF4-FFF2-40B4-BE49-F238E27FC236}">
                <a16:creationId xmlns:a16="http://schemas.microsoft.com/office/drawing/2014/main" id="{29DB8ED9-5C01-832E-ABAC-7A11959BF7DA}"/>
              </a:ext>
            </a:extLst>
          </p:cNvPr>
          <p:cNvSpPr/>
          <p:nvPr/>
        </p:nvSpPr>
        <p:spPr>
          <a:xfrm>
            <a:off x="3636333" y="2400300"/>
            <a:ext cx="354418" cy="21059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a:extLst>
              <a:ext uri="{FF2B5EF4-FFF2-40B4-BE49-F238E27FC236}">
                <a16:creationId xmlns:a16="http://schemas.microsoft.com/office/drawing/2014/main" id="{6B58AFBA-BCA1-0357-8936-BE898876BE69}"/>
              </a:ext>
            </a:extLst>
          </p:cNvPr>
          <p:cNvSpPr/>
          <p:nvPr/>
        </p:nvSpPr>
        <p:spPr>
          <a:xfrm>
            <a:off x="4141382" y="2569536"/>
            <a:ext cx="354418" cy="19366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689037E4-855D-9941-BD04-8F1AF98770F8}"/>
              </a:ext>
            </a:extLst>
          </p:cNvPr>
          <p:cNvSpPr/>
          <p:nvPr/>
        </p:nvSpPr>
        <p:spPr>
          <a:xfrm>
            <a:off x="4662380" y="2621280"/>
            <a:ext cx="354418" cy="18849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8D939B0D-59CC-04AE-C5A3-6D5052864AE9}"/>
              </a:ext>
            </a:extLst>
          </p:cNvPr>
          <p:cNvSpPr/>
          <p:nvPr/>
        </p:nvSpPr>
        <p:spPr>
          <a:xfrm>
            <a:off x="5163287" y="2716067"/>
            <a:ext cx="354418" cy="17901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074CF58B-4FDF-5593-CE9A-FC4FCBEF693C}"/>
              </a:ext>
            </a:extLst>
          </p:cNvPr>
          <p:cNvSpPr/>
          <p:nvPr/>
        </p:nvSpPr>
        <p:spPr>
          <a:xfrm>
            <a:off x="5700526" y="2910840"/>
            <a:ext cx="354418" cy="1595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FF0016B2-7031-4807-B40B-EA57FD23E2A2}"/>
              </a:ext>
            </a:extLst>
          </p:cNvPr>
          <p:cNvSpPr/>
          <p:nvPr/>
        </p:nvSpPr>
        <p:spPr>
          <a:xfrm>
            <a:off x="6219017" y="3062913"/>
            <a:ext cx="354418" cy="1443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8BB55F4F-A18D-0058-C11E-6EE69358893A}"/>
              </a:ext>
            </a:extLst>
          </p:cNvPr>
          <p:cNvSpPr/>
          <p:nvPr/>
        </p:nvSpPr>
        <p:spPr>
          <a:xfrm>
            <a:off x="6737508" y="3052465"/>
            <a:ext cx="354418" cy="1453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Rectangle 22">
            <a:extLst>
              <a:ext uri="{FF2B5EF4-FFF2-40B4-BE49-F238E27FC236}">
                <a16:creationId xmlns:a16="http://schemas.microsoft.com/office/drawing/2014/main" id="{6C24D833-C89E-D010-79F0-2616D103C8C5}"/>
              </a:ext>
            </a:extLst>
          </p:cNvPr>
          <p:cNvSpPr/>
          <p:nvPr/>
        </p:nvSpPr>
        <p:spPr>
          <a:xfrm>
            <a:off x="7233694" y="3105195"/>
            <a:ext cx="354418" cy="14010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Rectangle 23">
            <a:extLst>
              <a:ext uri="{FF2B5EF4-FFF2-40B4-BE49-F238E27FC236}">
                <a16:creationId xmlns:a16="http://schemas.microsoft.com/office/drawing/2014/main" id="{D4D85457-E4CC-4A9D-3507-27820EAFC466}"/>
              </a:ext>
            </a:extLst>
          </p:cNvPr>
          <p:cNvSpPr/>
          <p:nvPr/>
        </p:nvSpPr>
        <p:spPr>
          <a:xfrm>
            <a:off x="7757943" y="3187370"/>
            <a:ext cx="354418" cy="13188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AE1FF3F5-720E-D45F-9DE7-8942024E6844}"/>
              </a:ext>
            </a:extLst>
          </p:cNvPr>
          <p:cNvSpPr/>
          <p:nvPr/>
        </p:nvSpPr>
        <p:spPr>
          <a:xfrm>
            <a:off x="8282192" y="3482340"/>
            <a:ext cx="354418" cy="10238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TextBox 25">
            <a:extLst>
              <a:ext uri="{FF2B5EF4-FFF2-40B4-BE49-F238E27FC236}">
                <a16:creationId xmlns:a16="http://schemas.microsoft.com/office/drawing/2014/main" id="{F8B301C7-C4FF-95CE-DCB4-02EEE555EFDF}"/>
              </a:ext>
            </a:extLst>
          </p:cNvPr>
          <p:cNvSpPr txBox="1"/>
          <p:nvPr/>
        </p:nvSpPr>
        <p:spPr>
          <a:xfrm>
            <a:off x="591943" y="1979925"/>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74%</a:t>
            </a:r>
          </a:p>
        </p:txBody>
      </p:sp>
      <p:sp>
        <p:nvSpPr>
          <p:cNvPr id="27" name="TextBox 26">
            <a:extLst>
              <a:ext uri="{FF2B5EF4-FFF2-40B4-BE49-F238E27FC236}">
                <a16:creationId xmlns:a16="http://schemas.microsoft.com/office/drawing/2014/main" id="{F3653245-7771-8B49-9457-90B588FFCB34}"/>
              </a:ext>
            </a:extLst>
          </p:cNvPr>
          <p:cNvSpPr txBox="1"/>
          <p:nvPr/>
        </p:nvSpPr>
        <p:spPr>
          <a:xfrm>
            <a:off x="1116482" y="2022457"/>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73%</a:t>
            </a:r>
          </a:p>
        </p:txBody>
      </p:sp>
      <p:sp>
        <p:nvSpPr>
          <p:cNvPr id="28" name="TextBox 27">
            <a:extLst>
              <a:ext uri="{FF2B5EF4-FFF2-40B4-BE49-F238E27FC236}">
                <a16:creationId xmlns:a16="http://schemas.microsoft.com/office/drawing/2014/main" id="{9C6748EB-EC27-0906-BC40-0EA63CF576B2}"/>
              </a:ext>
            </a:extLst>
          </p:cNvPr>
          <p:cNvSpPr txBox="1"/>
          <p:nvPr/>
        </p:nvSpPr>
        <p:spPr>
          <a:xfrm>
            <a:off x="1641021" y="2145329"/>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70%</a:t>
            </a:r>
          </a:p>
        </p:txBody>
      </p:sp>
      <p:sp>
        <p:nvSpPr>
          <p:cNvPr id="29" name="TextBox 28">
            <a:extLst>
              <a:ext uri="{FF2B5EF4-FFF2-40B4-BE49-F238E27FC236}">
                <a16:creationId xmlns:a16="http://schemas.microsoft.com/office/drawing/2014/main" id="{CAD05A1A-73E8-4384-C31D-6CF453F9027E}"/>
              </a:ext>
            </a:extLst>
          </p:cNvPr>
          <p:cNvSpPr txBox="1"/>
          <p:nvPr/>
        </p:nvSpPr>
        <p:spPr>
          <a:xfrm>
            <a:off x="2163945" y="2145329"/>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70%</a:t>
            </a:r>
          </a:p>
        </p:txBody>
      </p:sp>
      <p:sp>
        <p:nvSpPr>
          <p:cNvPr id="30" name="TextBox 29">
            <a:extLst>
              <a:ext uri="{FF2B5EF4-FFF2-40B4-BE49-F238E27FC236}">
                <a16:creationId xmlns:a16="http://schemas.microsoft.com/office/drawing/2014/main" id="{CAD2CFED-FCFB-8735-A530-406A5C2BFF53}"/>
              </a:ext>
            </a:extLst>
          </p:cNvPr>
          <p:cNvSpPr txBox="1"/>
          <p:nvPr/>
        </p:nvSpPr>
        <p:spPr>
          <a:xfrm>
            <a:off x="2654656" y="2305182"/>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67%</a:t>
            </a:r>
          </a:p>
        </p:txBody>
      </p:sp>
      <p:sp>
        <p:nvSpPr>
          <p:cNvPr id="31" name="TextBox 30">
            <a:extLst>
              <a:ext uri="{FF2B5EF4-FFF2-40B4-BE49-F238E27FC236}">
                <a16:creationId xmlns:a16="http://schemas.microsoft.com/office/drawing/2014/main" id="{612B3B0C-BABE-1280-715D-BB034378B60F}"/>
              </a:ext>
            </a:extLst>
          </p:cNvPr>
          <p:cNvSpPr txBox="1"/>
          <p:nvPr/>
        </p:nvSpPr>
        <p:spPr>
          <a:xfrm>
            <a:off x="3179196" y="247234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65%</a:t>
            </a:r>
          </a:p>
        </p:txBody>
      </p:sp>
      <p:sp>
        <p:nvSpPr>
          <p:cNvPr id="32" name="TextBox 31">
            <a:extLst>
              <a:ext uri="{FF2B5EF4-FFF2-40B4-BE49-F238E27FC236}">
                <a16:creationId xmlns:a16="http://schemas.microsoft.com/office/drawing/2014/main" id="{D2E439C0-4FD6-BF3C-3732-8013C591FE6C}"/>
              </a:ext>
            </a:extLst>
          </p:cNvPr>
          <p:cNvSpPr txBox="1"/>
          <p:nvPr/>
        </p:nvSpPr>
        <p:spPr>
          <a:xfrm>
            <a:off x="3703736" y="247234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65%</a:t>
            </a:r>
          </a:p>
        </p:txBody>
      </p:sp>
      <p:sp>
        <p:nvSpPr>
          <p:cNvPr id="33" name="TextBox 32">
            <a:extLst>
              <a:ext uri="{FF2B5EF4-FFF2-40B4-BE49-F238E27FC236}">
                <a16:creationId xmlns:a16="http://schemas.microsoft.com/office/drawing/2014/main" id="{1E058D41-80C7-1808-04BF-C4AA50BB47FF}"/>
              </a:ext>
            </a:extLst>
          </p:cNvPr>
          <p:cNvSpPr txBox="1"/>
          <p:nvPr/>
        </p:nvSpPr>
        <p:spPr>
          <a:xfrm>
            <a:off x="4208785" y="267500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63%</a:t>
            </a:r>
          </a:p>
        </p:txBody>
      </p:sp>
      <p:sp>
        <p:nvSpPr>
          <p:cNvPr id="34" name="TextBox 33">
            <a:extLst>
              <a:ext uri="{FF2B5EF4-FFF2-40B4-BE49-F238E27FC236}">
                <a16:creationId xmlns:a16="http://schemas.microsoft.com/office/drawing/2014/main" id="{DF628A15-7440-9BC7-71D7-4A2FA2B57B0C}"/>
              </a:ext>
            </a:extLst>
          </p:cNvPr>
          <p:cNvSpPr txBox="1"/>
          <p:nvPr/>
        </p:nvSpPr>
        <p:spPr>
          <a:xfrm>
            <a:off x="4729783" y="267500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62%</a:t>
            </a:r>
          </a:p>
        </p:txBody>
      </p:sp>
      <p:sp>
        <p:nvSpPr>
          <p:cNvPr id="35" name="TextBox 34">
            <a:extLst>
              <a:ext uri="{FF2B5EF4-FFF2-40B4-BE49-F238E27FC236}">
                <a16:creationId xmlns:a16="http://schemas.microsoft.com/office/drawing/2014/main" id="{0BF906D0-A1F4-CE2E-3D72-EBE40165BD4F}"/>
              </a:ext>
            </a:extLst>
          </p:cNvPr>
          <p:cNvSpPr txBox="1"/>
          <p:nvPr/>
        </p:nvSpPr>
        <p:spPr>
          <a:xfrm>
            <a:off x="5230690" y="2785688"/>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59%</a:t>
            </a:r>
          </a:p>
        </p:txBody>
      </p:sp>
      <p:sp>
        <p:nvSpPr>
          <p:cNvPr id="36" name="TextBox 35">
            <a:extLst>
              <a:ext uri="{FF2B5EF4-FFF2-40B4-BE49-F238E27FC236}">
                <a16:creationId xmlns:a16="http://schemas.microsoft.com/office/drawing/2014/main" id="{8EAA82AC-581C-83BC-9D7D-117E77B0373C}"/>
              </a:ext>
            </a:extLst>
          </p:cNvPr>
          <p:cNvSpPr txBox="1"/>
          <p:nvPr/>
        </p:nvSpPr>
        <p:spPr>
          <a:xfrm>
            <a:off x="5767929" y="2967615"/>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54%</a:t>
            </a:r>
          </a:p>
        </p:txBody>
      </p:sp>
      <p:sp>
        <p:nvSpPr>
          <p:cNvPr id="37" name="TextBox 36">
            <a:extLst>
              <a:ext uri="{FF2B5EF4-FFF2-40B4-BE49-F238E27FC236}">
                <a16:creationId xmlns:a16="http://schemas.microsoft.com/office/drawing/2014/main" id="{CF33E8A8-09F7-6C24-9B6A-CA37F640C75E}"/>
              </a:ext>
            </a:extLst>
          </p:cNvPr>
          <p:cNvSpPr txBox="1"/>
          <p:nvPr/>
        </p:nvSpPr>
        <p:spPr>
          <a:xfrm>
            <a:off x="6286420" y="3107442"/>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50%</a:t>
            </a:r>
          </a:p>
        </p:txBody>
      </p:sp>
      <p:sp>
        <p:nvSpPr>
          <p:cNvPr id="38" name="TextBox 37">
            <a:extLst>
              <a:ext uri="{FF2B5EF4-FFF2-40B4-BE49-F238E27FC236}">
                <a16:creationId xmlns:a16="http://schemas.microsoft.com/office/drawing/2014/main" id="{07E3AB13-8BA1-6A26-4C62-98261E0707DE}"/>
              </a:ext>
            </a:extLst>
          </p:cNvPr>
          <p:cNvSpPr txBox="1"/>
          <p:nvPr/>
        </p:nvSpPr>
        <p:spPr>
          <a:xfrm>
            <a:off x="6804911" y="3107442"/>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50%</a:t>
            </a:r>
          </a:p>
        </p:txBody>
      </p:sp>
      <p:sp>
        <p:nvSpPr>
          <p:cNvPr id="39" name="TextBox 38">
            <a:extLst>
              <a:ext uri="{FF2B5EF4-FFF2-40B4-BE49-F238E27FC236}">
                <a16:creationId xmlns:a16="http://schemas.microsoft.com/office/drawing/2014/main" id="{84ECBC6C-ACAB-BCE9-2FBC-DD943F16D1F3}"/>
              </a:ext>
            </a:extLst>
          </p:cNvPr>
          <p:cNvSpPr txBox="1"/>
          <p:nvPr/>
        </p:nvSpPr>
        <p:spPr>
          <a:xfrm>
            <a:off x="7301097" y="3160356"/>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48%</a:t>
            </a:r>
          </a:p>
        </p:txBody>
      </p:sp>
      <p:sp>
        <p:nvSpPr>
          <p:cNvPr id="40" name="TextBox 39">
            <a:extLst>
              <a:ext uri="{FF2B5EF4-FFF2-40B4-BE49-F238E27FC236}">
                <a16:creationId xmlns:a16="http://schemas.microsoft.com/office/drawing/2014/main" id="{874EB0B5-8A80-6E42-8A35-EBF8C95A9E85}"/>
              </a:ext>
            </a:extLst>
          </p:cNvPr>
          <p:cNvSpPr txBox="1"/>
          <p:nvPr/>
        </p:nvSpPr>
        <p:spPr>
          <a:xfrm>
            <a:off x="7825346" y="323842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47%</a:t>
            </a:r>
          </a:p>
        </p:txBody>
      </p:sp>
      <p:sp>
        <p:nvSpPr>
          <p:cNvPr id="41" name="TextBox 40">
            <a:extLst>
              <a:ext uri="{FF2B5EF4-FFF2-40B4-BE49-F238E27FC236}">
                <a16:creationId xmlns:a16="http://schemas.microsoft.com/office/drawing/2014/main" id="{3233F105-81D2-402A-C64D-BE94704C6DF1}"/>
              </a:ext>
            </a:extLst>
          </p:cNvPr>
          <p:cNvSpPr txBox="1"/>
          <p:nvPr/>
        </p:nvSpPr>
        <p:spPr>
          <a:xfrm>
            <a:off x="8349595" y="3527984"/>
            <a:ext cx="219612" cy="161583"/>
          </a:xfrm>
          <a:prstGeom prst="rect">
            <a:avLst/>
          </a:prstGeom>
          <a:noFill/>
        </p:spPr>
        <p:txBody>
          <a:bodyPr wrap="none" lIns="0" tIns="0" rIns="0" bIns="0" rtlCol="0">
            <a:spAutoFit/>
          </a:bodyPr>
          <a:lstStyle/>
          <a:p>
            <a:pPr algn="ctr"/>
            <a:r>
              <a:rPr lang="en-IN" sz="1050" b="1" dirty="0">
                <a:solidFill>
                  <a:schemeClr val="bg1"/>
                </a:solidFill>
                <a:latin typeface="Arial Narrow" panose="020B0606020202030204" pitchFamily="34" charset="0"/>
              </a:rPr>
              <a:t>39%</a:t>
            </a:r>
          </a:p>
        </p:txBody>
      </p:sp>
      <p:grpSp>
        <p:nvGrpSpPr>
          <p:cNvPr id="42" name="Group 41">
            <a:extLst>
              <a:ext uri="{FF2B5EF4-FFF2-40B4-BE49-F238E27FC236}">
                <a16:creationId xmlns:a16="http://schemas.microsoft.com/office/drawing/2014/main" id="{8C8EB019-DDFE-7CAC-B4CB-82999ACDA7D4}"/>
              </a:ext>
            </a:extLst>
          </p:cNvPr>
          <p:cNvGrpSpPr/>
          <p:nvPr/>
        </p:nvGrpSpPr>
        <p:grpSpPr>
          <a:xfrm>
            <a:off x="596918" y="3920660"/>
            <a:ext cx="209662" cy="405747"/>
            <a:chOff x="557207" y="3935898"/>
            <a:chExt cx="209662" cy="405747"/>
          </a:xfrm>
        </p:grpSpPr>
        <p:sp>
          <p:nvSpPr>
            <p:cNvPr id="43" name="Rectangle: Rounded Corners 42">
              <a:extLst>
                <a:ext uri="{FF2B5EF4-FFF2-40B4-BE49-F238E27FC236}">
                  <a16:creationId xmlns:a16="http://schemas.microsoft.com/office/drawing/2014/main" id="{2BC10875-0E79-10E9-701A-85200F5E9265}"/>
                </a:ext>
              </a:extLst>
            </p:cNvPr>
            <p:cNvSpPr/>
            <p:nvPr/>
          </p:nvSpPr>
          <p:spPr>
            <a:xfrm>
              <a:off x="557207" y="3935898"/>
              <a:ext cx="209662" cy="4057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4" name="Picture 43">
              <a:extLst>
                <a:ext uri="{FF2B5EF4-FFF2-40B4-BE49-F238E27FC236}">
                  <a16:creationId xmlns:a16="http://schemas.microsoft.com/office/drawing/2014/main" id="{AC46BC38-1219-3B9A-75E4-87AEB505E8D1}"/>
                </a:ext>
              </a:extLst>
            </p:cNvPr>
            <p:cNvPicPr>
              <a:picLocks noChangeAspect="1" noChangeArrowheads="1"/>
            </p:cNvPicPr>
            <p:nvPr/>
          </p:nvPicPr>
          <p:blipFill>
            <a:blip r:embed="rId3"/>
            <a:srcRect/>
            <a:stretch/>
          </p:blipFill>
          <p:spPr bwMode="auto">
            <a:xfrm>
              <a:off x="582515" y="4151579"/>
              <a:ext cx="159048" cy="159436"/>
            </a:xfrm>
            <a:custGeom>
              <a:avLst/>
              <a:gdLst>
                <a:gd name="connsiteX0" fmla="*/ 2571751 w 5143500"/>
                <a:gd name="connsiteY0" fmla="*/ 0 h 5143499"/>
                <a:gd name="connsiteX1" fmla="*/ 5130226 w 5143500"/>
                <a:gd name="connsiteY1" fmla="*/ 2308804 h 5143499"/>
                <a:gd name="connsiteX2" fmla="*/ 5143500 w 5143500"/>
                <a:gd name="connsiteY2" fmla="*/ 2571691 h 5143499"/>
                <a:gd name="connsiteX3" fmla="*/ 5143500 w 5143500"/>
                <a:gd name="connsiteY3" fmla="*/ 2571809 h 5143499"/>
                <a:gd name="connsiteX4" fmla="*/ 5130226 w 5143500"/>
                <a:gd name="connsiteY4" fmla="*/ 2834697 h 5143499"/>
                <a:gd name="connsiteX5" fmla="*/ 2834698 w 5143500"/>
                <a:gd name="connsiteY5" fmla="*/ 5130223 h 5143499"/>
                <a:gd name="connsiteX6" fmla="*/ 2571771 w 5143500"/>
                <a:gd name="connsiteY6" fmla="*/ 5143499 h 5143499"/>
                <a:gd name="connsiteX7" fmla="*/ 2571732 w 5143500"/>
                <a:gd name="connsiteY7" fmla="*/ 5143499 h 5143499"/>
                <a:gd name="connsiteX8" fmla="*/ 2308805 w 5143500"/>
                <a:gd name="connsiteY8" fmla="*/ 5130223 h 5143499"/>
                <a:gd name="connsiteX9" fmla="*/ 13277 w 5143500"/>
                <a:gd name="connsiteY9" fmla="*/ 2834697 h 5143499"/>
                <a:gd name="connsiteX10" fmla="*/ 0 w 5143500"/>
                <a:gd name="connsiteY10" fmla="*/ 2571770 h 5143499"/>
                <a:gd name="connsiteX11" fmla="*/ 0 w 5143500"/>
                <a:gd name="connsiteY11" fmla="*/ 2571730 h 5143499"/>
                <a:gd name="connsiteX12" fmla="*/ 13277 w 5143500"/>
                <a:gd name="connsiteY12" fmla="*/ 2308804 h 5143499"/>
                <a:gd name="connsiteX13" fmla="*/ 2571751 w 5143500"/>
                <a:gd name="connsiteY13"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143499">
                  <a:moveTo>
                    <a:pt x="2571751" y="0"/>
                  </a:moveTo>
                  <a:cubicBezTo>
                    <a:pt x="3903319" y="0"/>
                    <a:pt x="4998526" y="1011983"/>
                    <a:pt x="5130226" y="2308804"/>
                  </a:cubicBezTo>
                  <a:lnTo>
                    <a:pt x="5143500" y="2571691"/>
                  </a:lnTo>
                  <a:lnTo>
                    <a:pt x="5143500" y="2571809"/>
                  </a:lnTo>
                  <a:lnTo>
                    <a:pt x="5130226" y="2834697"/>
                  </a:lnTo>
                  <a:cubicBezTo>
                    <a:pt x="5007306" y="4045062"/>
                    <a:pt x="4045064" y="5007303"/>
                    <a:pt x="2834698" y="5130223"/>
                  </a:cubicBezTo>
                  <a:lnTo>
                    <a:pt x="2571771" y="5143499"/>
                  </a:lnTo>
                  <a:lnTo>
                    <a:pt x="2571732" y="5143499"/>
                  </a:lnTo>
                  <a:lnTo>
                    <a:pt x="2308805" y="5130223"/>
                  </a:lnTo>
                  <a:cubicBezTo>
                    <a:pt x="1098438" y="5007303"/>
                    <a:pt x="136196" y="4045062"/>
                    <a:pt x="13277" y="2834697"/>
                  </a:cubicBezTo>
                  <a:lnTo>
                    <a:pt x="0" y="2571770"/>
                  </a:lnTo>
                  <a:lnTo>
                    <a:pt x="0" y="2571730"/>
                  </a:lnTo>
                  <a:lnTo>
                    <a:pt x="13277" y="2308804"/>
                  </a:lnTo>
                  <a:cubicBezTo>
                    <a:pt x="144976" y="1011983"/>
                    <a:pt x="1240183" y="0"/>
                    <a:pt x="2571751" y="0"/>
                  </a:cubicBezTo>
                  <a:close/>
                </a:path>
              </a:pathLst>
            </a:cu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0C20E055-808F-FA29-F710-30BDB3270611}"/>
                </a:ext>
              </a:extLst>
            </p:cNvPr>
            <p:cNvSpPr txBox="1"/>
            <p:nvPr/>
          </p:nvSpPr>
          <p:spPr>
            <a:xfrm rot="16200000">
              <a:off x="609139" y="3998127"/>
              <a:ext cx="105798" cy="107722"/>
            </a:xfrm>
            <a:prstGeom prst="rect">
              <a:avLst/>
            </a:prstGeom>
            <a:noFill/>
          </p:spPr>
          <p:txBody>
            <a:bodyPr wrap="none" lIns="0" tIns="0" rIns="0" bIns="0" rtlCol="0">
              <a:spAutoFit/>
            </a:bodyPr>
            <a:lstStyle/>
            <a:p>
              <a:r>
                <a:rPr lang="en-IN" sz="700" b="1" dirty="0">
                  <a:latin typeface="Arial Narrow" panose="020B0606020202030204" pitchFamily="34" charset="0"/>
                </a:rPr>
                <a:t>UK</a:t>
              </a:r>
            </a:p>
          </p:txBody>
        </p:sp>
      </p:grpSp>
      <p:grpSp>
        <p:nvGrpSpPr>
          <p:cNvPr id="46" name="Group 45">
            <a:extLst>
              <a:ext uri="{FF2B5EF4-FFF2-40B4-BE49-F238E27FC236}">
                <a16:creationId xmlns:a16="http://schemas.microsoft.com/office/drawing/2014/main" id="{D6299E83-7B28-A675-15F3-7685DD489231}"/>
              </a:ext>
            </a:extLst>
          </p:cNvPr>
          <p:cNvGrpSpPr/>
          <p:nvPr/>
        </p:nvGrpSpPr>
        <p:grpSpPr>
          <a:xfrm>
            <a:off x="3184171" y="3780102"/>
            <a:ext cx="209662" cy="546305"/>
            <a:chOff x="3166108" y="3795341"/>
            <a:chExt cx="209662" cy="546305"/>
          </a:xfrm>
        </p:grpSpPr>
        <p:sp>
          <p:nvSpPr>
            <p:cNvPr id="47" name="Rectangle: Rounded Corners 46">
              <a:extLst>
                <a:ext uri="{FF2B5EF4-FFF2-40B4-BE49-F238E27FC236}">
                  <a16:creationId xmlns:a16="http://schemas.microsoft.com/office/drawing/2014/main" id="{BB1B98A4-18E6-ADD7-1E4A-DF84A7D69DF3}"/>
                </a:ext>
              </a:extLst>
            </p:cNvPr>
            <p:cNvSpPr/>
            <p:nvPr/>
          </p:nvSpPr>
          <p:spPr>
            <a:xfrm>
              <a:off x="3166108" y="3795341"/>
              <a:ext cx="209662" cy="5463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TextBox 47">
              <a:extLst>
                <a:ext uri="{FF2B5EF4-FFF2-40B4-BE49-F238E27FC236}">
                  <a16:creationId xmlns:a16="http://schemas.microsoft.com/office/drawing/2014/main" id="{6D61E362-0471-E7FC-B674-698AF179DA02}"/>
                </a:ext>
              </a:extLst>
            </p:cNvPr>
            <p:cNvSpPr txBox="1"/>
            <p:nvPr/>
          </p:nvSpPr>
          <p:spPr>
            <a:xfrm rot="16200000">
              <a:off x="3149111" y="3929198"/>
              <a:ext cx="243656" cy="107722"/>
            </a:xfrm>
            <a:prstGeom prst="rect">
              <a:avLst/>
            </a:prstGeom>
            <a:noFill/>
          </p:spPr>
          <p:txBody>
            <a:bodyPr wrap="none" lIns="0" tIns="0" rIns="0" bIns="0" rtlCol="0">
              <a:spAutoFit/>
            </a:bodyPr>
            <a:lstStyle/>
            <a:p>
              <a:r>
                <a:rPr lang="en-IN" sz="700" b="1" dirty="0">
                  <a:latin typeface="Arial Narrow" panose="020B0606020202030204" pitchFamily="34" charset="0"/>
                </a:rPr>
                <a:t>France</a:t>
              </a:r>
            </a:p>
          </p:txBody>
        </p:sp>
        <p:pic>
          <p:nvPicPr>
            <p:cNvPr id="49" name="Picture 48">
              <a:extLst>
                <a:ext uri="{FF2B5EF4-FFF2-40B4-BE49-F238E27FC236}">
                  <a16:creationId xmlns:a16="http://schemas.microsoft.com/office/drawing/2014/main" id="{2F324A5B-B8E9-8871-9C14-C4B2CE585BB1}"/>
                </a:ext>
              </a:extLst>
            </p:cNvPr>
            <p:cNvPicPr>
              <a:picLocks noChangeAspect="1" noChangeArrowheads="1"/>
            </p:cNvPicPr>
            <p:nvPr/>
          </p:nvPicPr>
          <p:blipFill>
            <a:blip r:embed="rId4"/>
            <a:srcRect/>
            <a:stretch/>
          </p:blipFill>
          <p:spPr bwMode="auto">
            <a:xfrm>
              <a:off x="3190276" y="4149295"/>
              <a:ext cx="161326" cy="161720"/>
            </a:xfrm>
            <a:custGeom>
              <a:avLst/>
              <a:gdLst>
                <a:gd name="connsiteX0" fmla="*/ 2094691 w 4189382"/>
                <a:gd name="connsiteY0" fmla="*/ 0 h 4189382"/>
                <a:gd name="connsiteX1" fmla="*/ 4189382 w 4189382"/>
                <a:gd name="connsiteY1" fmla="*/ 2094691 h 4189382"/>
                <a:gd name="connsiteX2" fmla="*/ 2094691 w 4189382"/>
                <a:gd name="connsiteY2" fmla="*/ 4189382 h 4189382"/>
                <a:gd name="connsiteX3" fmla="*/ 0 w 4189382"/>
                <a:gd name="connsiteY3" fmla="*/ 2094691 h 4189382"/>
                <a:gd name="connsiteX4" fmla="*/ 2094691 w 4189382"/>
                <a:gd name="connsiteY4" fmla="*/ 0 h 418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382" h="4189382">
                  <a:moveTo>
                    <a:pt x="2094691" y="0"/>
                  </a:moveTo>
                  <a:cubicBezTo>
                    <a:pt x="3251557" y="0"/>
                    <a:pt x="4189382" y="937825"/>
                    <a:pt x="4189382" y="2094691"/>
                  </a:cubicBezTo>
                  <a:cubicBezTo>
                    <a:pt x="4189382" y="3251557"/>
                    <a:pt x="3251557" y="4189382"/>
                    <a:pt x="2094691" y="4189382"/>
                  </a:cubicBezTo>
                  <a:cubicBezTo>
                    <a:pt x="937825" y="4189382"/>
                    <a:pt x="0" y="3251557"/>
                    <a:pt x="0" y="2094691"/>
                  </a:cubicBezTo>
                  <a:cubicBezTo>
                    <a:pt x="0" y="937825"/>
                    <a:pt x="937825" y="0"/>
                    <a:pt x="2094691"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0" name="Group 49">
            <a:extLst>
              <a:ext uri="{FF2B5EF4-FFF2-40B4-BE49-F238E27FC236}">
                <a16:creationId xmlns:a16="http://schemas.microsoft.com/office/drawing/2014/main" id="{8394FD13-2F31-5533-AD4B-49F761B11D58}"/>
              </a:ext>
            </a:extLst>
          </p:cNvPr>
          <p:cNvGrpSpPr/>
          <p:nvPr/>
        </p:nvGrpSpPr>
        <p:grpSpPr>
          <a:xfrm>
            <a:off x="2170535" y="3823847"/>
            <a:ext cx="209662" cy="502560"/>
            <a:chOff x="4685700" y="3839087"/>
            <a:chExt cx="209662" cy="502560"/>
          </a:xfrm>
        </p:grpSpPr>
        <p:sp>
          <p:nvSpPr>
            <p:cNvPr id="51" name="Rectangle: Rounded Corners 50">
              <a:extLst>
                <a:ext uri="{FF2B5EF4-FFF2-40B4-BE49-F238E27FC236}">
                  <a16:creationId xmlns:a16="http://schemas.microsoft.com/office/drawing/2014/main" id="{779009D5-0B70-A782-0898-99A89F57D5C9}"/>
                </a:ext>
              </a:extLst>
            </p:cNvPr>
            <p:cNvSpPr/>
            <p:nvPr/>
          </p:nvSpPr>
          <p:spPr>
            <a:xfrm>
              <a:off x="4685700"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51">
              <a:extLst>
                <a:ext uri="{FF2B5EF4-FFF2-40B4-BE49-F238E27FC236}">
                  <a16:creationId xmlns:a16="http://schemas.microsoft.com/office/drawing/2014/main" id="{6C1C57FD-624E-D5A8-85EA-439552C11BA0}"/>
                </a:ext>
              </a:extLst>
            </p:cNvPr>
            <p:cNvSpPr txBox="1"/>
            <p:nvPr/>
          </p:nvSpPr>
          <p:spPr>
            <a:xfrm rot="16200000">
              <a:off x="4689542"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Brazil</a:t>
              </a:r>
            </a:p>
          </p:txBody>
        </p:sp>
        <p:pic>
          <p:nvPicPr>
            <p:cNvPr id="53" name="Picture 52">
              <a:extLst>
                <a:ext uri="{FF2B5EF4-FFF2-40B4-BE49-F238E27FC236}">
                  <a16:creationId xmlns:a16="http://schemas.microsoft.com/office/drawing/2014/main" id="{8651AF41-0770-81C3-656C-54911EB3D63E}"/>
                </a:ext>
              </a:extLst>
            </p:cNvPr>
            <p:cNvPicPr>
              <a:picLocks noChangeAspect="1" noChangeArrowheads="1"/>
            </p:cNvPicPr>
            <p:nvPr/>
          </p:nvPicPr>
          <p:blipFill>
            <a:blip r:embed="rId5"/>
            <a:srcRect t="122" b="122"/>
            <a:stretch/>
          </p:blipFill>
          <p:spPr bwMode="auto">
            <a:xfrm>
              <a:off x="4705104" y="4150087"/>
              <a:ext cx="160928" cy="160928"/>
            </a:xfrm>
            <a:custGeom>
              <a:avLst/>
              <a:gdLst>
                <a:gd name="connsiteX0" fmla="*/ 1063813 w 2127626"/>
                <a:gd name="connsiteY0" fmla="*/ 0 h 2127626"/>
                <a:gd name="connsiteX1" fmla="*/ 2127626 w 2127626"/>
                <a:gd name="connsiteY1" fmla="*/ 1063813 h 2127626"/>
                <a:gd name="connsiteX2" fmla="*/ 1063813 w 2127626"/>
                <a:gd name="connsiteY2" fmla="*/ 2127626 h 2127626"/>
                <a:gd name="connsiteX3" fmla="*/ 0 w 2127626"/>
                <a:gd name="connsiteY3" fmla="*/ 1063813 h 2127626"/>
                <a:gd name="connsiteX4" fmla="*/ 1063813 w 2127626"/>
                <a:gd name="connsiteY4" fmla="*/ 0 h 212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626" h="2127626">
                  <a:moveTo>
                    <a:pt x="1063813" y="0"/>
                  </a:moveTo>
                  <a:cubicBezTo>
                    <a:pt x="1651341" y="0"/>
                    <a:pt x="2127626" y="476285"/>
                    <a:pt x="2127626" y="1063813"/>
                  </a:cubicBezTo>
                  <a:cubicBezTo>
                    <a:pt x="2127626" y="1651341"/>
                    <a:pt x="1651341" y="2127626"/>
                    <a:pt x="1063813" y="2127626"/>
                  </a:cubicBezTo>
                  <a:cubicBezTo>
                    <a:pt x="476285" y="2127626"/>
                    <a:pt x="0" y="1651341"/>
                    <a:pt x="0" y="1063813"/>
                  </a:cubicBezTo>
                  <a:cubicBezTo>
                    <a:pt x="0" y="476285"/>
                    <a:pt x="476285" y="0"/>
                    <a:pt x="106381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01AE61C8-737D-861A-00FB-5F0DD29A8430}"/>
              </a:ext>
            </a:extLst>
          </p:cNvPr>
          <p:cNvGrpSpPr/>
          <p:nvPr/>
        </p:nvGrpSpPr>
        <p:grpSpPr>
          <a:xfrm>
            <a:off x="7306072" y="3887668"/>
            <a:ext cx="209662" cy="438739"/>
            <a:chOff x="8376318" y="3902908"/>
            <a:chExt cx="209662" cy="438739"/>
          </a:xfrm>
        </p:grpSpPr>
        <p:sp>
          <p:nvSpPr>
            <p:cNvPr id="55" name="Rectangle: Rounded Corners 54">
              <a:extLst>
                <a:ext uri="{FF2B5EF4-FFF2-40B4-BE49-F238E27FC236}">
                  <a16:creationId xmlns:a16="http://schemas.microsoft.com/office/drawing/2014/main" id="{4CF253BF-F061-B3AB-2977-A3374AFBA1BD}"/>
                </a:ext>
              </a:extLst>
            </p:cNvPr>
            <p:cNvSpPr/>
            <p:nvPr/>
          </p:nvSpPr>
          <p:spPr>
            <a:xfrm>
              <a:off x="8376318" y="3902908"/>
              <a:ext cx="209662" cy="4387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TextBox 55">
              <a:extLst>
                <a:ext uri="{FF2B5EF4-FFF2-40B4-BE49-F238E27FC236}">
                  <a16:creationId xmlns:a16="http://schemas.microsoft.com/office/drawing/2014/main" id="{8C0D32F1-DDC8-FDFF-4167-2550894613B5}"/>
                </a:ext>
              </a:extLst>
            </p:cNvPr>
            <p:cNvSpPr txBox="1"/>
            <p:nvPr/>
          </p:nvSpPr>
          <p:spPr>
            <a:xfrm rot="16200000">
              <a:off x="8406610" y="3976486"/>
              <a:ext cx="149080" cy="107722"/>
            </a:xfrm>
            <a:prstGeom prst="rect">
              <a:avLst/>
            </a:prstGeom>
            <a:noFill/>
          </p:spPr>
          <p:txBody>
            <a:bodyPr wrap="none" lIns="0" tIns="0" rIns="0" bIns="0" rtlCol="0">
              <a:spAutoFit/>
            </a:bodyPr>
            <a:lstStyle/>
            <a:p>
              <a:r>
                <a:rPr lang="en-IN" sz="700" b="1" dirty="0">
                  <a:latin typeface="Arial Narrow" panose="020B0606020202030204" pitchFamily="34" charset="0"/>
                </a:rPr>
                <a:t>Italy</a:t>
              </a:r>
            </a:p>
          </p:txBody>
        </p:sp>
        <p:pic>
          <p:nvPicPr>
            <p:cNvPr id="57" name="Picture 56">
              <a:extLst>
                <a:ext uri="{FF2B5EF4-FFF2-40B4-BE49-F238E27FC236}">
                  <a16:creationId xmlns:a16="http://schemas.microsoft.com/office/drawing/2014/main" id="{56FEA1AE-3C57-1309-A7DB-430641974B07}"/>
                </a:ext>
              </a:extLst>
            </p:cNvPr>
            <p:cNvPicPr>
              <a:picLocks noChangeAspect="1" noChangeArrowheads="1"/>
            </p:cNvPicPr>
            <p:nvPr/>
          </p:nvPicPr>
          <p:blipFill>
            <a:blip r:embed="rId6"/>
            <a:srcRect t="122" b="122"/>
            <a:stretch/>
          </p:blipFill>
          <p:spPr bwMode="auto">
            <a:xfrm>
              <a:off x="8399650" y="4148017"/>
              <a:ext cx="162998" cy="162998"/>
            </a:xfrm>
            <a:custGeom>
              <a:avLst/>
              <a:gdLst>
                <a:gd name="connsiteX0" fmla="*/ 628649 w 1257298"/>
                <a:gd name="connsiteY0" fmla="*/ 0 h 1257296"/>
                <a:gd name="connsiteX1" fmla="*/ 1257298 w 1257298"/>
                <a:gd name="connsiteY1" fmla="*/ 628648 h 1257296"/>
                <a:gd name="connsiteX2" fmla="*/ 628649 w 1257298"/>
                <a:gd name="connsiteY2" fmla="*/ 1257296 h 1257296"/>
                <a:gd name="connsiteX3" fmla="*/ 0 w 1257298"/>
                <a:gd name="connsiteY3" fmla="*/ 628648 h 1257296"/>
                <a:gd name="connsiteX4" fmla="*/ 628649 w 1257298"/>
                <a:gd name="connsiteY4" fmla="*/ 0 h 12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98" h="1257296">
                  <a:moveTo>
                    <a:pt x="628649" y="0"/>
                  </a:moveTo>
                  <a:cubicBezTo>
                    <a:pt x="975842" y="0"/>
                    <a:pt x="1257298" y="281455"/>
                    <a:pt x="1257298" y="628648"/>
                  </a:cubicBezTo>
                  <a:cubicBezTo>
                    <a:pt x="1257298" y="975841"/>
                    <a:pt x="975842" y="1257296"/>
                    <a:pt x="628649" y="1257296"/>
                  </a:cubicBezTo>
                  <a:cubicBezTo>
                    <a:pt x="281456" y="1257296"/>
                    <a:pt x="0" y="975841"/>
                    <a:pt x="0" y="628648"/>
                  </a:cubicBezTo>
                  <a:cubicBezTo>
                    <a:pt x="0" y="281455"/>
                    <a:pt x="281456" y="0"/>
                    <a:pt x="628649"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58" name="Group 57">
            <a:extLst>
              <a:ext uri="{FF2B5EF4-FFF2-40B4-BE49-F238E27FC236}">
                <a16:creationId xmlns:a16="http://schemas.microsoft.com/office/drawing/2014/main" id="{3BD7B467-0EB0-D2EE-46B3-9DA3951786A7}"/>
              </a:ext>
            </a:extLst>
          </p:cNvPr>
          <p:cNvGrpSpPr/>
          <p:nvPr/>
        </p:nvGrpSpPr>
        <p:grpSpPr>
          <a:xfrm>
            <a:off x="2659631" y="3823847"/>
            <a:ext cx="209662" cy="502560"/>
            <a:chOff x="5242546" y="3839087"/>
            <a:chExt cx="209662" cy="502560"/>
          </a:xfrm>
        </p:grpSpPr>
        <p:sp>
          <p:nvSpPr>
            <p:cNvPr id="59" name="Rectangle: Rounded Corners 58">
              <a:extLst>
                <a:ext uri="{FF2B5EF4-FFF2-40B4-BE49-F238E27FC236}">
                  <a16:creationId xmlns:a16="http://schemas.microsoft.com/office/drawing/2014/main" id="{E2E85B3A-557D-ACE4-8267-A865F24BA007}"/>
                </a:ext>
              </a:extLst>
            </p:cNvPr>
            <p:cNvSpPr/>
            <p:nvPr/>
          </p:nvSpPr>
          <p:spPr>
            <a:xfrm>
              <a:off x="5242546"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0" name="TextBox 59">
              <a:extLst>
                <a:ext uri="{FF2B5EF4-FFF2-40B4-BE49-F238E27FC236}">
                  <a16:creationId xmlns:a16="http://schemas.microsoft.com/office/drawing/2014/main" id="{97F96E5B-9399-35F9-4F3D-A7597EE9378F}"/>
                </a:ext>
              </a:extLst>
            </p:cNvPr>
            <p:cNvSpPr txBox="1"/>
            <p:nvPr/>
          </p:nvSpPr>
          <p:spPr>
            <a:xfrm rot="16200000">
              <a:off x="5239976" y="3943625"/>
              <a:ext cx="214802" cy="107722"/>
            </a:xfrm>
            <a:prstGeom prst="rect">
              <a:avLst/>
            </a:prstGeom>
            <a:noFill/>
          </p:spPr>
          <p:txBody>
            <a:bodyPr wrap="none" lIns="0" tIns="0" rIns="0" bIns="0" rtlCol="0">
              <a:spAutoFit/>
            </a:bodyPr>
            <a:lstStyle/>
            <a:p>
              <a:r>
                <a:rPr lang="en-IN" sz="700" b="1" dirty="0">
                  <a:latin typeface="Arial Narrow" panose="020B0606020202030204" pitchFamily="34" charset="0"/>
                </a:rPr>
                <a:t>Japan</a:t>
              </a:r>
            </a:p>
          </p:txBody>
        </p:sp>
        <p:pic>
          <p:nvPicPr>
            <p:cNvPr id="61" name="Picture 60">
              <a:extLst>
                <a:ext uri="{FF2B5EF4-FFF2-40B4-BE49-F238E27FC236}">
                  <a16:creationId xmlns:a16="http://schemas.microsoft.com/office/drawing/2014/main" id="{8A5C4B1A-8ED4-E871-0B30-A4FAD1332A2C}"/>
                </a:ext>
              </a:extLst>
            </p:cNvPr>
            <p:cNvPicPr>
              <a:picLocks noChangeAspect="1" noChangeArrowheads="1"/>
            </p:cNvPicPr>
            <p:nvPr/>
          </p:nvPicPr>
          <p:blipFill>
            <a:blip r:embed="rId7"/>
            <a:srcRect t="122" b="122"/>
            <a:stretch/>
          </p:blipFill>
          <p:spPr bwMode="auto">
            <a:xfrm>
              <a:off x="5266639" y="4149538"/>
              <a:ext cx="161477" cy="161477"/>
            </a:xfrm>
            <a:custGeom>
              <a:avLst/>
              <a:gdLst>
                <a:gd name="connsiteX0" fmla="*/ 2296633 w 4593266"/>
                <a:gd name="connsiteY0" fmla="*/ 0 h 4593266"/>
                <a:gd name="connsiteX1" fmla="*/ 4593266 w 4593266"/>
                <a:gd name="connsiteY1" fmla="*/ 2296633 h 4593266"/>
                <a:gd name="connsiteX2" fmla="*/ 2296633 w 4593266"/>
                <a:gd name="connsiteY2" fmla="*/ 4593266 h 4593266"/>
                <a:gd name="connsiteX3" fmla="*/ 0 w 4593266"/>
                <a:gd name="connsiteY3" fmla="*/ 2296633 h 4593266"/>
                <a:gd name="connsiteX4" fmla="*/ 2296633 w 4593266"/>
                <a:gd name="connsiteY4" fmla="*/ 0 h 459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266" h="4593266">
                  <a:moveTo>
                    <a:pt x="2296633" y="0"/>
                  </a:moveTo>
                  <a:cubicBezTo>
                    <a:pt x="3565028" y="0"/>
                    <a:pt x="4593266" y="1028238"/>
                    <a:pt x="4593266" y="2296633"/>
                  </a:cubicBezTo>
                  <a:cubicBezTo>
                    <a:pt x="4593266" y="3565028"/>
                    <a:pt x="3565028" y="4593266"/>
                    <a:pt x="2296633" y="4593266"/>
                  </a:cubicBezTo>
                  <a:cubicBezTo>
                    <a:pt x="1028238" y="4593266"/>
                    <a:pt x="0" y="3565028"/>
                    <a:pt x="0" y="2296633"/>
                  </a:cubicBezTo>
                  <a:cubicBezTo>
                    <a:pt x="0" y="1028238"/>
                    <a:pt x="1028238" y="0"/>
                    <a:pt x="229663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62" name="Group 61">
            <a:extLst>
              <a:ext uri="{FF2B5EF4-FFF2-40B4-BE49-F238E27FC236}">
                <a16:creationId xmlns:a16="http://schemas.microsoft.com/office/drawing/2014/main" id="{96001134-07F5-606E-7BBD-E3A54298489F}"/>
              </a:ext>
            </a:extLst>
          </p:cNvPr>
          <p:cNvGrpSpPr/>
          <p:nvPr/>
        </p:nvGrpSpPr>
        <p:grpSpPr>
          <a:xfrm>
            <a:off x="1121457" y="3904299"/>
            <a:ext cx="209662" cy="422108"/>
            <a:chOff x="3689330" y="3919539"/>
            <a:chExt cx="209662" cy="422108"/>
          </a:xfrm>
        </p:grpSpPr>
        <p:sp>
          <p:nvSpPr>
            <p:cNvPr id="63" name="Rectangle: Rounded Corners 62">
              <a:extLst>
                <a:ext uri="{FF2B5EF4-FFF2-40B4-BE49-F238E27FC236}">
                  <a16:creationId xmlns:a16="http://schemas.microsoft.com/office/drawing/2014/main" id="{216668DB-88CB-BA76-1454-4E555F293FA6}"/>
                </a:ext>
              </a:extLst>
            </p:cNvPr>
            <p:cNvSpPr/>
            <p:nvPr/>
          </p:nvSpPr>
          <p:spPr>
            <a:xfrm>
              <a:off x="3689330" y="3919539"/>
              <a:ext cx="209662" cy="422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4" name="TextBox 63">
              <a:extLst>
                <a:ext uri="{FF2B5EF4-FFF2-40B4-BE49-F238E27FC236}">
                  <a16:creationId xmlns:a16="http://schemas.microsoft.com/office/drawing/2014/main" id="{5C51AD3B-0C63-94BB-70B1-5EC8D344E193}"/>
                </a:ext>
              </a:extLst>
            </p:cNvPr>
            <p:cNvSpPr txBox="1"/>
            <p:nvPr/>
          </p:nvSpPr>
          <p:spPr>
            <a:xfrm rot="16200000">
              <a:off x="3722027" y="3978891"/>
              <a:ext cx="144270" cy="107722"/>
            </a:xfrm>
            <a:prstGeom prst="rect">
              <a:avLst/>
            </a:prstGeom>
            <a:noFill/>
          </p:spPr>
          <p:txBody>
            <a:bodyPr wrap="none" lIns="0" tIns="0" rIns="0" bIns="0" rtlCol="0">
              <a:spAutoFit/>
            </a:bodyPr>
            <a:lstStyle/>
            <a:p>
              <a:r>
                <a:rPr lang="en-IN" sz="700" b="1" dirty="0">
                  <a:latin typeface="Arial Narrow" panose="020B0606020202030204" pitchFamily="34" charset="0"/>
                </a:rPr>
                <a:t>U.S.</a:t>
              </a:r>
            </a:p>
          </p:txBody>
        </p:sp>
        <p:pic>
          <p:nvPicPr>
            <p:cNvPr id="65" name="Picture 64">
              <a:extLst>
                <a:ext uri="{FF2B5EF4-FFF2-40B4-BE49-F238E27FC236}">
                  <a16:creationId xmlns:a16="http://schemas.microsoft.com/office/drawing/2014/main" id="{FF07770E-B10C-FC80-493F-F36DD4DEE978}"/>
                </a:ext>
              </a:extLst>
            </p:cNvPr>
            <p:cNvPicPr>
              <a:picLocks noChangeAspect="1" noChangeArrowheads="1"/>
            </p:cNvPicPr>
            <p:nvPr/>
          </p:nvPicPr>
          <p:blipFill>
            <a:blip r:embed="rId8"/>
            <a:srcRect/>
            <a:stretch/>
          </p:blipFill>
          <p:spPr bwMode="auto">
            <a:xfrm>
              <a:off x="3714365" y="4151032"/>
              <a:ext cx="159593" cy="159983"/>
            </a:xfrm>
            <a:custGeom>
              <a:avLst/>
              <a:gdLst>
                <a:gd name="connsiteX0" fmla="*/ 2499360 w 4998720"/>
                <a:gd name="connsiteY0" fmla="*/ 0 h 4998720"/>
                <a:gd name="connsiteX1" fmla="*/ 4998720 w 4998720"/>
                <a:gd name="connsiteY1" fmla="*/ 2499360 h 4998720"/>
                <a:gd name="connsiteX2" fmla="*/ 2499360 w 4998720"/>
                <a:gd name="connsiteY2" fmla="*/ 4998720 h 4998720"/>
                <a:gd name="connsiteX3" fmla="*/ 0 w 4998720"/>
                <a:gd name="connsiteY3" fmla="*/ 2499360 h 4998720"/>
                <a:gd name="connsiteX4" fmla="*/ 2499360 w 4998720"/>
                <a:gd name="connsiteY4" fmla="*/ 0 h 49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4998720">
                  <a:moveTo>
                    <a:pt x="2499360" y="0"/>
                  </a:moveTo>
                  <a:cubicBezTo>
                    <a:pt x="3879718" y="0"/>
                    <a:pt x="4998720" y="1119002"/>
                    <a:pt x="4998720" y="2499360"/>
                  </a:cubicBezTo>
                  <a:cubicBezTo>
                    <a:pt x="4998720" y="3879718"/>
                    <a:pt x="3879718" y="4998720"/>
                    <a:pt x="2499360" y="4998720"/>
                  </a:cubicBezTo>
                  <a:cubicBezTo>
                    <a:pt x="1119002" y="4998720"/>
                    <a:pt x="0" y="3879718"/>
                    <a:pt x="0" y="2499360"/>
                  </a:cubicBezTo>
                  <a:cubicBezTo>
                    <a:pt x="0" y="1119002"/>
                    <a:pt x="1119002" y="0"/>
                    <a:pt x="249936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3FE62045-BA6F-12E8-7812-03E872D0F404}"/>
              </a:ext>
            </a:extLst>
          </p:cNvPr>
          <p:cNvGrpSpPr/>
          <p:nvPr/>
        </p:nvGrpSpPr>
        <p:grpSpPr>
          <a:xfrm>
            <a:off x="3708711" y="3749515"/>
            <a:ext cx="209662" cy="576892"/>
            <a:chOff x="6808359" y="3764756"/>
            <a:chExt cx="209662" cy="576892"/>
          </a:xfrm>
        </p:grpSpPr>
        <p:sp>
          <p:nvSpPr>
            <p:cNvPr id="67" name="Rectangle: Rounded Corners 66">
              <a:extLst>
                <a:ext uri="{FF2B5EF4-FFF2-40B4-BE49-F238E27FC236}">
                  <a16:creationId xmlns:a16="http://schemas.microsoft.com/office/drawing/2014/main" id="{D5565102-DF73-B0A8-7240-2144F1DE3CB3}"/>
                </a:ext>
              </a:extLst>
            </p:cNvPr>
            <p:cNvSpPr/>
            <p:nvPr/>
          </p:nvSpPr>
          <p:spPr>
            <a:xfrm>
              <a:off x="6808359" y="3764756"/>
              <a:ext cx="209662" cy="5768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8" name="TextBox 67">
              <a:extLst>
                <a:ext uri="{FF2B5EF4-FFF2-40B4-BE49-F238E27FC236}">
                  <a16:creationId xmlns:a16="http://schemas.microsoft.com/office/drawing/2014/main" id="{B51381EB-58F3-E4D7-DB8C-3AC99A8D7359}"/>
                </a:ext>
              </a:extLst>
            </p:cNvPr>
            <p:cNvSpPr txBox="1"/>
            <p:nvPr/>
          </p:nvSpPr>
          <p:spPr>
            <a:xfrm rot="16200000">
              <a:off x="6772928" y="3910763"/>
              <a:ext cx="280526" cy="107722"/>
            </a:xfrm>
            <a:prstGeom prst="rect">
              <a:avLst/>
            </a:prstGeom>
            <a:noFill/>
          </p:spPr>
          <p:txBody>
            <a:bodyPr wrap="none" lIns="0" tIns="0" rIns="0" bIns="0" rtlCol="0">
              <a:spAutoFit/>
            </a:bodyPr>
            <a:lstStyle/>
            <a:p>
              <a:r>
                <a:rPr lang="en-IN" sz="700" b="1" dirty="0">
                  <a:latin typeface="Arial Narrow" panose="020B0606020202030204" pitchFamily="34" charset="0"/>
                </a:rPr>
                <a:t>Sweden</a:t>
              </a:r>
            </a:p>
          </p:txBody>
        </p:sp>
        <p:pic>
          <p:nvPicPr>
            <p:cNvPr id="69" name="Picture 28">
              <a:extLst>
                <a:ext uri="{FF2B5EF4-FFF2-40B4-BE49-F238E27FC236}">
                  <a16:creationId xmlns:a16="http://schemas.microsoft.com/office/drawing/2014/main" id="{67DA96DD-0F1D-45B1-9C81-E5F3668A12A4}"/>
                </a:ext>
              </a:extLst>
            </p:cNvPr>
            <p:cNvPicPr>
              <a:picLocks noChangeAspect="1" noChangeArrowheads="1"/>
            </p:cNvPicPr>
            <p:nvPr/>
          </p:nvPicPr>
          <p:blipFill>
            <a:blip r:embed="rId9"/>
            <a:srcRect/>
            <a:stretch/>
          </p:blipFill>
          <p:spPr bwMode="auto">
            <a:xfrm>
              <a:off x="6835474" y="4155203"/>
              <a:ext cx="155432" cy="155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788482A2-8BAE-FE9C-90AB-85A345AA6213}"/>
              </a:ext>
            </a:extLst>
          </p:cNvPr>
          <p:cNvGrpSpPr/>
          <p:nvPr/>
        </p:nvGrpSpPr>
        <p:grpSpPr>
          <a:xfrm>
            <a:off x="4213760" y="3772213"/>
            <a:ext cx="209662" cy="554194"/>
            <a:chOff x="5764977" y="3787453"/>
            <a:chExt cx="209662" cy="554194"/>
          </a:xfrm>
        </p:grpSpPr>
        <p:sp>
          <p:nvSpPr>
            <p:cNvPr id="71" name="Rectangle: Rounded Corners 70">
              <a:extLst>
                <a:ext uri="{FF2B5EF4-FFF2-40B4-BE49-F238E27FC236}">
                  <a16:creationId xmlns:a16="http://schemas.microsoft.com/office/drawing/2014/main" id="{5BA37B84-FED5-82C0-05CA-1D029F3B4596}"/>
                </a:ext>
              </a:extLst>
            </p:cNvPr>
            <p:cNvSpPr/>
            <p:nvPr/>
          </p:nvSpPr>
          <p:spPr>
            <a:xfrm>
              <a:off x="5764977" y="3787453"/>
              <a:ext cx="209662" cy="5541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2" name="TextBox 71">
              <a:extLst>
                <a:ext uri="{FF2B5EF4-FFF2-40B4-BE49-F238E27FC236}">
                  <a16:creationId xmlns:a16="http://schemas.microsoft.com/office/drawing/2014/main" id="{714A768E-87FF-D441-D20D-CFDF83241684}"/>
                </a:ext>
              </a:extLst>
            </p:cNvPr>
            <p:cNvSpPr txBox="1"/>
            <p:nvPr/>
          </p:nvSpPr>
          <p:spPr>
            <a:xfrm rot="16200000">
              <a:off x="5735957" y="3917175"/>
              <a:ext cx="267702" cy="107722"/>
            </a:xfrm>
            <a:prstGeom prst="rect">
              <a:avLst/>
            </a:prstGeom>
            <a:noFill/>
          </p:spPr>
          <p:txBody>
            <a:bodyPr wrap="none" lIns="0" tIns="0" rIns="0" bIns="0" rtlCol="0">
              <a:spAutoFit/>
            </a:bodyPr>
            <a:lstStyle/>
            <a:p>
              <a:r>
                <a:rPr lang="en-IN" sz="700" b="1" dirty="0">
                  <a:latin typeface="Arial Narrow" panose="020B0606020202030204" pitchFamily="34" charset="0"/>
                </a:rPr>
                <a:t>Canada</a:t>
              </a:r>
            </a:p>
          </p:txBody>
        </p:sp>
        <p:pic>
          <p:nvPicPr>
            <p:cNvPr id="73" name="Picture 72">
              <a:extLst>
                <a:ext uri="{FF2B5EF4-FFF2-40B4-BE49-F238E27FC236}">
                  <a16:creationId xmlns:a16="http://schemas.microsoft.com/office/drawing/2014/main" id="{8EDA0CB5-778D-9DB3-C404-98CFCDD487DE}"/>
                </a:ext>
              </a:extLst>
            </p:cNvPr>
            <p:cNvPicPr>
              <a:picLocks noChangeAspect="1" noChangeArrowheads="1"/>
            </p:cNvPicPr>
            <p:nvPr/>
          </p:nvPicPr>
          <p:blipFill>
            <a:blip r:embed="rId10"/>
            <a:srcRect/>
            <a:stretch/>
          </p:blipFill>
          <p:spPr bwMode="auto">
            <a:xfrm>
              <a:off x="5790145" y="4151300"/>
              <a:ext cx="159326" cy="159715"/>
            </a:xfrm>
            <a:custGeom>
              <a:avLst/>
              <a:gdLst>
                <a:gd name="connsiteX0" fmla="*/ 1271312 w 2542624"/>
                <a:gd name="connsiteY0" fmla="*/ 0 h 2542622"/>
                <a:gd name="connsiteX1" fmla="*/ 2542624 w 2542624"/>
                <a:gd name="connsiteY1" fmla="*/ 1271311 h 2542622"/>
                <a:gd name="connsiteX2" fmla="*/ 1271312 w 2542624"/>
                <a:gd name="connsiteY2" fmla="*/ 2542622 h 2542622"/>
                <a:gd name="connsiteX3" fmla="*/ 0 w 2542624"/>
                <a:gd name="connsiteY3" fmla="*/ 1271311 h 2542622"/>
                <a:gd name="connsiteX4" fmla="*/ 1271312 w 2542624"/>
                <a:gd name="connsiteY4" fmla="*/ 0 h 254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624" h="2542622">
                  <a:moveTo>
                    <a:pt x="1271312" y="0"/>
                  </a:moveTo>
                  <a:cubicBezTo>
                    <a:pt x="1973438" y="0"/>
                    <a:pt x="2542624" y="569185"/>
                    <a:pt x="2542624" y="1271311"/>
                  </a:cubicBezTo>
                  <a:cubicBezTo>
                    <a:pt x="2542624" y="1973437"/>
                    <a:pt x="1973438" y="2542622"/>
                    <a:pt x="1271312" y="2542622"/>
                  </a:cubicBezTo>
                  <a:cubicBezTo>
                    <a:pt x="569186" y="2542622"/>
                    <a:pt x="0" y="1973437"/>
                    <a:pt x="0" y="1271311"/>
                  </a:cubicBezTo>
                  <a:cubicBezTo>
                    <a:pt x="0" y="569185"/>
                    <a:pt x="569186" y="0"/>
                    <a:pt x="1271312"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74" name="Group 73">
            <a:extLst>
              <a:ext uri="{FF2B5EF4-FFF2-40B4-BE49-F238E27FC236}">
                <a16:creationId xmlns:a16="http://schemas.microsoft.com/office/drawing/2014/main" id="{19024C27-0455-5E90-B162-2C228484277D}"/>
              </a:ext>
            </a:extLst>
          </p:cNvPr>
          <p:cNvGrpSpPr/>
          <p:nvPr/>
        </p:nvGrpSpPr>
        <p:grpSpPr>
          <a:xfrm>
            <a:off x="4734758" y="3843210"/>
            <a:ext cx="209662" cy="483197"/>
            <a:chOff x="4201568" y="3858449"/>
            <a:chExt cx="209662" cy="483197"/>
          </a:xfrm>
        </p:grpSpPr>
        <p:sp>
          <p:nvSpPr>
            <p:cNvPr id="75" name="Rectangle: Rounded Corners 74">
              <a:extLst>
                <a:ext uri="{FF2B5EF4-FFF2-40B4-BE49-F238E27FC236}">
                  <a16:creationId xmlns:a16="http://schemas.microsoft.com/office/drawing/2014/main" id="{11B58A65-E7E6-2E2B-E9A9-BCB3B43BCDFE}"/>
                </a:ext>
              </a:extLst>
            </p:cNvPr>
            <p:cNvSpPr/>
            <p:nvPr/>
          </p:nvSpPr>
          <p:spPr>
            <a:xfrm>
              <a:off x="4201568" y="3858449"/>
              <a:ext cx="209662" cy="4831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6" name="TextBox 75">
              <a:extLst>
                <a:ext uri="{FF2B5EF4-FFF2-40B4-BE49-F238E27FC236}">
                  <a16:creationId xmlns:a16="http://schemas.microsoft.com/office/drawing/2014/main" id="{BF220AA3-EC89-AF22-46D4-BD40F198AD6E}"/>
                </a:ext>
              </a:extLst>
            </p:cNvPr>
            <p:cNvSpPr txBox="1"/>
            <p:nvPr/>
          </p:nvSpPr>
          <p:spPr>
            <a:xfrm rot="16200000">
              <a:off x="4205410"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Spain</a:t>
              </a:r>
            </a:p>
          </p:txBody>
        </p:sp>
        <p:pic>
          <p:nvPicPr>
            <p:cNvPr id="77" name="Picture 76">
              <a:extLst>
                <a:ext uri="{FF2B5EF4-FFF2-40B4-BE49-F238E27FC236}">
                  <a16:creationId xmlns:a16="http://schemas.microsoft.com/office/drawing/2014/main" id="{A90F4C70-4394-BF78-500A-468EDAD6595E}"/>
                </a:ext>
              </a:extLst>
            </p:cNvPr>
            <p:cNvPicPr>
              <a:picLocks noChangeAspect="1" noChangeArrowheads="1"/>
            </p:cNvPicPr>
            <p:nvPr/>
          </p:nvPicPr>
          <p:blipFill>
            <a:blip r:embed="rId11"/>
            <a:srcRect t="122" b="122"/>
            <a:stretch/>
          </p:blipFill>
          <p:spPr bwMode="auto">
            <a:xfrm>
              <a:off x="4225619" y="4149455"/>
              <a:ext cx="161560" cy="161560"/>
            </a:xfrm>
            <a:custGeom>
              <a:avLst/>
              <a:gdLst>
                <a:gd name="connsiteX0" fmla="*/ 1218154 w 2436308"/>
                <a:gd name="connsiteY0" fmla="*/ 0 h 2436304"/>
                <a:gd name="connsiteX1" fmla="*/ 2436308 w 2436308"/>
                <a:gd name="connsiteY1" fmla="*/ 1218152 h 2436304"/>
                <a:gd name="connsiteX2" fmla="*/ 1218154 w 2436308"/>
                <a:gd name="connsiteY2" fmla="*/ 2436304 h 2436304"/>
                <a:gd name="connsiteX3" fmla="*/ 0 w 2436308"/>
                <a:gd name="connsiteY3" fmla="*/ 1218152 h 2436304"/>
                <a:gd name="connsiteX4" fmla="*/ 1218154 w 2436308"/>
                <a:gd name="connsiteY4" fmla="*/ 0 h 24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308" h="2436304">
                  <a:moveTo>
                    <a:pt x="1218154" y="0"/>
                  </a:moveTo>
                  <a:cubicBezTo>
                    <a:pt x="1890922" y="0"/>
                    <a:pt x="2436308" y="545385"/>
                    <a:pt x="2436308" y="1218152"/>
                  </a:cubicBezTo>
                  <a:cubicBezTo>
                    <a:pt x="2436308" y="1890919"/>
                    <a:pt x="1890922" y="2436304"/>
                    <a:pt x="1218154" y="2436304"/>
                  </a:cubicBezTo>
                  <a:cubicBezTo>
                    <a:pt x="545386" y="2436304"/>
                    <a:pt x="0" y="1890919"/>
                    <a:pt x="0" y="1218152"/>
                  </a:cubicBezTo>
                  <a:cubicBezTo>
                    <a:pt x="0" y="545385"/>
                    <a:pt x="545386" y="0"/>
                    <a:pt x="1218154"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736B6C65-8496-D81B-02EA-23ACF43BB560}"/>
              </a:ext>
            </a:extLst>
          </p:cNvPr>
          <p:cNvGrpSpPr/>
          <p:nvPr/>
        </p:nvGrpSpPr>
        <p:grpSpPr>
          <a:xfrm>
            <a:off x="1645996" y="3661646"/>
            <a:ext cx="209662" cy="664761"/>
            <a:chOff x="1589892" y="3676883"/>
            <a:chExt cx="209662" cy="664761"/>
          </a:xfrm>
        </p:grpSpPr>
        <p:sp>
          <p:nvSpPr>
            <p:cNvPr id="79" name="Rectangle: Rounded Corners 78">
              <a:extLst>
                <a:ext uri="{FF2B5EF4-FFF2-40B4-BE49-F238E27FC236}">
                  <a16:creationId xmlns:a16="http://schemas.microsoft.com/office/drawing/2014/main" id="{25ACFA5C-0B16-70C0-3443-3A69B43DBBC1}"/>
                </a:ext>
              </a:extLst>
            </p:cNvPr>
            <p:cNvSpPr/>
            <p:nvPr/>
          </p:nvSpPr>
          <p:spPr>
            <a:xfrm>
              <a:off x="1589892" y="3676883"/>
              <a:ext cx="209662" cy="6647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0" name="Picture 79">
              <a:extLst>
                <a:ext uri="{FF2B5EF4-FFF2-40B4-BE49-F238E27FC236}">
                  <a16:creationId xmlns:a16="http://schemas.microsoft.com/office/drawing/2014/main" id="{9B06BB52-743F-145F-B6CE-0D26EA3C0BAE}"/>
                </a:ext>
              </a:extLst>
            </p:cNvPr>
            <p:cNvPicPr>
              <a:picLocks noChangeAspect="1" noChangeArrowheads="1"/>
            </p:cNvPicPr>
            <p:nvPr/>
          </p:nvPicPr>
          <p:blipFill>
            <a:blip r:embed="rId12"/>
            <a:srcRect t="122" b="122"/>
            <a:stretch/>
          </p:blipFill>
          <p:spPr bwMode="auto">
            <a:xfrm>
              <a:off x="1615005" y="4151579"/>
              <a:ext cx="159438" cy="159436"/>
            </a:xfrm>
            <a:custGeom>
              <a:avLst/>
              <a:gdLst>
                <a:gd name="connsiteX0" fmla="*/ 2072640 w 4145280"/>
                <a:gd name="connsiteY0" fmla="*/ 0 h 4145280"/>
                <a:gd name="connsiteX1" fmla="*/ 4145280 w 4145280"/>
                <a:gd name="connsiteY1" fmla="*/ 2072640 h 4145280"/>
                <a:gd name="connsiteX2" fmla="*/ 2072640 w 4145280"/>
                <a:gd name="connsiteY2" fmla="*/ 4145280 h 4145280"/>
                <a:gd name="connsiteX3" fmla="*/ 0 w 4145280"/>
                <a:gd name="connsiteY3" fmla="*/ 2072640 h 4145280"/>
                <a:gd name="connsiteX4" fmla="*/ 2072640 w 4145280"/>
                <a:gd name="connsiteY4" fmla="*/ 0 h 414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0" h="4145280">
                  <a:moveTo>
                    <a:pt x="2072640" y="0"/>
                  </a:moveTo>
                  <a:cubicBezTo>
                    <a:pt x="3217327" y="0"/>
                    <a:pt x="4145280" y="927953"/>
                    <a:pt x="4145280" y="2072640"/>
                  </a:cubicBezTo>
                  <a:cubicBezTo>
                    <a:pt x="4145280" y="3217327"/>
                    <a:pt x="3217327" y="4145280"/>
                    <a:pt x="2072640" y="4145280"/>
                  </a:cubicBezTo>
                  <a:cubicBezTo>
                    <a:pt x="927953" y="4145280"/>
                    <a:pt x="0" y="3217327"/>
                    <a:pt x="0" y="2072640"/>
                  </a:cubicBezTo>
                  <a:cubicBezTo>
                    <a:pt x="0" y="927953"/>
                    <a:pt x="927953" y="0"/>
                    <a:pt x="2072640" y="0"/>
                  </a:cubicBezTo>
                  <a:close/>
                </a:path>
              </a:pathLst>
            </a:cu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E00151A4-A53F-7F55-F995-8FBF99131DC2}"/>
                </a:ext>
              </a:extLst>
            </p:cNvPr>
            <p:cNvSpPr txBox="1"/>
            <p:nvPr/>
          </p:nvSpPr>
          <p:spPr>
            <a:xfrm rot="16200000">
              <a:off x="1513585" y="3869886"/>
              <a:ext cx="362279" cy="107722"/>
            </a:xfrm>
            <a:prstGeom prst="rect">
              <a:avLst/>
            </a:prstGeom>
            <a:noFill/>
          </p:spPr>
          <p:txBody>
            <a:bodyPr wrap="none" lIns="0" tIns="0" rIns="0" bIns="0" rtlCol="0">
              <a:spAutoFit/>
            </a:bodyPr>
            <a:lstStyle/>
            <a:p>
              <a:r>
                <a:rPr lang="en-IN" sz="700" b="1" dirty="0">
                  <a:latin typeface="Arial Narrow" panose="020B0606020202030204" pitchFamily="34" charset="0"/>
                </a:rPr>
                <a:t>Singapore</a:t>
              </a:r>
            </a:p>
          </p:txBody>
        </p:sp>
      </p:grpSp>
      <p:grpSp>
        <p:nvGrpSpPr>
          <p:cNvPr id="82" name="Group 81">
            <a:extLst>
              <a:ext uri="{FF2B5EF4-FFF2-40B4-BE49-F238E27FC236}">
                <a16:creationId xmlns:a16="http://schemas.microsoft.com/office/drawing/2014/main" id="{35731843-FADD-1371-2BF8-29482C881DEC}"/>
              </a:ext>
            </a:extLst>
          </p:cNvPr>
          <p:cNvGrpSpPr/>
          <p:nvPr/>
        </p:nvGrpSpPr>
        <p:grpSpPr>
          <a:xfrm>
            <a:off x="5235665" y="3860421"/>
            <a:ext cx="209662" cy="465986"/>
            <a:chOff x="2643076" y="3875660"/>
            <a:chExt cx="209662" cy="465986"/>
          </a:xfrm>
        </p:grpSpPr>
        <p:sp>
          <p:nvSpPr>
            <p:cNvPr id="83" name="Rectangle: Rounded Corners 82">
              <a:extLst>
                <a:ext uri="{FF2B5EF4-FFF2-40B4-BE49-F238E27FC236}">
                  <a16:creationId xmlns:a16="http://schemas.microsoft.com/office/drawing/2014/main" id="{DAFA9986-4F56-6239-4259-EFBEE9452316}"/>
                </a:ext>
              </a:extLst>
            </p:cNvPr>
            <p:cNvSpPr/>
            <p:nvPr/>
          </p:nvSpPr>
          <p:spPr>
            <a:xfrm>
              <a:off x="2643076" y="3875660"/>
              <a:ext cx="209662" cy="4659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TextBox 83">
              <a:extLst>
                <a:ext uri="{FF2B5EF4-FFF2-40B4-BE49-F238E27FC236}">
                  <a16:creationId xmlns:a16="http://schemas.microsoft.com/office/drawing/2014/main" id="{B351B91B-1A3D-34B5-823A-FE429A41B4AE}"/>
                </a:ext>
              </a:extLst>
            </p:cNvPr>
            <p:cNvSpPr txBox="1"/>
            <p:nvPr/>
          </p:nvSpPr>
          <p:spPr>
            <a:xfrm rot="16200000">
              <a:off x="2670162"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UAE</a:t>
              </a:r>
            </a:p>
          </p:txBody>
        </p:sp>
        <p:pic>
          <p:nvPicPr>
            <p:cNvPr id="85" name="Picture 10">
              <a:extLst>
                <a:ext uri="{FF2B5EF4-FFF2-40B4-BE49-F238E27FC236}">
                  <a16:creationId xmlns:a16="http://schemas.microsoft.com/office/drawing/2014/main" id="{86B44A9B-3317-67D8-363C-D456324D43C6}"/>
                </a:ext>
              </a:extLst>
            </p:cNvPr>
            <p:cNvPicPr>
              <a:picLocks noChangeAspect="1" noChangeArrowheads="1"/>
            </p:cNvPicPr>
            <p:nvPr/>
          </p:nvPicPr>
          <p:blipFill>
            <a:blip r:embed="rId13"/>
            <a:srcRect/>
            <a:stretch/>
          </p:blipFill>
          <p:spPr bwMode="auto">
            <a:xfrm>
              <a:off x="2667244" y="4149295"/>
              <a:ext cx="161326" cy="161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7A7959A7-9CE4-A2DC-7202-6A876EC860A1}"/>
              </a:ext>
            </a:extLst>
          </p:cNvPr>
          <p:cNvGrpSpPr/>
          <p:nvPr/>
        </p:nvGrpSpPr>
        <p:grpSpPr>
          <a:xfrm>
            <a:off x="6291395" y="3616165"/>
            <a:ext cx="209662" cy="710242"/>
            <a:chOff x="6285928" y="3631406"/>
            <a:chExt cx="209662" cy="710242"/>
          </a:xfrm>
        </p:grpSpPr>
        <p:sp>
          <p:nvSpPr>
            <p:cNvPr id="87" name="Rectangle: Rounded Corners 86">
              <a:extLst>
                <a:ext uri="{FF2B5EF4-FFF2-40B4-BE49-F238E27FC236}">
                  <a16:creationId xmlns:a16="http://schemas.microsoft.com/office/drawing/2014/main" id="{588679DB-D463-A9E2-0DB1-7759E3BAC0B7}"/>
                </a:ext>
              </a:extLst>
            </p:cNvPr>
            <p:cNvSpPr/>
            <p:nvPr/>
          </p:nvSpPr>
          <p:spPr>
            <a:xfrm>
              <a:off x="6285928" y="3631406"/>
              <a:ext cx="209662" cy="710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TextBox 87">
              <a:extLst>
                <a:ext uri="{FF2B5EF4-FFF2-40B4-BE49-F238E27FC236}">
                  <a16:creationId xmlns:a16="http://schemas.microsoft.com/office/drawing/2014/main" id="{40497363-8C72-E986-48C2-C5998B3925C3}"/>
                </a:ext>
              </a:extLst>
            </p:cNvPr>
            <p:cNvSpPr txBox="1"/>
            <p:nvPr/>
          </p:nvSpPr>
          <p:spPr>
            <a:xfrm rot="16200000">
              <a:off x="6176759" y="3837025"/>
              <a:ext cx="428002" cy="107722"/>
            </a:xfrm>
            <a:prstGeom prst="rect">
              <a:avLst/>
            </a:prstGeom>
            <a:noFill/>
          </p:spPr>
          <p:txBody>
            <a:bodyPr wrap="none" lIns="0" tIns="0" rIns="0" bIns="0" rtlCol="0">
              <a:spAutoFit/>
            </a:bodyPr>
            <a:lstStyle/>
            <a:p>
              <a:r>
                <a:rPr lang="en-IN" sz="700" b="1" dirty="0">
                  <a:latin typeface="Arial Narrow" panose="020B0606020202030204" pitchFamily="34" charset="0"/>
                </a:rPr>
                <a:t>Netherlands</a:t>
              </a:r>
            </a:p>
          </p:txBody>
        </p:sp>
        <p:pic>
          <p:nvPicPr>
            <p:cNvPr id="89" name="Picture 88">
              <a:extLst>
                <a:ext uri="{FF2B5EF4-FFF2-40B4-BE49-F238E27FC236}">
                  <a16:creationId xmlns:a16="http://schemas.microsoft.com/office/drawing/2014/main" id="{861E320D-9542-6826-2313-930553406619}"/>
                </a:ext>
              </a:extLst>
            </p:cNvPr>
            <p:cNvPicPr>
              <a:picLocks noChangeAspect="1" noChangeArrowheads="1"/>
            </p:cNvPicPr>
            <p:nvPr/>
          </p:nvPicPr>
          <p:blipFill>
            <a:blip r:embed="rId14"/>
            <a:srcRect/>
            <a:stretch/>
          </p:blipFill>
          <p:spPr bwMode="auto">
            <a:xfrm>
              <a:off x="6309804" y="4148710"/>
              <a:ext cx="161910" cy="162305"/>
            </a:xfrm>
            <a:custGeom>
              <a:avLst/>
              <a:gdLst>
                <a:gd name="connsiteX0" fmla="*/ 1974850 w 3949700"/>
                <a:gd name="connsiteY0" fmla="*/ 0 h 3949700"/>
                <a:gd name="connsiteX1" fmla="*/ 3949700 w 3949700"/>
                <a:gd name="connsiteY1" fmla="*/ 1974850 h 3949700"/>
                <a:gd name="connsiteX2" fmla="*/ 1974850 w 3949700"/>
                <a:gd name="connsiteY2" fmla="*/ 3949700 h 3949700"/>
                <a:gd name="connsiteX3" fmla="*/ 0 w 3949700"/>
                <a:gd name="connsiteY3" fmla="*/ 1974850 h 3949700"/>
                <a:gd name="connsiteX4" fmla="*/ 1974850 w 3949700"/>
                <a:gd name="connsiteY4" fmla="*/ 0 h 394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00" h="3949700">
                  <a:moveTo>
                    <a:pt x="1974850" y="0"/>
                  </a:moveTo>
                  <a:cubicBezTo>
                    <a:pt x="3065530" y="0"/>
                    <a:pt x="3949700" y="884170"/>
                    <a:pt x="3949700" y="1974850"/>
                  </a:cubicBezTo>
                  <a:cubicBezTo>
                    <a:pt x="3949700" y="3065530"/>
                    <a:pt x="3065530" y="3949700"/>
                    <a:pt x="1974850" y="3949700"/>
                  </a:cubicBezTo>
                  <a:cubicBezTo>
                    <a:pt x="884170" y="3949700"/>
                    <a:pt x="0" y="3065530"/>
                    <a:pt x="0" y="1974850"/>
                  </a:cubicBezTo>
                  <a:cubicBezTo>
                    <a:pt x="0" y="884170"/>
                    <a:pt x="884170" y="0"/>
                    <a:pt x="197485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90" name="Group 89">
            <a:extLst>
              <a:ext uri="{FF2B5EF4-FFF2-40B4-BE49-F238E27FC236}">
                <a16:creationId xmlns:a16="http://schemas.microsoft.com/office/drawing/2014/main" id="{4039C000-DC46-FB2C-54AE-9813FA40F241}"/>
              </a:ext>
            </a:extLst>
          </p:cNvPr>
          <p:cNvGrpSpPr/>
          <p:nvPr/>
        </p:nvGrpSpPr>
        <p:grpSpPr>
          <a:xfrm>
            <a:off x="6809886" y="3713798"/>
            <a:ext cx="209662" cy="612609"/>
            <a:chOff x="7854702" y="3729038"/>
            <a:chExt cx="209662" cy="612609"/>
          </a:xfrm>
        </p:grpSpPr>
        <p:sp>
          <p:nvSpPr>
            <p:cNvPr id="91" name="Rectangle: Rounded Corners 90">
              <a:extLst>
                <a:ext uri="{FF2B5EF4-FFF2-40B4-BE49-F238E27FC236}">
                  <a16:creationId xmlns:a16="http://schemas.microsoft.com/office/drawing/2014/main" id="{9526F16A-59C7-D1AE-F54C-1652312A5EDC}"/>
                </a:ext>
              </a:extLst>
            </p:cNvPr>
            <p:cNvSpPr/>
            <p:nvPr/>
          </p:nvSpPr>
          <p:spPr>
            <a:xfrm>
              <a:off x="7854702" y="3729038"/>
              <a:ext cx="209662" cy="61260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2" name="TextBox 91">
              <a:extLst>
                <a:ext uri="{FF2B5EF4-FFF2-40B4-BE49-F238E27FC236}">
                  <a16:creationId xmlns:a16="http://schemas.microsoft.com/office/drawing/2014/main" id="{C145D745-EC86-2379-66D8-184585179E29}"/>
                </a:ext>
              </a:extLst>
            </p:cNvPr>
            <p:cNvSpPr txBox="1"/>
            <p:nvPr/>
          </p:nvSpPr>
          <p:spPr>
            <a:xfrm rot="16200000">
              <a:off x="7800837" y="3892328"/>
              <a:ext cx="317395" cy="107722"/>
            </a:xfrm>
            <a:prstGeom prst="rect">
              <a:avLst/>
            </a:prstGeom>
            <a:noFill/>
          </p:spPr>
          <p:txBody>
            <a:bodyPr wrap="none" lIns="0" tIns="0" rIns="0" bIns="0" rtlCol="0">
              <a:spAutoFit/>
            </a:bodyPr>
            <a:lstStyle/>
            <a:p>
              <a:r>
                <a:rPr lang="en-IN" sz="700" b="1" dirty="0">
                  <a:latin typeface="Arial Narrow" panose="020B0606020202030204" pitchFamily="34" charset="0"/>
                </a:rPr>
                <a:t>Australia</a:t>
              </a:r>
            </a:p>
          </p:txBody>
        </p:sp>
        <p:pic>
          <p:nvPicPr>
            <p:cNvPr id="93" name="Picture 92">
              <a:extLst>
                <a:ext uri="{FF2B5EF4-FFF2-40B4-BE49-F238E27FC236}">
                  <a16:creationId xmlns:a16="http://schemas.microsoft.com/office/drawing/2014/main" id="{DBF0E0D5-B6B6-89E0-8D04-B2678A4DB47D}"/>
                </a:ext>
              </a:extLst>
            </p:cNvPr>
            <p:cNvPicPr>
              <a:picLocks noChangeAspect="1"/>
            </p:cNvPicPr>
            <p:nvPr/>
          </p:nvPicPr>
          <p:blipFill>
            <a:blip r:embed="rId15"/>
            <a:srcRect/>
            <a:stretch/>
          </p:blipFill>
          <p:spPr>
            <a:xfrm>
              <a:off x="7879469" y="4150497"/>
              <a:ext cx="160127" cy="160518"/>
            </a:xfrm>
            <a:prstGeom prst="rect">
              <a:avLst/>
            </a:prstGeom>
          </p:spPr>
        </p:pic>
      </p:grpSp>
      <p:grpSp>
        <p:nvGrpSpPr>
          <p:cNvPr id="94" name="Group 93">
            <a:extLst>
              <a:ext uri="{FF2B5EF4-FFF2-40B4-BE49-F238E27FC236}">
                <a16:creationId xmlns:a16="http://schemas.microsoft.com/office/drawing/2014/main" id="{18DED70D-40EC-7C6E-D63C-8AB6AB43234C}"/>
              </a:ext>
            </a:extLst>
          </p:cNvPr>
          <p:cNvGrpSpPr/>
          <p:nvPr/>
        </p:nvGrpSpPr>
        <p:grpSpPr>
          <a:xfrm>
            <a:off x="8354570" y="3874134"/>
            <a:ext cx="209662" cy="452273"/>
            <a:chOff x="7325873" y="3889374"/>
            <a:chExt cx="209662" cy="452273"/>
          </a:xfrm>
        </p:grpSpPr>
        <p:sp>
          <p:nvSpPr>
            <p:cNvPr id="95" name="Rectangle: Rounded Corners 94">
              <a:extLst>
                <a:ext uri="{FF2B5EF4-FFF2-40B4-BE49-F238E27FC236}">
                  <a16:creationId xmlns:a16="http://schemas.microsoft.com/office/drawing/2014/main" id="{19D82C8C-631B-5653-4181-019EC468F771}"/>
                </a:ext>
              </a:extLst>
            </p:cNvPr>
            <p:cNvSpPr/>
            <p:nvPr/>
          </p:nvSpPr>
          <p:spPr>
            <a:xfrm>
              <a:off x="7325873" y="3889374"/>
              <a:ext cx="209662" cy="4522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6" name="TextBox 95">
              <a:extLst>
                <a:ext uri="{FF2B5EF4-FFF2-40B4-BE49-F238E27FC236}">
                  <a16:creationId xmlns:a16="http://schemas.microsoft.com/office/drawing/2014/main" id="{E83AE29D-A58A-D578-A92A-8671E2ABD540}"/>
                </a:ext>
              </a:extLst>
            </p:cNvPr>
            <p:cNvSpPr txBox="1"/>
            <p:nvPr/>
          </p:nvSpPr>
          <p:spPr>
            <a:xfrm rot="16200000">
              <a:off x="7352959"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KSA</a:t>
              </a:r>
            </a:p>
          </p:txBody>
        </p:sp>
        <p:pic>
          <p:nvPicPr>
            <p:cNvPr id="97" name="Picture 96">
              <a:extLst>
                <a:ext uri="{FF2B5EF4-FFF2-40B4-BE49-F238E27FC236}">
                  <a16:creationId xmlns:a16="http://schemas.microsoft.com/office/drawing/2014/main" id="{4DFCF698-DC71-7921-45DE-B14EBF909D28}"/>
                </a:ext>
              </a:extLst>
            </p:cNvPr>
            <p:cNvPicPr>
              <a:picLocks noChangeAspect="1"/>
            </p:cNvPicPr>
            <p:nvPr/>
          </p:nvPicPr>
          <p:blipFill>
            <a:blip r:embed="rId16"/>
            <a:srcRect/>
            <a:stretch/>
          </p:blipFill>
          <p:spPr>
            <a:xfrm>
              <a:off x="7349637" y="4148485"/>
              <a:ext cx="162134" cy="162530"/>
            </a:xfrm>
            <a:custGeom>
              <a:avLst/>
              <a:gdLst>
                <a:gd name="connsiteX0" fmla="*/ 995681 w 1991362"/>
                <a:gd name="connsiteY0" fmla="*/ 0 h 1991358"/>
                <a:gd name="connsiteX1" fmla="*/ 1991362 w 1991362"/>
                <a:gd name="connsiteY1" fmla="*/ 995679 h 1991358"/>
                <a:gd name="connsiteX2" fmla="*/ 995681 w 1991362"/>
                <a:gd name="connsiteY2" fmla="*/ 1991358 h 1991358"/>
                <a:gd name="connsiteX3" fmla="*/ 0 w 1991362"/>
                <a:gd name="connsiteY3" fmla="*/ 995679 h 1991358"/>
                <a:gd name="connsiteX4" fmla="*/ 995681 w 1991362"/>
                <a:gd name="connsiteY4" fmla="*/ 0 h 199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58">
                  <a:moveTo>
                    <a:pt x="995681" y="0"/>
                  </a:moveTo>
                  <a:cubicBezTo>
                    <a:pt x="1545580" y="0"/>
                    <a:pt x="1991362" y="445781"/>
                    <a:pt x="1991362" y="995679"/>
                  </a:cubicBezTo>
                  <a:cubicBezTo>
                    <a:pt x="1991362" y="1545577"/>
                    <a:pt x="1545580" y="1991358"/>
                    <a:pt x="995681" y="1991358"/>
                  </a:cubicBezTo>
                  <a:cubicBezTo>
                    <a:pt x="445782" y="1991358"/>
                    <a:pt x="0" y="1545577"/>
                    <a:pt x="0" y="995679"/>
                  </a:cubicBezTo>
                  <a:cubicBezTo>
                    <a:pt x="0" y="445781"/>
                    <a:pt x="445782" y="0"/>
                    <a:pt x="995681" y="0"/>
                  </a:cubicBezTo>
                  <a:close/>
                </a:path>
              </a:pathLst>
            </a:custGeom>
          </p:spPr>
        </p:pic>
      </p:grpSp>
      <p:grpSp>
        <p:nvGrpSpPr>
          <p:cNvPr id="98" name="Group 97">
            <a:extLst>
              <a:ext uri="{FF2B5EF4-FFF2-40B4-BE49-F238E27FC236}">
                <a16:creationId xmlns:a16="http://schemas.microsoft.com/office/drawing/2014/main" id="{3A8672D3-B381-3588-49DF-7BB9171DD07B}"/>
              </a:ext>
            </a:extLst>
          </p:cNvPr>
          <p:cNvGrpSpPr/>
          <p:nvPr/>
        </p:nvGrpSpPr>
        <p:grpSpPr>
          <a:xfrm>
            <a:off x="5772904" y="3698683"/>
            <a:ext cx="209662" cy="627724"/>
            <a:chOff x="1072749" y="3713922"/>
            <a:chExt cx="209662" cy="627724"/>
          </a:xfrm>
        </p:grpSpPr>
        <p:sp>
          <p:nvSpPr>
            <p:cNvPr id="99" name="Rectangle: Rounded Corners 98">
              <a:extLst>
                <a:ext uri="{FF2B5EF4-FFF2-40B4-BE49-F238E27FC236}">
                  <a16:creationId xmlns:a16="http://schemas.microsoft.com/office/drawing/2014/main" id="{3689D25C-4F90-077E-4C54-96B1C96CD33C}"/>
                </a:ext>
              </a:extLst>
            </p:cNvPr>
            <p:cNvSpPr/>
            <p:nvPr/>
          </p:nvSpPr>
          <p:spPr>
            <a:xfrm>
              <a:off x="1072749" y="3713922"/>
              <a:ext cx="209662" cy="6277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0" name="Picture 4">
              <a:extLst>
                <a:ext uri="{FF2B5EF4-FFF2-40B4-BE49-F238E27FC236}">
                  <a16:creationId xmlns:a16="http://schemas.microsoft.com/office/drawing/2014/main" id="{3F229D46-6757-5FEF-C794-D841E700126A}"/>
                </a:ext>
              </a:extLst>
            </p:cNvPr>
            <p:cNvPicPr>
              <a:picLocks noChangeAspect="1" noChangeArrowheads="1"/>
            </p:cNvPicPr>
            <p:nvPr/>
          </p:nvPicPr>
          <p:blipFill>
            <a:blip r:embed="rId17"/>
            <a:srcRect/>
            <a:stretch/>
          </p:blipFill>
          <p:spPr bwMode="auto">
            <a:xfrm>
              <a:off x="1098057" y="4151579"/>
              <a:ext cx="159048" cy="15943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A45A7066-3FB4-72AA-B934-85C173981839}"/>
                </a:ext>
              </a:extLst>
            </p:cNvPr>
            <p:cNvSpPr txBox="1"/>
            <p:nvPr/>
          </p:nvSpPr>
          <p:spPr>
            <a:xfrm rot="16200000">
              <a:off x="1016478" y="3889924"/>
              <a:ext cx="322204" cy="107722"/>
            </a:xfrm>
            <a:prstGeom prst="rect">
              <a:avLst/>
            </a:prstGeom>
            <a:noFill/>
          </p:spPr>
          <p:txBody>
            <a:bodyPr wrap="none" lIns="0" tIns="0" rIns="0" bIns="0" rtlCol="0">
              <a:spAutoFit/>
            </a:bodyPr>
            <a:lstStyle/>
            <a:p>
              <a:r>
                <a:rPr lang="en-IN" sz="700" b="1" dirty="0">
                  <a:latin typeface="Arial Narrow" panose="020B0606020202030204" pitchFamily="34" charset="0"/>
                </a:rPr>
                <a:t>Germany</a:t>
              </a:r>
            </a:p>
          </p:txBody>
        </p:sp>
      </p:grpSp>
      <p:grpSp>
        <p:nvGrpSpPr>
          <p:cNvPr id="102" name="Group 101">
            <a:extLst>
              <a:ext uri="{FF2B5EF4-FFF2-40B4-BE49-F238E27FC236}">
                <a16:creationId xmlns:a16="http://schemas.microsoft.com/office/drawing/2014/main" id="{64E63337-03DB-4CBB-8988-29B7FB8683E2}"/>
              </a:ext>
            </a:extLst>
          </p:cNvPr>
          <p:cNvGrpSpPr/>
          <p:nvPr/>
        </p:nvGrpSpPr>
        <p:grpSpPr>
          <a:xfrm>
            <a:off x="7830321" y="3587589"/>
            <a:ext cx="209662" cy="738818"/>
            <a:chOff x="2090453" y="3602830"/>
            <a:chExt cx="209662" cy="738818"/>
          </a:xfrm>
        </p:grpSpPr>
        <p:sp>
          <p:nvSpPr>
            <p:cNvPr id="103" name="Rectangle: Rounded Corners 102">
              <a:extLst>
                <a:ext uri="{FF2B5EF4-FFF2-40B4-BE49-F238E27FC236}">
                  <a16:creationId xmlns:a16="http://schemas.microsoft.com/office/drawing/2014/main" id="{0E5C0089-0CFB-3A02-D917-3F419239AD5B}"/>
                </a:ext>
              </a:extLst>
            </p:cNvPr>
            <p:cNvSpPr/>
            <p:nvPr/>
          </p:nvSpPr>
          <p:spPr>
            <a:xfrm>
              <a:off x="2090453" y="3602830"/>
              <a:ext cx="209662" cy="7388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TextBox 103">
              <a:extLst>
                <a:ext uri="{FF2B5EF4-FFF2-40B4-BE49-F238E27FC236}">
                  <a16:creationId xmlns:a16="http://schemas.microsoft.com/office/drawing/2014/main" id="{FE7BEDC8-4F5D-4CBA-B8ED-E28C2A8F2C00}"/>
                </a:ext>
              </a:extLst>
            </p:cNvPr>
            <p:cNvSpPr txBox="1"/>
            <p:nvPr/>
          </p:nvSpPr>
          <p:spPr>
            <a:xfrm rot="16200000">
              <a:off x="1975673" y="3831414"/>
              <a:ext cx="439223" cy="107722"/>
            </a:xfrm>
            <a:prstGeom prst="rect">
              <a:avLst/>
            </a:prstGeom>
            <a:noFill/>
          </p:spPr>
          <p:txBody>
            <a:bodyPr wrap="none" lIns="0" tIns="0" rIns="0" bIns="0" rtlCol="0">
              <a:spAutoFit/>
            </a:bodyPr>
            <a:lstStyle/>
            <a:p>
              <a:r>
                <a:rPr lang="en-IN" sz="700" b="1" dirty="0">
                  <a:latin typeface="Arial Narrow" panose="020B0606020202030204" pitchFamily="34" charset="0"/>
                </a:rPr>
                <a:t>South Korea</a:t>
              </a:r>
            </a:p>
          </p:txBody>
        </p:sp>
        <p:pic>
          <p:nvPicPr>
            <p:cNvPr id="105" name="Picture 104">
              <a:extLst>
                <a:ext uri="{FF2B5EF4-FFF2-40B4-BE49-F238E27FC236}">
                  <a16:creationId xmlns:a16="http://schemas.microsoft.com/office/drawing/2014/main" id="{18CBE9E3-8E7A-B6DC-DAE7-4DAFE8C10BE3}"/>
                </a:ext>
              </a:extLst>
            </p:cNvPr>
            <p:cNvPicPr>
              <a:picLocks noChangeAspect="1" noChangeArrowheads="1"/>
            </p:cNvPicPr>
            <p:nvPr/>
          </p:nvPicPr>
          <p:blipFill>
            <a:blip r:embed="rId18"/>
            <a:srcRect/>
            <a:stretch/>
          </p:blipFill>
          <p:spPr bwMode="auto">
            <a:xfrm>
              <a:off x="2113892" y="4148018"/>
              <a:ext cx="161605" cy="162000"/>
            </a:xfrm>
            <a:custGeom>
              <a:avLst/>
              <a:gdLst>
                <a:gd name="connsiteX0" fmla="*/ 90799 w 186194"/>
                <a:gd name="connsiteY0" fmla="*/ 0 h 156810"/>
                <a:gd name="connsiteX1" fmla="*/ 136606 w 186194"/>
                <a:gd name="connsiteY1" fmla="*/ 6162 h 156810"/>
                <a:gd name="connsiteX2" fmla="*/ 162420 w 186194"/>
                <a:gd name="connsiteY2" fmla="*/ 17758 h 156810"/>
                <a:gd name="connsiteX3" fmla="*/ 178878 w 186194"/>
                <a:gd name="connsiteY3" fmla="*/ 42168 h 156810"/>
                <a:gd name="connsiteX4" fmla="*/ 186194 w 186194"/>
                <a:gd name="connsiteY4" fmla="*/ 78405 h 156810"/>
                <a:gd name="connsiteX5" fmla="*/ 178878 w 186194"/>
                <a:gd name="connsiteY5" fmla="*/ 114643 h 156810"/>
                <a:gd name="connsiteX6" fmla="*/ 162420 w 186194"/>
                <a:gd name="connsiteY6" fmla="*/ 139053 h 156810"/>
                <a:gd name="connsiteX7" fmla="*/ 136606 w 186194"/>
                <a:gd name="connsiteY7" fmla="*/ 150649 h 156810"/>
                <a:gd name="connsiteX8" fmla="*/ 90799 w 186194"/>
                <a:gd name="connsiteY8" fmla="*/ 156810 h 156810"/>
                <a:gd name="connsiteX9" fmla="*/ 44993 w 186194"/>
                <a:gd name="connsiteY9" fmla="*/ 150649 h 156810"/>
                <a:gd name="connsiteX10" fmla="*/ 25771 w 186194"/>
                <a:gd name="connsiteY10" fmla="*/ 142014 h 156810"/>
                <a:gd name="connsiteX11" fmla="*/ 7316 w 186194"/>
                <a:gd name="connsiteY11" fmla="*/ 114643 h 156810"/>
                <a:gd name="connsiteX12" fmla="*/ 0 w 186194"/>
                <a:gd name="connsiteY12" fmla="*/ 78405 h 156810"/>
                <a:gd name="connsiteX13" fmla="*/ 7316 w 186194"/>
                <a:gd name="connsiteY13" fmla="*/ 42168 h 156810"/>
                <a:gd name="connsiteX14" fmla="*/ 25771 w 186194"/>
                <a:gd name="connsiteY14" fmla="*/ 14796 h 156810"/>
                <a:gd name="connsiteX15" fmla="*/ 44993 w 186194"/>
                <a:gd name="connsiteY15" fmla="*/ 6162 h 156810"/>
                <a:gd name="connsiteX16" fmla="*/ 90799 w 186194"/>
                <a:gd name="connsiteY16" fmla="*/ 0 h 1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4" h="156810">
                  <a:moveTo>
                    <a:pt x="90799" y="0"/>
                  </a:moveTo>
                  <a:cubicBezTo>
                    <a:pt x="107047" y="0"/>
                    <a:pt x="122527" y="2194"/>
                    <a:pt x="136606" y="6162"/>
                  </a:cubicBezTo>
                  <a:lnTo>
                    <a:pt x="162420" y="17758"/>
                  </a:lnTo>
                  <a:lnTo>
                    <a:pt x="178878" y="42168"/>
                  </a:lnTo>
                  <a:cubicBezTo>
                    <a:pt x="183589" y="53306"/>
                    <a:pt x="186194" y="65551"/>
                    <a:pt x="186194" y="78405"/>
                  </a:cubicBezTo>
                  <a:cubicBezTo>
                    <a:pt x="186194" y="91259"/>
                    <a:pt x="183589" y="103505"/>
                    <a:pt x="178878" y="114643"/>
                  </a:cubicBezTo>
                  <a:lnTo>
                    <a:pt x="162420" y="139053"/>
                  </a:lnTo>
                  <a:lnTo>
                    <a:pt x="136606" y="150649"/>
                  </a:lnTo>
                  <a:cubicBezTo>
                    <a:pt x="122527" y="154616"/>
                    <a:pt x="107047" y="156810"/>
                    <a:pt x="90799" y="156810"/>
                  </a:cubicBezTo>
                  <a:cubicBezTo>
                    <a:pt x="74551" y="156810"/>
                    <a:pt x="59072" y="154616"/>
                    <a:pt x="44993" y="150649"/>
                  </a:cubicBezTo>
                  <a:lnTo>
                    <a:pt x="25771" y="142014"/>
                  </a:lnTo>
                  <a:lnTo>
                    <a:pt x="7316" y="114643"/>
                  </a:lnTo>
                  <a:cubicBezTo>
                    <a:pt x="2605" y="103505"/>
                    <a:pt x="0" y="91259"/>
                    <a:pt x="0" y="78405"/>
                  </a:cubicBezTo>
                  <a:cubicBezTo>
                    <a:pt x="0" y="65551"/>
                    <a:pt x="2605" y="53306"/>
                    <a:pt x="7316" y="42168"/>
                  </a:cubicBezTo>
                  <a:lnTo>
                    <a:pt x="25771" y="14796"/>
                  </a:lnTo>
                  <a:lnTo>
                    <a:pt x="44993" y="6162"/>
                  </a:lnTo>
                  <a:cubicBezTo>
                    <a:pt x="59072" y="2194"/>
                    <a:pt x="74551" y="0"/>
                    <a:pt x="90799" y="0"/>
                  </a:cubicBezTo>
                  <a:close/>
                </a:path>
              </a:pathLst>
            </a:custGeom>
            <a:noFill/>
            <a:extLst>
              <a:ext uri="{909E8E84-426E-40DD-AFC4-6F175D3DCCD1}">
                <a14:hiddenFill xmlns:a14="http://schemas.microsoft.com/office/drawing/2010/main">
                  <a:solidFill>
                    <a:srgbClr val="FFFFFF"/>
                  </a:solidFill>
                </a14:hiddenFill>
              </a:ext>
            </a:extLst>
          </p:spPr>
        </p:pic>
      </p:grpSp>
      <p:sp>
        <p:nvSpPr>
          <p:cNvPr id="106" name="Rectangle 105">
            <a:extLst>
              <a:ext uri="{FF2B5EF4-FFF2-40B4-BE49-F238E27FC236}">
                <a16:creationId xmlns:a16="http://schemas.microsoft.com/office/drawing/2014/main" id="{8F28D1EB-C4FC-448A-F4C4-EAE69981B134}"/>
              </a:ext>
            </a:extLst>
          </p:cNvPr>
          <p:cNvSpPr/>
          <p:nvPr/>
        </p:nvSpPr>
        <p:spPr>
          <a:xfrm>
            <a:off x="6573435" y="285337"/>
            <a:ext cx="2240365" cy="1467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200" b="1" dirty="0">
                <a:solidFill>
                  <a:schemeClr val="accent1"/>
                </a:solidFill>
              </a:rPr>
              <a:t>61% </a:t>
            </a:r>
            <a:br>
              <a:rPr lang="en-US" sz="1400" dirty="0"/>
            </a:br>
            <a:r>
              <a:rPr lang="en-US" sz="1200" dirty="0"/>
              <a:t>of CISOs agree that there are excessive expectations on the</a:t>
            </a:r>
          </a:p>
          <a:p>
            <a:pPr>
              <a:lnSpc>
                <a:spcPct val="90000"/>
              </a:lnSpc>
            </a:pPr>
            <a:r>
              <a:rPr lang="en-US" sz="1200" dirty="0"/>
              <a:t>CISO/CSO.</a:t>
            </a:r>
          </a:p>
        </p:txBody>
      </p:sp>
    </p:spTree>
    <p:extLst>
      <p:ext uri="{BB962C8B-B14F-4D97-AF65-F5344CB8AC3E}">
        <p14:creationId xmlns:p14="http://schemas.microsoft.com/office/powerpoint/2010/main" val="345269484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5D9E-1C8D-CC65-0DFB-159FEC2724B3}"/>
              </a:ext>
            </a:extLst>
          </p:cNvPr>
          <p:cNvSpPr>
            <a:spLocks noGrp="1"/>
          </p:cNvSpPr>
          <p:nvPr>
            <p:ph type="title"/>
          </p:nvPr>
        </p:nvSpPr>
        <p:spPr/>
        <p:txBody>
          <a:bodyPr/>
          <a:lstStyle/>
          <a:p>
            <a:r>
              <a:rPr lang="en-US" sz="2800" dirty="0"/>
              <a:t>The Burden of Personal Liability</a:t>
            </a:r>
            <a:endParaRPr lang="en-IN" sz="2800" dirty="0"/>
          </a:p>
        </p:txBody>
      </p:sp>
      <p:sp>
        <p:nvSpPr>
          <p:cNvPr id="3" name="TextBox 2">
            <a:extLst>
              <a:ext uri="{FF2B5EF4-FFF2-40B4-BE49-F238E27FC236}">
                <a16:creationId xmlns:a16="http://schemas.microsoft.com/office/drawing/2014/main" id="{8CE02D8F-0039-2E06-54A1-243781821DE8}"/>
              </a:ext>
            </a:extLst>
          </p:cNvPr>
          <p:cNvSpPr txBox="1"/>
          <p:nvPr/>
        </p:nvSpPr>
        <p:spPr>
          <a:xfrm>
            <a:off x="338738" y="936397"/>
            <a:ext cx="8466524" cy="968603"/>
          </a:xfrm>
          <a:prstGeom prst="rect">
            <a:avLst/>
          </a:prstGeom>
          <a:noFill/>
        </p:spPr>
        <p:txBody>
          <a:bodyPr wrap="square" lIns="0" tIns="0" rIns="0" bIns="0" rtlCol="0">
            <a:noAutofit/>
          </a:bodyPr>
          <a:lstStyle/>
          <a:p>
            <a:pPr algn="l">
              <a:spcBef>
                <a:spcPts val="600"/>
              </a:spcBef>
            </a:pPr>
            <a:r>
              <a:rPr lang="en-US" sz="1400" dirty="0"/>
              <a:t>Another significant contributor to the pressure felt by CISOs is the possibility of personal liability - </a:t>
            </a:r>
            <a:r>
              <a:rPr lang="en-US" sz="1400" b="1" dirty="0"/>
              <a:t>62% </a:t>
            </a:r>
            <a:r>
              <a:rPr lang="en-US" sz="1400" dirty="0"/>
              <a:t>expressed concern about the subject.</a:t>
            </a:r>
          </a:p>
          <a:p>
            <a:pPr algn="l">
              <a:spcBef>
                <a:spcPts val="600"/>
              </a:spcBef>
            </a:pPr>
            <a:r>
              <a:rPr lang="en-US" sz="1400" dirty="0"/>
              <a:t>Most CISOs </a:t>
            </a:r>
            <a:r>
              <a:rPr lang="en-US" sz="1400" b="1" dirty="0"/>
              <a:t>(61%) </a:t>
            </a:r>
            <a:r>
              <a:rPr lang="en-US" sz="1400" dirty="0"/>
              <a:t>say they would not join an organization that does not offer directors and officers (D&amp;O) insurance to protect them from financial liability stemming from a successful cyber attack. </a:t>
            </a:r>
          </a:p>
        </p:txBody>
      </p:sp>
      <p:sp>
        <p:nvSpPr>
          <p:cNvPr id="4" name="Rectangle 3">
            <a:extLst>
              <a:ext uri="{FF2B5EF4-FFF2-40B4-BE49-F238E27FC236}">
                <a16:creationId xmlns:a16="http://schemas.microsoft.com/office/drawing/2014/main" id="{255A43DE-F5D9-6184-4CC2-E836EAA43FB3}"/>
              </a:ext>
            </a:extLst>
          </p:cNvPr>
          <p:cNvSpPr/>
          <p:nvPr/>
        </p:nvSpPr>
        <p:spPr>
          <a:xfrm>
            <a:off x="336550" y="2034540"/>
            <a:ext cx="8468712" cy="2645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7" name="Picture 6">
            <a:extLst>
              <a:ext uri="{FF2B5EF4-FFF2-40B4-BE49-F238E27FC236}">
                <a16:creationId xmlns:a16="http://schemas.microsoft.com/office/drawing/2014/main" id="{062DB599-9F34-2292-E00D-E5F647A9E047}"/>
              </a:ext>
            </a:extLst>
          </p:cNvPr>
          <p:cNvPicPr>
            <a:picLocks noChangeAspect="1"/>
          </p:cNvPicPr>
          <p:nvPr/>
        </p:nvPicPr>
        <p:blipFill>
          <a:blip r:embed="rId3"/>
          <a:stretch>
            <a:fillRect/>
          </a:stretch>
        </p:blipFill>
        <p:spPr>
          <a:xfrm>
            <a:off x="1249680" y="2445067"/>
            <a:ext cx="6644640" cy="2117914"/>
          </a:xfrm>
          <a:prstGeom prst="rect">
            <a:avLst/>
          </a:prstGeom>
        </p:spPr>
      </p:pic>
      <p:sp>
        <p:nvSpPr>
          <p:cNvPr id="5" name="TextBox 4">
            <a:extLst>
              <a:ext uri="{FF2B5EF4-FFF2-40B4-BE49-F238E27FC236}">
                <a16:creationId xmlns:a16="http://schemas.microsoft.com/office/drawing/2014/main" id="{1B98B584-F573-077A-067A-DCB97807108A}"/>
              </a:ext>
            </a:extLst>
          </p:cNvPr>
          <p:cNvSpPr txBox="1"/>
          <p:nvPr/>
        </p:nvSpPr>
        <p:spPr>
          <a:xfrm>
            <a:off x="1722120" y="2126304"/>
            <a:ext cx="5638800" cy="507831"/>
          </a:xfrm>
          <a:prstGeom prst="rect">
            <a:avLst/>
          </a:prstGeom>
          <a:noFill/>
        </p:spPr>
        <p:txBody>
          <a:bodyPr wrap="square" rtlCol="0">
            <a:spAutoFit/>
          </a:bodyPr>
          <a:lstStyle/>
          <a:p>
            <a:pPr algn="ctr"/>
            <a:r>
              <a:rPr lang="en-US" sz="900" b="1" dirty="0">
                <a:solidFill>
                  <a:schemeClr val="tx2"/>
                </a:solidFill>
              </a:rPr>
              <a:t>Percentage of CISOs who agree that they would not join an organization that does not offer</a:t>
            </a:r>
          </a:p>
          <a:p>
            <a:pPr algn="ctr"/>
            <a:r>
              <a:rPr lang="en-US" sz="900" b="1" dirty="0">
                <a:solidFill>
                  <a:schemeClr val="tx2"/>
                </a:solidFill>
              </a:rPr>
              <a:t>directors and officers (D&amp;O) insurance coverage (or similar personal liability insurance) to</a:t>
            </a:r>
          </a:p>
          <a:p>
            <a:pPr algn="ctr"/>
            <a:r>
              <a:rPr lang="en-US" sz="900" b="1" dirty="0">
                <a:solidFill>
                  <a:schemeClr val="tx2"/>
                </a:solidFill>
              </a:rPr>
              <a:t>protect them from financial liability in the event of a successful cyber attack.</a:t>
            </a:r>
            <a:endParaRPr lang="en-IN" sz="700" dirty="0">
              <a:solidFill>
                <a:schemeClr val="tx2"/>
              </a:solidFill>
            </a:endParaRPr>
          </a:p>
        </p:txBody>
      </p:sp>
    </p:spTree>
    <p:extLst>
      <p:ext uri="{BB962C8B-B14F-4D97-AF65-F5344CB8AC3E}">
        <p14:creationId xmlns:p14="http://schemas.microsoft.com/office/powerpoint/2010/main" val="103281600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054A9-308E-A0F2-D370-7183C06536B9}"/>
              </a:ext>
            </a:extLst>
          </p:cNvPr>
          <p:cNvSpPr>
            <a:spLocks noGrp="1"/>
          </p:cNvSpPr>
          <p:nvPr>
            <p:ph type="title"/>
          </p:nvPr>
        </p:nvSpPr>
        <p:spPr/>
        <p:txBody>
          <a:bodyPr/>
          <a:lstStyle/>
          <a:p>
            <a:r>
              <a:rPr lang="en-IN" sz="2800" dirty="0"/>
              <a:t>Global Key Findings</a:t>
            </a:r>
          </a:p>
        </p:txBody>
      </p:sp>
      <p:sp>
        <p:nvSpPr>
          <p:cNvPr id="3" name="TextBox 2">
            <a:extLst>
              <a:ext uri="{FF2B5EF4-FFF2-40B4-BE49-F238E27FC236}">
                <a16:creationId xmlns:a16="http://schemas.microsoft.com/office/drawing/2014/main" id="{D7734AE8-C14E-2F99-8243-3B3FCF002FB2}"/>
              </a:ext>
            </a:extLst>
          </p:cNvPr>
          <p:cNvSpPr txBox="1"/>
          <p:nvPr/>
        </p:nvSpPr>
        <p:spPr>
          <a:xfrm>
            <a:off x="338738" y="878235"/>
            <a:ext cx="5170522" cy="3771545"/>
          </a:xfrm>
          <a:prstGeom prst="rect">
            <a:avLst/>
          </a:prstGeom>
          <a:noFill/>
        </p:spPr>
        <p:txBody>
          <a:bodyPr wrap="square" lIns="0" tIns="0" rIns="0" bIns="0" rtlCol="0">
            <a:spAutoFit/>
          </a:bodyPr>
          <a:lstStyle/>
          <a:p>
            <a:pPr marL="0" marR="0">
              <a:lnSpc>
                <a:spcPct val="107000"/>
              </a:lnSpc>
              <a:spcBef>
                <a:spcPts val="1200"/>
              </a:spcBef>
              <a:spcAft>
                <a:spcPts val="0"/>
              </a:spcAft>
            </a:pPr>
            <a:r>
              <a:rPr lang="en-US" sz="1050" b="1" dirty="0">
                <a:effectLst/>
                <a:ea typeface="Times New Roman" panose="02020603050405020304" pitchFamily="18" charset="0"/>
                <a:cs typeface="Times New Roman" panose="02020603050405020304" pitchFamily="18" charset="0"/>
              </a:rPr>
              <a:t>Proofpoint’s 2023 Voice of the CISO Report Reveals Nearly Two-Thirds of CISOs have had to Deal with the Loss of Sensitive Data in the Past 12 Months</a:t>
            </a:r>
            <a:endParaRPr lang="en-US" sz="1050" b="1" dirty="0">
              <a:ea typeface="Times New Roman" panose="02020603050405020304" pitchFamily="18" charset="0"/>
              <a:cs typeface="Times New Roman" panose="02020603050405020304" pitchFamily="18" charset="0"/>
            </a:endParaRPr>
          </a:p>
          <a:p>
            <a:pPr marL="0" marR="0">
              <a:lnSpc>
                <a:spcPct val="107000"/>
              </a:lnSpc>
              <a:spcBef>
                <a:spcPts val="1200"/>
              </a:spcBef>
              <a:spcAft>
                <a:spcPts val="0"/>
              </a:spcAft>
            </a:pPr>
            <a:r>
              <a:rPr lang="en-US" sz="1050" i="1" dirty="0">
                <a:effectLst/>
                <a:ea typeface="Calibri" panose="020F0502020204030204" pitchFamily="34" charset="0"/>
                <a:cs typeface="Times New Roman" panose="02020603050405020304" pitchFamily="18" charset="0"/>
              </a:rPr>
              <a:t>82% of CISOs believe employees leaving the organization contributed to the data loss incident, a challenge exacerbated by staff turnover</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b="1" dirty="0">
              <a:solidFill>
                <a:srgbClr val="212121"/>
              </a:solidFill>
              <a:effectLst/>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Times New Roman" panose="02020603050405020304" pitchFamily="18" charset="0"/>
              </a:rPr>
              <a:t>CISOs have returned to the elevated concerns and feelings of unpreparedness they experienced early in the pandemic: </a:t>
            </a:r>
            <a:r>
              <a:rPr lang="en-US" sz="1050" dirty="0">
                <a:solidFill>
                  <a:srgbClr val="212121"/>
                </a:solidFill>
                <a:effectLst/>
                <a:ea typeface="Times New Roman" panose="02020603050405020304" pitchFamily="18" charset="0"/>
                <a:cs typeface="Times New Roman" panose="02020603050405020304" pitchFamily="18" charset="0"/>
              </a:rPr>
              <a:t>68% feel at risk of experiencing a material cyber attack in the next 12 months, compared to 48% last year and 64% in 2021. Further, 61% believe their organization is unprepared to cope with a targeted cyber attack, compared to 50% last year and 66% in 2021.</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dirty="0">
              <a:solidFill>
                <a:srgbClr val="21212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Calibri" panose="020F0502020204030204" pitchFamily="34" charset="0"/>
              </a:rPr>
              <a:t>The loss of sensitive data is exacerbated by employee turnover:</a:t>
            </a:r>
            <a:r>
              <a:rPr lang="en-US" sz="1050" dirty="0">
                <a:solidFill>
                  <a:srgbClr val="212121"/>
                </a:solidFill>
                <a:effectLst/>
                <a:ea typeface="Times New Roman" panose="02020603050405020304" pitchFamily="18" charset="0"/>
                <a:cs typeface="Calibri" panose="020F0502020204030204" pitchFamily="34" charset="0"/>
              </a:rPr>
              <a:t> 63% of security leaders reported having to deal with a material loss of sensitive data in the past 12 months and of those, 82% agreed that employees leaving the organization contributed to the loss. Despite those losses, 60% of CISOs believe they have adequate controls to protect their data.</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dirty="0">
              <a:solidFill>
                <a:srgbClr val="21212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Calibri" panose="020F0502020204030204" pitchFamily="34" charset="0"/>
              </a:rPr>
              <a:t>Email fraud tops the list of the most significant threats:</a:t>
            </a:r>
            <a:r>
              <a:rPr lang="en-US" sz="1050" dirty="0">
                <a:solidFill>
                  <a:srgbClr val="212121"/>
                </a:solidFill>
                <a:effectLst/>
                <a:ea typeface="Times New Roman" panose="02020603050405020304" pitchFamily="18" charset="0"/>
                <a:cs typeface="Calibri" panose="020F0502020204030204" pitchFamily="34" charset="0"/>
              </a:rPr>
              <a:t> while the top threats perceived by CISOs are almost the same as last year, email fraud (business email compromise) moved from the fourth spot to the top, followed closely by insider threats, cloud account compromise and DDoS attacks.</a:t>
            </a:r>
            <a:endParaRPr lang="en-US" sz="1050" dirty="0">
              <a:solidFill>
                <a:srgbClr val="212121"/>
              </a:solidFill>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03F0DCE-484F-F472-48F5-2C9FAB2DD7B1}"/>
              </a:ext>
            </a:extLst>
          </p:cNvPr>
          <p:cNvPicPr>
            <a:picLocks noChangeAspect="1"/>
          </p:cNvPicPr>
          <p:nvPr/>
        </p:nvPicPr>
        <p:blipFill>
          <a:blip r:embed="rId2"/>
          <a:stretch>
            <a:fillRect/>
          </a:stretch>
        </p:blipFill>
        <p:spPr>
          <a:xfrm>
            <a:off x="5931966" y="754380"/>
            <a:ext cx="2873295" cy="3733800"/>
          </a:xfrm>
          <a:prstGeom prst="rect">
            <a:avLst/>
          </a:prstGeom>
        </p:spPr>
      </p:pic>
    </p:spTree>
    <p:extLst>
      <p:ext uri="{BB962C8B-B14F-4D97-AF65-F5344CB8AC3E}">
        <p14:creationId xmlns:p14="http://schemas.microsoft.com/office/powerpoint/2010/main" val="29665202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6D880-CD1E-3B96-A594-457116A71293}"/>
              </a:ext>
            </a:extLst>
          </p:cNvPr>
          <p:cNvSpPr>
            <a:spLocks noGrp="1"/>
          </p:cNvSpPr>
          <p:nvPr>
            <p:ph type="title"/>
          </p:nvPr>
        </p:nvSpPr>
        <p:spPr/>
        <p:txBody>
          <a:bodyPr/>
          <a:lstStyle/>
          <a:p>
            <a:r>
              <a:rPr lang="en-IN" sz="2800" dirty="0"/>
              <a:t>Global Key Findings - continued</a:t>
            </a:r>
          </a:p>
        </p:txBody>
      </p:sp>
      <p:sp>
        <p:nvSpPr>
          <p:cNvPr id="3" name="TextBox 2">
            <a:extLst>
              <a:ext uri="{FF2B5EF4-FFF2-40B4-BE49-F238E27FC236}">
                <a16:creationId xmlns:a16="http://schemas.microsoft.com/office/drawing/2014/main" id="{B33DF655-D18B-746F-D856-0DA0AE79C647}"/>
              </a:ext>
            </a:extLst>
          </p:cNvPr>
          <p:cNvSpPr txBox="1"/>
          <p:nvPr/>
        </p:nvSpPr>
        <p:spPr>
          <a:xfrm>
            <a:off x="338738" y="878235"/>
            <a:ext cx="8475062" cy="3753335"/>
          </a:xfrm>
          <a:prstGeom prst="rect">
            <a:avLst/>
          </a:prstGeom>
          <a:noFill/>
        </p:spPr>
        <p:txBody>
          <a:bodyPr wrap="square" lIns="0" tIns="0" rIns="0" bIns="0" rtlCol="0">
            <a:spAutoFit/>
          </a:bodyPr>
          <a:lstStyle/>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Calibri" panose="020F0502020204030204" pitchFamily="34" charset="0"/>
              </a:rPr>
              <a:t>Most organizations are likely to pay a ransom if impacted by ransomware: </a:t>
            </a:r>
            <a:r>
              <a:rPr lang="en-US" sz="1050" dirty="0">
                <a:solidFill>
                  <a:srgbClr val="212121"/>
                </a:solidFill>
                <a:effectLst/>
                <a:ea typeface="Times New Roman" panose="02020603050405020304" pitchFamily="18" charset="0"/>
                <a:cs typeface="Calibri" panose="020F0502020204030204" pitchFamily="34" charset="0"/>
              </a:rPr>
              <a:t>62% of CISOs believe their organization would pay to restore systems and prevent data release if attacked by ransomware in the next 12 months. And they are increasingly relying on insurance to shift the risk—61% said they would place a cyber insurance claim to recover losses incurred in various types of attacks.</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dirty="0">
              <a:solidFill>
                <a:srgbClr val="21212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Calibri" panose="020F0502020204030204" pitchFamily="34" charset="0"/>
              </a:rPr>
              <a:t>Supply chain risk is a recurring priority:</a:t>
            </a:r>
            <a:r>
              <a:rPr lang="en-US" sz="1050" dirty="0">
                <a:solidFill>
                  <a:srgbClr val="212121"/>
                </a:solidFill>
                <a:effectLst/>
                <a:ea typeface="Times New Roman" panose="02020603050405020304" pitchFamily="18" charset="0"/>
                <a:cs typeface="Calibri" panose="020F0502020204030204" pitchFamily="34" charset="0"/>
              </a:rPr>
              <a:t> 64% of CISOs say they have adequate controls in place to mitigate supply chain risk, a slight increase from last year’s 59%. While these protections may feel adequate for now, going forward, CISOs may feel more strapped for resources—58% say the shaky economy has negatively impacted their cybersecurity budget.</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dirty="0">
              <a:solidFill>
                <a:srgbClr val="21212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Calibri" panose="020F0502020204030204" pitchFamily="34" charset="0"/>
              </a:rPr>
              <a:t>People risk remains a prominent concern: </a:t>
            </a:r>
            <a:r>
              <a:rPr lang="en-US" sz="1050" dirty="0">
                <a:solidFill>
                  <a:srgbClr val="212121"/>
                </a:solidFill>
                <a:effectLst/>
                <a:ea typeface="Times New Roman" panose="02020603050405020304" pitchFamily="18" charset="0"/>
                <a:cs typeface="Calibri" panose="020F0502020204030204" pitchFamily="34" charset="0"/>
              </a:rPr>
              <a:t>there is a slight uptick in the number of CISOs who view human error as their organization’s biggest cyber vulnerability—60% in this year’s survey vs. 56% in 2022 and 58% in 2021. Also consistent with previous years, 61% of CISOs believe that employees understand their role in protecting the organization, compared to 60% in 2022 and 58% in 2021; this lack of significant progress indicates a struggle to build a strong security culture.</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dirty="0">
              <a:solidFill>
                <a:srgbClr val="212121"/>
              </a:solidFill>
              <a:effectLst/>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Calibri" panose="020F0502020204030204" pitchFamily="34" charset="0"/>
              </a:rPr>
              <a:t>CISOs and boards are more in tune:</a:t>
            </a:r>
            <a:r>
              <a:rPr lang="en-US" sz="1050" dirty="0">
                <a:solidFill>
                  <a:srgbClr val="212121"/>
                </a:solidFill>
                <a:effectLst/>
                <a:ea typeface="Times New Roman" panose="02020603050405020304" pitchFamily="18" charset="0"/>
                <a:cs typeface="Calibri" panose="020F0502020204030204" pitchFamily="34" charset="0"/>
              </a:rPr>
              <a:t> 62% of CISOs agree their board members see eye-to-eye with them on cybersecurity issues. The board-CISO relationships has improved: up from 51% last year and 59% in 2021.</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dirty="0">
              <a:solidFill>
                <a:srgbClr val="21212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050" b="1" dirty="0">
                <a:solidFill>
                  <a:srgbClr val="212121"/>
                </a:solidFill>
                <a:effectLst/>
                <a:ea typeface="Times New Roman" panose="02020603050405020304" pitchFamily="18" charset="0"/>
                <a:cs typeface="Calibri" panose="020F0502020204030204" pitchFamily="34" charset="0"/>
              </a:rPr>
              <a:t>Mounting CISO pressures are making the job increasingly unsustainable:</a:t>
            </a:r>
            <a:r>
              <a:rPr lang="en-US" sz="1050" dirty="0">
                <a:solidFill>
                  <a:srgbClr val="212121"/>
                </a:solidFill>
                <a:effectLst/>
                <a:ea typeface="Times New Roman" panose="02020603050405020304" pitchFamily="18" charset="0"/>
                <a:cs typeface="Calibri" panose="020F0502020204030204" pitchFamily="34" charset="0"/>
              </a:rPr>
              <a:t> 61% of CISOs feel they face unreasonable job expectations, a significant increase from last year’s 49%. While the return to their new reality may be one reason behind this view, CISOs’ job-related angst is a likely contributor as well—62% are concerned about personal liability and 60% say they have experienced burnout in the past 12 months.</a:t>
            </a:r>
            <a:endParaRPr lang="en-US" sz="1050" dirty="0">
              <a:solidFill>
                <a:srgbClr val="21212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endParaRPr lang="en-US" sz="1050" dirty="0">
              <a:solidFill>
                <a:srgbClr val="212121"/>
              </a:solidFill>
              <a:effectLst/>
              <a:ea typeface="Calibri" panose="020F0502020204030204" pitchFamily="34" charset="0"/>
              <a:cs typeface="Times New Roman" panose="02020603050405020304" pitchFamily="18" charset="0"/>
            </a:endParaRPr>
          </a:p>
          <a:p>
            <a:endParaRPr lang="en-GB" sz="800" dirty="0">
              <a:latin typeface="+mn-lt"/>
            </a:endParaRPr>
          </a:p>
        </p:txBody>
      </p:sp>
    </p:spTree>
    <p:extLst>
      <p:ext uri="{BB962C8B-B14F-4D97-AF65-F5344CB8AC3E}">
        <p14:creationId xmlns:p14="http://schemas.microsoft.com/office/powerpoint/2010/main" val="225061207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4188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217639-A784-9748-8307-5031BF56761C}"/>
              </a:ext>
            </a:extLst>
          </p:cNvPr>
          <p:cNvSpPr/>
          <p:nvPr/>
        </p:nvSpPr>
        <p:spPr>
          <a:xfrm>
            <a:off x="-1" y="0"/>
            <a:ext cx="5427133" cy="51435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1CF45F60-441A-D248-8345-E5B49176A405}"/>
              </a:ext>
            </a:extLst>
          </p:cNvPr>
          <p:cNvSpPr>
            <a:spLocks noGrp="1"/>
          </p:cNvSpPr>
          <p:nvPr>
            <p:ph type="title"/>
          </p:nvPr>
        </p:nvSpPr>
        <p:spPr>
          <a:xfrm>
            <a:off x="338738" y="2143556"/>
            <a:ext cx="3259389" cy="1008522"/>
          </a:xfrm>
        </p:spPr>
        <p:txBody>
          <a:bodyPr/>
          <a:lstStyle/>
          <a:p>
            <a:r>
              <a:rPr lang="en-US" sz="2800" dirty="0">
                <a:solidFill>
                  <a:srgbClr val="FFFFFF"/>
                </a:solidFill>
                <a:latin typeface="Arial" panose="020B0604020202020204"/>
              </a:rPr>
              <a:t>Back to “Business as Usual” </a:t>
            </a:r>
            <a:endParaRPr lang="en-US" sz="2800" dirty="0"/>
          </a:p>
        </p:txBody>
      </p:sp>
    </p:spTree>
    <p:extLst>
      <p:ext uri="{BB962C8B-B14F-4D97-AF65-F5344CB8AC3E}">
        <p14:creationId xmlns:p14="http://schemas.microsoft.com/office/powerpoint/2010/main" val="702929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Rectangle 1074">
            <a:extLst>
              <a:ext uri="{FF2B5EF4-FFF2-40B4-BE49-F238E27FC236}">
                <a16:creationId xmlns:a16="http://schemas.microsoft.com/office/drawing/2014/main" id="{88BCAE48-E7A5-15BC-2B7D-3460EB87CA0D}"/>
              </a:ext>
            </a:extLst>
          </p:cNvPr>
          <p:cNvSpPr/>
          <p:nvPr/>
        </p:nvSpPr>
        <p:spPr>
          <a:xfrm>
            <a:off x="336550" y="857250"/>
            <a:ext cx="8468712" cy="3822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cxnSp>
        <p:nvCxnSpPr>
          <p:cNvPr id="96" name="Straight Connector 95">
            <a:extLst>
              <a:ext uri="{FF2B5EF4-FFF2-40B4-BE49-F238E27FC236}">
                <a16:creationId xmlns:a16="http://schemas.microsoft.com/office/drawing/2014/main" id="{B788BC60-501F-1A8E-B75E-D329E176FD85}"/>
              </a:ext>
            </a:extLst>
          </p:cNvPr>
          <p:cNvCxnSpPr>
            <a:cxnSpLocks/>
          </p:cNvCxnSpPr>
          <p:nvPr/>
        </p:nvCxnSpPr>
        <p:spPr>
          <a:xfrm>
            <a:off x="452438" y="2270760"/>
            <a:ext cx="827246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05DA61-4820-07B5-8861-FA01EAC91F83}"/>
              </a:ext>
            </a:extLst>
          </p:cNvPr>
          <p:cNvSpPr>
            <a:spLocks noGrp="1"/>
          </p:cNvSpPr>
          <p:nvPr>
            <p:ph type="title"/>
          </p:nvPr>
        </p:nvSpPr>
        <p:spPr/>
        <p:txBody>
          <a:bodyPr/>
          <a:lstStyle/>
          <a:p>
            <a:r>
              <a:rPr lang="en-GB" sz="2800" dirty="0"/>
              <a:t>2023: Back to “Business as Usual”</a:t>
            </a:r>
            <a:endParaRPr lang="en-IN" sz="2800" dirty="0"/>
          </a:p>
        </p:txBody>
      </p:sp>
      <p:grpSp>
        <p:nvGrpSpPr>
          <p:cNvPr id="1092" name="Group 1091">
            <a:extLst>
              <a:ext uri="{FF2B5EF4-FFF2-40B4-BE49-F238E27FC236}">
                <a16:creationId xmlns:a16="http://schemas.microsoft.com/office/drawing/2014/main" id="{8E7242BA-5D42-6C46-B789-50B84AC65797}"/>
              </a:ext>
            </a:extLst>
          </p:cNvPr>
          <p:cNvGrpSpPr/>
          <p:nvPr/>
        </p:nvGrpSpPr>
        <p:grpSpPr>
          <a:xfrm>
            <a:off x="443278" y="1781175"/>
            <a:ext cx="133038" cy="2605089"/>
            <a:chOff x="443278" y="1781175"/>
            <a:chExt cx="133038" cy="2605089"/>
          </a:xfrm>
        </p:grpSpPr>
        <p:sp>
          <p:nvSpPr>
            <p:cNvPr id="5" name="Rectangle 4">
              <a:extLst>
                <a:ext uri="{FF2B5EF4-FFF2-40B4-BE49-F238E27FC236}">
                  <a16:creationId xmlns:a16="http://schemas.microsoft.com/office/drawing/2014/main" id="{FBAE3F5E-8FE9-8966-F18F-3123C4377701}"/>
                </a:ext>
              </a:extLst>
            </p:cNvPr>
            <p:cNvSpPr/>
            <p:nvPr/>
          </p:nvSpPr>
          <p:spPr>
            <a:xfrm>
              <a:off x="443278" y="1781175"/>
              <a:ext cx="133038" cy="26050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TextBox 96">
              <a:extLst>
                <a:ext uri="{FF2B5EF4-FFF2-40B4-BE49-F238E27FC236}">
                  <a16:creationId xmlns:a16="http://schemas.microsoft.com/office/drawing/2014/main" id="{10475DD6-E1CB-51C9-8585-0198541DD9D9}"/>
                </a:ext>
              </a:extLst>
            </p:cNvPr>
            <p:cNvSpPr txBox="1"/>
            <p:nvPr/>
          </p:nvSpPr>
          <p:spPr>
            <a:xfrm>
              <a:off x="459697" y="1813790"/>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84%</a:t>
              </a:r>
            </a:p>
          </p:txBody>
        </p:sp>
      </p:grpSp>
      <p:grpSp>
        <p:nvGrpSpPr>
          <p:cNvPr id="1093" name="Group 1092">
            <a:extLst>
              <a:ext uri="{FF2B5EF4-FFF2-40B4-BE49-F238E27FC236}">
                <a16:creationId xmlns:a16="http://schemas.microsoft.com/office/drawing/2014/main" id="{ED72D483-877E-9105-1B4C-120822B30821}"/>
              </a:ext>
            </a:extLst>
          </p:cNvPr>
          <p:cNvGrpSpPr/>
          <p:nvPr/>
        </p:nvGrpSpPr>
        <p:grpSpPr>
          <a:xfrm>
            <a:off x="595519" y="2531268"/>
            <a:ext cx="133038" cy="1854995"/>
            <a:chOff x="595519" y="2531268"/>
            <a:chExt cx="133038" cy="1854995"/>
          </a:xfrm>
        </p:grpSpPr>
        <p:sp>
          <p:nvSpPr>
            <p:cNvPr id="3" name="Rectangle 2">
              <a:extLst>
                <a:ext uri="{FF2B5EF4-FFF2-40B4-BE49-F238E27FC236}">
                  <a16:creationId xmlns:a16="http://schemas.microsoft.com/office/drawing/2014/main" id="{6FE732EC-8CF1-801B-E2A9-4B4AF02D9B9B}"/>
                </a:ext>
              </a:extLst>
            </p:cNvPr>
            <p:cNvSpPr/>
            <p:nvPr/>
          </p:nvSpPr>
          <p:spPr>
            <a:xfrm>
              <a:off x="595519" y="2531268"/>
              <a:ext cx="133038" cy="185499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TextBox 97">
              <a:extLst>
                <a:ext uri="{FF2B5EF4-FFF2-40B4-BE49-F238E27FC236}">
                  <a16:creationId xmlns:a16="http://schemas.microsoft.com/office/drawing/2014/main" id="{8C4FFB39-22C0-29F9-7DCB-C63B6D49A146}"/>
                </a:ext>
              </a:extLst>
            </p:cNvPr>
            <p:cNvSpPr txBox="1"/>
            <p:nvPr/>
          </p:nvSpPr>
          <p:spPr>
            <a:xfrm>
              <a:off x="609940" y="2559121"/>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60%</a:t>
              </a:r>
            </a:p>
          </p:txBody>
        </p:sp>
      </p:grpSp>
      <p:grpSp>
        <p:nvGrpSpPr>
          <p:cNvPr id="1094" name="Group 1093">
            <a:extLst>
              <a:ext uri="{FF2B5EF4-FFF2-40B4-BE49-F238E27FC236}">
                <a16:creationId xmlns:a16="http://schemas.microsoft.com/office/drawing/2014/main" id="{A9E9F5B2-C2AC-11B1-B631-68C795C4DD23}"/>
              </a:ext>
            </a:extLst>
          </p:cNvPr>
          <p:cNvGrpSpPr/>
          <p:nvPr/>
        </p:nvGrpSpPr>
        <p:grpSpPr>
          <a:xfrm>
            <a:off x="747761" y="1876424"/>
            <a:ext cx="133038" cy="2509840"/>
            <a:chOff x="747761" y="1876424"/>
            <a:chExt cx="133038" cy="2509840"/>
          </a:xfrm>
        </p:grpSpPr>
        <p:sp>
          <p:nvSpPr>
            <p:cNvPr id="4" name="Rectangle 3">
              <a:extLst>
                <a:ext uri="{FF2B5EF4-FFF2-40B4-BE49-F238E27FC236}">
                  <a16:creationId xmlns:a16="http://schemas.microsoft.com/office/drawing/2014/main" id="{EB45BAFF-D42B-A460-7C69-FADFB6C9B1AA}"/>
                </a:ext>
              </a:extLst>
            </p:cNvPr>
            <p:cNvSpPr/>
            <p:nvPr/>
          </p:nvSpPr>
          <p:spPr>
            <a:xfrm>
              <a:off x="747761" y="1876424"/>
              <a:ext cx="133038" cy="25098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TextBox 98">
              <a:extLst>
                <a:ext uri="{FF2B5EF4-FFF2-40B4-BE49-F238E27FC236}">
                  <a16:creationId xmlns:a16="http://schemas.microsoft.com/office/drawing/2014/main" id="{31532571-6964-A9B7-419D-CAE2EB0EBA6D}"/>
                </a:ext>
              </a:extLst>
            </p:cNvPr>
            <p:cNvSpPr txBox="1"/>
            <p:nvPr/>
          </p:nvSpPr>
          <p:spPr>
            <a:xfrm>
              <a:off x="747761" y="1894752"/>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81%</a:t>
              </a:r>
            </a:p>
          </p:txBody>
        </p:sp>
      </p:grpSp>
      <p:grpSp>
        <p:nvGrpSpPr>
          <p:cNvPr id="1098" name="Group 1097">
            <a:extLst>
              <a:ext uri="{FF2B5EF4-FFF2-40B4-BE49-F238E27FC236}">
                <a16:creationId xmlns:a16="http://schemas.microsoft.com/office/drawing/2014/main" id="{6C1C64C5-CDB2-4483-9F7F-5155FF086D40}"/>
              </a:ext>
            </a:extLst>
          </p:cNvPr>
          <p:cNvGrpSpPr/>
          <p:nvPr/>
        </p:nvGrpSpPr>
        <p:grpSpPr>
          <a:xfrm>
            <a:off x="1478116" y="1909763"/>
            <a:ext cx="133038" cy="2476501"/>
            <a:chOff x="1478116" y="1909763"/>
            <a:chExt cx="133038" cy="2476501"/>
          </a:xfrm>
        </p:grpSpPr>
        <p:sp>
          <p:nvSpPr>
            <p:cNvPr id="11" name="Rectangle 10">
              <a:extLst>
                <a:ext uri="{FF2B5EF4-FFF2-40B4-BE49-F238E27FC236}">
                  <a16:creationId xmlns:a16="http://schemas.microsoft.com/office/drawing/2014/main" id="{21C2D5C5-380D-3DEE-A914-5DD93B57CB57}"/>
                </a:ext>
              </a:extLst>
            </p:cNvPr>
            <p:cNvSpPr/>
            <p:nvPr/>
          </p:nvSpPr>
          <p:spPr>
            <a:xfrm>
              <a:off x="1478116" y="1909763"/>
              <a:ext cx="133038" cy="2476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TextBox 99">
              <a:extLst>
                <a:ext uri="{FF2B5EF4-FFF2-40B4-BE49-F238E27FC236}">
                  <a16:creationId xmlns:a16="http://schemas.microsoft.com/office/drawing/2014/main" id="{F9E4B8D2-A85A-395A-CFC7-1B10D4C82C34}"/>
                </a:ext>
              </a:extLst>
            </p:cNvPr>
            <p:cNvSpPr txBox="1"/>
            <p:nvPr/>
          </p:nvSpPr>
          <p:spPr>
            <a:xfrm>
              <a:off x="1491736" y="1932586"/>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80%</a:t>
              </a:r>
            </a:p>
          </p:txBody>
        </p:sp>
      </p:grpSp>
      <p:grpSp>
        <p:nvGrpSpPr>
          <p:cNvPr id="1095" name="Group 1094">
            <a:extLst>
              <a:ext uri="{FF2B5EF4-FFF2-40B4-BE49-F238E27FC236}">
                <a16:creationId xmlns:a16="http://schemas.microsoft.com/office/drawing/2014/main" id="{D00101A4-1D25-E017-BE73-4E667FF696AA}"/>
              </a:ext>
            </a:extLst>
          </p:cNvPr>
          <p:cNvGrpSpPr/>
          <p:nvPr/>
        </p:nvGrpSpPr>
        <p:grpSpPr>
          <a:xfrm>
            <a:off x="956498" y="1831181"/>
            <a:ext cx="137237" cy="2555082"/>
            <a:chOff x="956498" y="1831181"/>
            <a:chExt cx="137237" cy="2555082"/>
          </a:xfrm>
        </p:grpSpPr>
        <p:sp>
          <p:nvSpPr>
            <p:cNvPr id="8" name="Rectangle 7">
              <a:extLst>
                <a:ext uri="{FF2B5EF4-FFF2-40B4-BE49-F238E27FC236}">
                  <a16:creationId xmlns:a16="http://schemas.microsoft.com/office/drawing/2014/main" id="{BD2F4DA6-E1FD-7931-5707-34BA0C60E669}"/>
                </a:ext>
              </a:extLst>
            </p:cNvPr>
            <p:cNvSpPr/>
            <p:nvPr/>
          </p:nvSpPr>
          <p:spPr>
            <a:xfrm>
              <a:off x="960697" y="1831181"/>
              <a:ext cx="133038" cy="25550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TextBox 100">
              <a:extLst>
                <a:ext uri="{FF2B5EF4-FFF2-40B4-BE49-F238E27FC236}">
                  <a16:creationId xmlns:a16="http://schemas.microsoft.com/office/drawing/2014/main" id="{64284E16-78C9-CDC8-B07D-AFCD2247CFDD}"/>
                </a:ext>
              </a:extLst>
            </p:cNvPr>
            <p:cNvSpPr txBox="1"/>
            <p:nvPr/>
          </p:nvSpPr>
          <p:spPr>
            <a:xfrm>
              <a:off x="956498" y="1847127"/>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83%</a:t>
              </a:r>
            </a:p>
          </p:txBody>
        </p:sp>
      </p:grpSp>
      <p:grpSp>
        <p:nvGrpSpPr>
          <p:cNvPr id="1097" name="Group 1096">
            <a:extLst>
              <a:ext uri="{FF2B5EF4-FFF2-40B4-BE49-F238E27FC236}">
                <a16:creationId xmlns:a16="http://schemas.microsoft.com/office/drawing/2014/main" id="{EE62E06A-BB3F-AF33-99B2-7C341E7E4459}"/>
              </a:ext>
            </a:extLst>
          </p:cNvPr>
          <p:cNvGrpSpPr/>
          <p:nvPr/>
        </p:nvGrpSpPr>
        <p:grpSpPr>
          <a:xfrm>
            <a:off x="1265180" y="1945480"/>
            <a:ext cx="133038" cy="2440783"/>
            <a:chOff x="1265180" y="1945480"/>
            <a:chExt cx="133038" cy="2440783"/>
          </a:xfrm>
        </p:grpSpPr>
        <p:sp>
          <p:nvSpPr>
            <p:cNvPr id="7" name="Rectangle 6">
              <a:extLst>
                <a:ext uri="{FF2B5EF4-FFF2-40B4-BE49-F238E27FC236}">
                  <a16:creationId xmlns:a16="http://schemas.microsoft.com/office/drawing/2014/main" id="{CD6AFD60-A8B8-2B30-7089-29E2E442BC4E}"/>
                </a:ext>
              </a:extLst>
            </p:cNvPr>
            <p:cNvSpPr/>
            <p:nvPr/>
          </p:nvSpPr>
          <p:spPr>
            <a:xfrm>
              <a:off x="1265180" y="1945480"/>
              <a:ext cx="133038" cy="24407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TextBox 103">
              <a:extLst>
                <a:ext uri="{FF2B5EF4-FFF2-40B4-BE49-F238E27FC236}">
                  <a16:creationId xmlns:a16="http://schemas.microsoft.com/office/drawing/2014/main" id="{56F16EAF-B75A-A09A-1DAA-28708AE19A06}"/>
                </a:ext>
              </a:extLst>
            </p:cNvPr>
            <p:cNvSpPr txBox="1"/>
            <p:nvPr/>
          </p:nvSpPr>
          <p:spPr>
            <a:xfrm>
              <a:off x="1265180" y="1961949"/>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79%</a:t>
              </a:r>
            </a:p>
          </p:txBody>
        </p:sp>
      </p:grpSp>
      <p:grpSp>
        <p:nvGrpSpPr>
          <p:cNvPr id="1096" name="Group 1095">
            <a:extLst>
              <a:ext uri="{FF2B5EF4-FFF2-40B4-BE49-F238E27FC236}">
                <a16:creationId xmlns:a16="http://schemas.microsoft.com/office/drawing/2014/main" id="{869900FF-6A9E-D5CB-2C75-3D29A031D45B}"/>
              </a:ext>
            </a:extLst>
          </p:cNvPr>
          <p:cNvGrpSpPr/>
          <p:nvPr/>
        </p:nvGrpSpPr>
        <p:grpSpPr>
          <a:xfrm>
            <a:off x="1112938" y="3150394"/>
            <a:ext cx="133038" cy="1235869"/>
            <a:chOff x="1112938" y="3150394"/>
            <a:chExt cx="133038" cy="1235869"/>
          </a:xfrm>
        </p:grpSpPr>
        <p:sp>
          <p:nvSpPr>
            <p:cNvPr id="6" name="Rectangle 5">
              <a:extLst>
                <a:ext uri="{FF2B5EF4-FFF2-40B4-BE49-F238E27FC236}">
                  <a16:creationId xmlns:a16="http://schemas.microsoft.com/office/drawing/2014/main" id="{FC1F9E36-5862-CFEA-6FA3-70633393D2E1}"/>
                </a:ext>
              </a:extLst>
            </p:cNvPr>
            <p:cNvSpPr/>
            <p:nvPr/>
          </p:nvSpPr>
          <p:spPr>
            <a:xfrm>
              <a:off x="1112938" y="3150394"/>
              <a:ext cx="133038" cy="12358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TextBox 104">
              <a:extLst>
                <a:ext uri="{FF2B5EF4-FFF2-40B4-BE49-F238E27FC236}">
                  <a16:creationId xmlns:a16="http://schemas.microsoft.com/office/drawing/2014/main" id="{78D7AACE-A9B7-9527-4AE2-FE5CBC592F08}"/>
                </a:ext>
              </a:extLst>
            </p:cNvPr>
            <p:cNvSpPr txBox="1"/>
            <p:nvPr/>
          </p:nvSpPr>
          <p:spPr>
            <a:xfrm>
              <a:off x="1121034" y="3166340"/>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40%</a:t>
              </a:r>
            </a:p>
          </p:txBody>
        </p:sp>
      </p:grpSp>
      <p:grpSp>
        <p:nvGrpSpPr>
          <p:cNvPr id="1099" name="Group 1098">
            <a:extLst>
              <a:ext uri="{FF2B5EF4-FFF2-40B4-BE49-F238E27FC236}">
                <a16:creationId xmlns:a16="http://schemas.microsoft.com/office/drawing/2014/main" id="{C2F9E9F4-2387-4532-F292-9C86A4EB8E88}"/>
              </a:ext>
            </a:extLst>
          </p:cNvPr>
          <p:cNvGrpSpPr/>
          <p:nvPr/>
        </p:nvGrpSpPr>
        <p:grpSpPr>
          <a:xfrm>
            <a:off x="1630357" y="2402682"/>
            <a:ext cx="133038" cy="1983582"/>
            <a:chOff x="1630357" y="2402682"/>
            <a:chExt cx="133038" cy="1983582"/>
          </a:xfrm>
        </p:grpSpPr>
        <p:sp>
          <p:nvSpPr>
            <p:cNvPr id="9" name="Rectangle 8">
              <a:extLst>
                <a:ext uri="{FF2B5EF4-FFF2-40B4-BE49-F238E27FC236}">
                  <a16:creationId xmlns:a16="http://schemas.microsoft.com/office/drawing/2014/main" id="{DC3DABB5-831E-A548-1C1A-F0692094736B}"/>
                </a:ext>
              </a:extLst>
            </p:cNvPr>
            <p:cNvSpPr/>
            <p:nvPr/>
          </p:nvSpPr>
          <p:spPr>
            <a:xfrm>
              <a:off x="1630357" y="2402682"/>
              <a:ext cx="133038" cy="198358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6" name="TextBox 105">
              <a:extLst>
                <a:ext uri="{FF2B5EF4-FFF2-40B4-BE49-F238E27FC236}">
                  <a16:creationId xmlns:a16="http://schemas.microsoft.com/office/drawing/2014/main" id="{EF4E29AE-BB40-3E51-F7B7-968DBCD74C3F}"/>
                </a:ext>
              </a:extLst>
            </p:cNvPr>
            <p:cNvSpPr txBox="1"/>
            <p:nvPr/>
          </p:nvSpPr>
          <p:spPr>
            <a:xfrm>
              <a:off x="1641000" y="2418627"/>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64%</a:t>
              </a:r>
            </a:p>
          </p:txBody>
        </p:sp>
      </p:grpSp>
      <p:grpSp>
        <p:nvGrpSpPr>
          <p:cNvPr id="1100" name="Group 1099">
            <a:extLst>
              <a:ext uri="{FF2B5EF4-FFF2-40B4-BE49-F238E27FC236}">
                <a16:creationId xmlns:a16="http://schemas.microsoft.com/office/drawing/2014/main" id="{28B18ECF-755F-76BF-5013-7FD4CF10A8BD}"/>
              </a:ext>
            </a:extLst>
          </p:cNvPr>
          <p:cNvGrpSpPr/>
          <p:nvPr/>
        </p:nvGrpSpPr>
        <p:grpSpPr>
          <a:xfrm>
            <a:off x="1782599" y="3022599"/>
            <a:ext cx="133038" cy="1363663"/>
            <a:chOff x="1782599" y="3022599"/>
            <a:chExt cx="133038" cy="1363663"/>
          </a:xfrm>
        </p:grpSpPr>
        <p:sp>
          <p:nvSpPr>
            <p:cNvPr id="10" name="Rectangle 9">
              <a:extLst>
                <a:ext uri="{FF2B5EF4-FFF2-40B4-BE49-F238E27FC236}">
                  <a16:creationId xmlns:a16="http://schemas.microsoft.com/office/drawing/2014/main" id="{86009A3D-AA2F-B4BB-E7A4-1AE49892489B}"/>
                </a:ext>
              </a:extLst>
            </p:cNvPr>
            <p:cNvSpPr/>
            <p:nvPr/>
          </p:nvSpPr>
          <p:spPr>
            <a:xfrm>
              <a:off x="1782599" y="3022599"/>
              <a:ext cx="133038" cy="13636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7" name="TextBox 106">
              <a:extLst>
                <a:ext uri="{FF2B5EF4-FFF2-40B4-BE49-F238E27FC236}">
                  <a16:creationId xmlns:a16="http://schemas.microsoft.com/office/drawing/2014/main" id="{A902EF39-CAF3-536F-4C65-E8715CA88BF3}"/>
                </a:ext>
              </a:extLst>
            </p:cNvPr>
            <p:cNvSpPr txBox="1"/>
            <p:nvPr/>
          </p:nvSpPr>
          <p:spPr>
            <a:xfrm>
              <a:off x="1795781" y="3041303"/>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44%</a:t>
              </a:r>
            </a:p>
          </p:txBody>
        </p:sp>
      </p:grpSp>
      <p:grpSp>
        <p:nvGrpSpPr>
          <p:cNvPr id="1101" name="Group 1100">
            <a:extLst>
              <a:ext uri="{FF2B5EF4-FFF2-40B4-BE49-F238E27FC236}">
                <a16:creationId xmlns:a16="http://schemas.microsoft.com/office/drawing/2014/main" id="{6769177E-E4D8-17F7-0C87-5711928B7107}"/>
              </a:ext>
            </a:extLst>
          </p:cNvPr>
          <p:cNvGrpSpPr/>
          <p:nvPr/>
        </p:nvGrpSpPr>
        <p:grpSpPr>
          <a:xfrm>
            <a:off x="1995535" y="2066925"/>
            <a:ext cx="133038" cy="2319338"/>
            <a:chOff x="1995535" y="2066925"/>
            <a:chExt cx="133038" cy="2319338"/>
          </a:xfrm>
        </p:grpSpPr>
        <p:sp>
          <p:nvSpPr>
            <p:cNvPr id="12" name="Rectangle 11">
              <a:extLst>
                <a:ext uri="{FF2B5EF4-FFF2-40B4-BE49-F238E27FC236}">
                  <a16:creationId xmlns:a16="http://schemas.microsoft.com/office/drawing/2014/main" id="{E045ABD4-0075-8334-FE92-BF88F45FB59D}"/>
                </a:ext>
              </a:extLst>
            </p:cNvPr>
            <p:cNvSpPr/>
            <p:nvPr/>
          </p:nvSpPr>
          <p:spPr>
            <a:xfrm>
              <a:off x="1995535" y="2066925"/>
              <a:ext cx="133038" cy="2319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9" name="TextBox 108">
              <a:extLst>
                <a:ext uri="{FF2B5EF4-FFF2-40B4-BE49-F238E27FC236}">
                  <a16:creationId xmlns:a16="http://schemas.microsoft.com/office/drawing/2014/main" id="{8F8974A1-7C13-64BE-15B9-79837B03C324}"/>
                </a:ext>
              </a:extLst>
            </p:cNvPr>
            <p:cNvSpPr txBox="1"/>
            <p:nvPr/>
          </p:nvSpPr>
          <p:spPr>
            <a:xfrm>
              <a:off x="1995535" y="2090537"/>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75%</a:t>
              </a:r>
            </a:p>
          </p:txBody>
        </p:sp>
      </p:grpSp>
      <p:grpSp>
        <p:nvGrpSpPr>
          <p:cNvPr id="1102" name="Group 1101">
            <a:extLst>
              <a:ext uri="{FF2B5EF4-FFF2-40B4-BE49-F238E27FC236}">
                <a16:creationId xmlns:a16="http://schemas.microsoft.com/office/drawing/2014/main" id="{DC0241D8-170D-3170-181E-48D99BAF5D5D}"/>
              </a:ext>
            </a:extLst>
          </p:cNvPr>
          <p:cNvGrpSpPr/>
          <p:nvPr/>
        </p:nvGrpSpPr>
        <p:grpSpPr>
          <a:xfrm>
            <a:off x="2529147" y="2066925"/>
            <a:ext cx="133038" cy="2319337"/>
            <a:chOff x="2529147" y="2066925"/>
            <a:chExt cx="133038" cy="2319337"/>
          </a:xfrm>
        </p:grpSpPr>
        <p:sp>
          <p:nvSpPr>
            <p:cNvPr id="18" name="Rectangle 17">
              <a:extLst>
                <a:ext uri="{FF2B5EF4-FFF2-40B4-BE49-F238E27FC236}">
                  <a16:creationId xmlns:a16="http://schemas.microsoft.com/office/drawing/2014/main" id="{970DDBEB-3AF8-DBBE-2A63-188FA95C3818}"/>
                </a:ext>
              </a:extLst>
            </p:cNvPr>
            <p:cNvSpPr/>
            <p:nvPr/>
          </p:nvSpPr>
          <p:spPr>
            <a:xfrm>
              <a:off x="2529147" y="2066925"/>
              <a:ext cx="133038" cy="23193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TextBox 109">
              <a:extLst>
                <a:ext uri="{FF2B5EF4-FFF2-40B4-BE49-F238E27FC236}">
                  <a16:creationId xmlns:a16="http://schemas.microsoft.com/office/drawing/2014/main" id="{30075FA5-9C3C-F9D4-4010-CCE56E667B83}"/>
                </a:ext>
              </a:extLst>
            </p:cNvPr>
            <p:cNvSpPr txBox="1"/>
            <p:nvPr/>
          </p:nvSpPr>
          <p:spPr>
            <a:xfrm>
              <a:off x="2529147" y="2090537"/>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75%</a:t>
              </a:r>
            </a:p>
          </p:txBody>
        </p:sp>
      </p:grpSp>
      <p:grpSp>
        <p:nvGrpSpPr>
          <p:cNvPr id="1105" name="Group 1104">
            <a:extLst>
              <a:ext uri="{FF2B5EF4-FFF2-40B4-BE49-F238E27FC236}">
                <a16:creationId xmlns:a16="http://schemas.microsoft.com/office/drawing/2014/main" id="{6B90F052-B1BD-E899-B7C6-9D5470288A6E}"/>
              </a:ext>
            </a:extLst>
          </p:cNvPr>
          <p:cNvGrpSpPr/>
          <p:nvPr/>
        </p:nvGrpSpPr>
        <p:grpSpPr>
          <a:xfrm>
            <a:off x="3047435" y="2090738"/>
            <a:ext cx="135800" cy="2295524"/>
            <a:chOff x="3047435" y="2090738"/>
            <a:chExt cx="135800" cy="2295524"/>
          </a:xfrm>
        </p:grpSpPr>
        <p:sp>
          <p:nvSpPr>
            <p:cNvPr id="21" name="Rectangle 20">
              <a:extLst>
                <a:ext uri="{FF2B5EF4-FFF2-40B4-BE49-F238E27FC236}">
                  <a16:creationId xmlns:a16="http://schemas.microsoft.com/office/drawing/2014/main" id="{DF9C5E98-E5BB-85AE-F81A-0E2F54EAE374}"/>
                </a:ext>
              </a:extLst>
            </p:cNvPr>
            <p:cNvSpPr/>
            <p:nvPr/>
          </p:nvSpPr>
          <p:spPr>
            <a:xfrm>
              <a:off x="3050197" y="2090738"/>
              <a:ext cx="133038" cy="22955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TextBox 110">
              <a:extLst>
                <a:ext uri="{FF2B5EF4-FFF2-40B4-BE49-F238E27FC236}">
                  <a16:creationId xmlns:a16="http://schemas.microsoft.com/office/drawing/2014/main" id="{1C971241-2A44-3191-FFF2-F9B5C634BC32}"/>
                </a:ext>
              </a:extLst>
            </p:cNvPr>
            <p:cNvSpPr txBox="1"/>
            <p:nvPr/>
          </p:nvSpPr>
          <p:spPr>
            <a:xfrm>
              <a:off x="3047435" y="2114349"/>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74%</a:t>
              </a:r>
            </a:p>
          </p:txBody>
        </p:sp>
      </p:grpSp>
      <p:grpSp>
        <p:nvGrpSpPr>
          <p:cNvPr id="1103" name="Group 1102">
            <a:extLst>
              <a:ext uri="{FF2B5EF4-FFF2-40B4-BE49-F238E27FC236}">
                <a16:creationId xmlns:a16="http://schemas.microsoft.com/office/drawing/2014/main" id="{5146E8F6-8257-2788-6D1C-40200AD9CF5E}"/>
              </a:ext>
            </a:extLst>
          </p:cNvPr>
          <p:cNvGrpSpPr/>
          <p:nvPr/>
        </p:nvGrpSpPr>
        <p:grpSpPr>
          <a:xfrm>
            <a:off x="2681388" y="3021806"/>
            <a:ext cx="133038" cy="1364457"/>
            <a:chOff x="2681388" y="3021806"/>
            <a:chExt cx="133038" cy="1364457"/>
          </a:xfrm>
        </p:grpSpPr>
        <p:sp>
          <p:nvSpPr>
            <p:cNvPr id="16" name="Rectangle 15">
              <a:extLst>
                <a:ext uri="{FF2B5EF4-FFF2-40B4-BE49-F238E27FC236}">
                  <a16:creationId xmlns:a16="http://schemas.microsoft.com/office/drawing/2014/main" id="{44A6AA91-BA37-F072-7744-6B87A5344008}"/>
                </a:ext>
              </a:extLst>
            </p:cNvPr>
            <p:cNvSpPr/>
            <p:nvPr/>
          </p:nvSpPr>
          <p:spPr>
            <a:xfrm>
              <a:off x="2681388" y="3021806"/>
              <a:ext cx="133038" cy="136445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TextBox 111">
              <a:extLst>
                <a:ext uri="{FF2B5EF4-FFF2-40B4-BE49-F238E27FC236}">
                  <a16:creationId xmlns:a16="http://schemas.microsoft.com/office/drawing/2014/main" id="{E6EE7D19-8E52-7B1E-A62D-37A7F0AF9286}"/>
                </a:ext>
              </a:extLst>
            </p:cNvPr>
            <p:cNvSpPr txBox="1"/>
            <p:nvPr/>
          </p:nvSpPr>
          <p:spPr>
            <a:xfrm>
              <a:off x="2693615" y="3041303"/>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44%</a:t>
              </a:r>
            </a:p>
          </p:txBody>
        </p:sp>
      </p:grpSp>
      <p:grpSp>
        <p:nvGrpSpPr>
          <p:cNvPr id="1104" name="Group 1103">
            <a:extLst>
              <a:ext uri="{FF2B5EF4-FFF2-40B4-BE49-F238E27FC236}">
                <a16:creationId xmlns:a16="http://schemas.microsoft.com/office/drawing/2014/main" id="{2396DA13-6D5E-3F59-1539-9C2A03F1F5CC}"/>
              </a:ext>
            </a:extLst>
          </p:cNvPr>
          <p:cNvGrpSpPr/>
          <p:nvPr/>
        </p:nvGrpSpPr>
        <p:grpSpPr>
          <a:xfrm>
            <a:off x="2833630" y="2274094"/>
            <a:ext cx="133038" cy="2112169"/>
            <a:chOff x="2833630" y="2274094"/>
            <a:chExt cx="133038" cy="2112169"/>
          </a:xfrm>
        </p:grpSpPr>
        <p:sp>
          <p:nvSpPr>
            <p:cNvPr id="17" name="Rectangle 16">
              <a:extLst>
                <a:ext uri="{FF2B5EF4-FFF2-40B4-BE49-F238E27FC236}">
                  <a16:creationId xmlns:a16="http://schemas.microsoft.com/office/drawing/2014/main" id="{97DAB011-21C3-564C-4907-34856D943A5B}"/>
                </a:ext>
              </a:extLst>
            </p:cNvPr>
            <p:cNvSpPr/>
            <p:nvPr/>
          </p:nvSpPr>
          <p:spPr>
            <a:xfrm>
              <a:off x="2833630" y="2274094"/>
              <a:ext cx="133038" cy="21121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TextBox 112">
              <a:extLst>
                <a:ext uri="{FF2B5EF4-FFF2-40B4-BE49-F238E27FC236}">
                  <a16:creationId xmlns:a16="http://schemas.microsoft.com/office/drawing/2014/main" id="{55EAC152-CC61-D4A9-7D4B-7205F2DEBFAF}"/>
                </a:ext>
              </a:extLst>
            </p:cNvPr>
            <p:cNvSpPr txBox="1"/>
            <p:nvPr/>
          </p:nvSpPr>
          <p:spPr>
            <a:xfrm>
              <a:off x="2849789" y="2290039"/>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68%</a:t>
              </a:r>
            </a:p>
          </p:txBody>
        </p:sp>
      </p:grpSp>
      <p:grpSp>
        <p:nvGrpSpPr>
          <p:cNvPr id="1106" name="Group 1105">
            <a:extLst>
              <a:ext uri="{FF2B5EF4-FFF2-40B4-BE49-F238E27FC236}">
                <a16:creationId xmlns:a16="http://schemas.microsoft.com/office/drawing/2014/main" id="{FF5E7F41-1D8F-A450-1CE2-458F0F0DD632}"/>
              </a:ext>
            </a:extLst>
          </p:cNvPr>
          <p:cNvGrpSpPr/>
          <p:nvPr/>
        </p:nvGrpSpPr>
        <p:grpSpPr>
          <a:xfrm>
            <a:off x="3202438" y="1912144"/>
            <a:ext cx="133290" cy="2474119"/>
            <a:chOff x="3202438" y="1912144"/>
            <a:chExt cx="133290" cy="2474119"/>
          </a:xfrm>
        </p:grpSpPr>
        <p:sp>
          <p:nvSpPr>
            <p:cNvPr id="19" name="Rectangle 18">
              <a:extLst>
                <a:ext uri="{FF2B5EF4-FFF2-40B4-BE49-F238E27FC236}">
                  <a16:creationId xmlns:a16="http://schemas.microsoft.com/office/drawing/2014/main" id="{06332E51-37E6-B260-5513-DE6155717039}"/>
                </a:ext>
              </a:extLst>
            </p:cNvPr>
            <p:cNvSpPr/>
            <p:nvPr/>
          </p:nvSpPr>
          <p:spPr>
            <a:xfrm>
              <a:off x="3202438" y="1912144"/>
              <a:ext cx="133038" cy="24741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a:extLst>
                <a:ext uri="{FF2B5EF4-FFF2-40B4-BE49-F238E27FC236}">
                  <a16:creationId xmlns:a16="http://schemas.microsoft.com/office/drawing/2014/main" id="{DE57711F-23DB-2B4A-1F54-168EC2D09D9A}"/>
                </a:ext>
              </a:extLst>
            </p:cNvPr>
            <p:cNvSpPr txBox="1"/>
            <p:nvPr/>
          </p:nvSpPr>
          <p:spPr>
            <a:xfrm>
              <a:off x="3202690" y="1947661"/>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80%</a:t>
              </a:r>
            </a:p>
          </p:txBody>
        </p:sp>
      </p:grpSp>
      <p:grpSp>
        <p:nvGrpSpPr>
          <p:cNvPr id="1107" name="Group 1106">
            <a:extLst>
              <a:ext uri="{FF2B5EF4-FFF2-40B4-BE49-F238E27FC236}">
                <a16:creationId xmlns:a16="http://schemas.microsoft.com/office/drawing/2014/main" id="{459B31AD-C9C9-2AF7-D50B-0F40F3DD73FF}"/>
              </a:ext>
            </a:extLst>
          </p:cNvPr>
          <p:cNvGrpSpPr/>
          <p:nvPr/>
        </p:nvGrpSpPr>
        <p:grpSpPr>
          <a:xfrm>
            <a:off x="3354680" y="2274094"/>
            <a:ext cx="133038" cy="2112169"/>
            <a:chOff x="3354680" y="2274094"/>
            <a:chExt cx="133038" cy="2112169"/>
          </a:xfrm>
        </p:grpSpPr>
        <p:sp>
          <p:nvSpPr>
            <p:cNvPr id="20" name="Rectangle 19">
              <a:extLst>
                <a:ext uri="{FF2B5EF4-FFF2-40B4-BE49-F238E27FC236}">
                  <a16:creationId xmlns:a16="http://schemas.microsoft.com/office/drawing/2014/main" id="{1561B9AB-0615-B521-3319-4350036ADBD5}"/>
                </a:ext>
              </a:extLst>
            </p:cNvPr>
            <p:cNvSpPr/>
            <p:nvPr/>
          </p:nvSpPr>
          <p:spPr>
            <a:xfrm>
              <a:off x="3354680" y="2274094"/>
              <a:ext cx="133038" cy="21121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TextBox 116">
              <a:extLst>
                <a:ext uri="{FF2B5EF4-FFF2-40B4-BE49-F238E27FC236}">
                  <a16:creationId xmlns:a16="http://schemas.microsoft.com/office/drawing/2014/main" id="{74A5BC15-1554-8833-7503-E9C663ADB4DF}"/>
                </a:ext>
              </a:extLst>
            </p:cNvPr>
            <p:cNvSpPr txBox="1"/>
            <p:nvPr/>
          </p:nvSpPr>
          <p:spPr>
            <a:xfrm>
              <a:off x="3366536" y="2290039"/>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68%</a:t>
              </a:r>
            </a:p>
          </p:txBody>
        </p:sp>
      </p:grpSp>
      <p:grpSp>
        <p:nvGrpSpPr>
          <p:cNvPr id="1108" name="Group 1107">
            <a:extLst>
              <a:ext uri="{FF2B5EF4-FFF2-40B4-BE49-F238E27FC236}">
                <a16:creationId xmlns:a16="http://schemas.microsoft.com/office/drawing/2014/main" id="{C6CF22A2-8009-794B-E986-524C876800DE}"/>
              </a:ext>
            </a:extLst>
          </p:cNvPr>
          <p:cNvGrpSpPr/>
          <p:nvPr/>
        </p:nvGrpSpPr>
        <p:grpSpPr>
          <a:xfrm>
            <a:off x="3571247" y="2121694"/>
            <a:ext cx="133038" cy="2264568"/>
            <a:chOff x="3571247" y="2121694"/>
            <a:chExt cx="133038" cy="2264568"/>
          </a:xfrm>
        </p:grpSpPr>
        <p:sp>
          <p:nvSpPr>
            <p:cNvPr id="24" name="Rectangle 23">
              <a:extLst>
                <a:ext uri="{FF2B5EF4-FFF2-40B4-BE49-F238E27FC236}">
                  <a16:creationId xmlns:a16="http://schemas.microsoft.com/office/drawing/2014/main" id="{1E5FE4FF-DDD5-AACB-0B48-E0936270AC55}"/>
                </a:ext>
              </a:extLst>
            </p:cNvPr>
            <p:cNvSpPr/>
            <p:nvPr/>
          </p:nvSpPr>
          <p:spPr>
            <a:xfrm>
              <a:off x="3571247" y="2121694"/>
              <a:ext cx="133038" cy="22645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TextBox 117">
              <a:extLst>
                <a:ext uri="{FF2B5EF4-FFF2-40B4-BE49-F238E27FC236}">
                  <a16:creationId xmlns:a16="http://schemas.microsoft.com/office/drawing/2014/main" id="{C1513B71-00F7-9C59-AE5E-521F5889588F}"/>
                </a:ext>
              </a:extLst>
            </p:cNvPr>
            <p:cNvSpPr txBox="1"/>
            <p:nvPr/>
          </p:nvSpPr>
          <p:spPr>
            <a:xfrm>
              <a:off x="3586913" y="214716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73%</a:t>
              </a:r>
            </a:p>
          </p:txBody>
        </p:sp>
      </p:grpSp>
      <p:grpSp>
        <p:nvGrpSpPr>
          <p:cNvPr id="1111" name="Group 1110">
            <a:extLst>
              <a:ext uri="{FF2B5EF4-FFF2-40B4-BE49-F238E27FC236}">
                <a16:creationId xmlns:a16="http://schemas.microsoft.com/office/drawing/2014/main" id="{00F9785F-A0D0-3E01-C3AD-8320D22380D8}"/>
              </a:ext>
            </a:extLst>
          </p:cNvPr>
          <p:cNvGrpSpPr/>
          <p:nvPr/>
        </p:nvGrpSpPr>
        <p:grpSpPr>
          <a:xfrm>
            <a:off x="4092297" y="2152650"/>
            <a:ext cx="133038" cy="2233612"/>
            <a:chOff x="4092297" y="2152650"/>
            <a:chExt cx="133038" cy="2233612"/>
          </a:xfrm>
        </p:grpSpPr>
        <p:sp>
          <p:nvSpPr>
            <p:cNvPr id="27" name="Rectangle 26">
              <a:extLst>
                <a:ext uri="{FF2B5EF4-FFF2-40B4-BE49-F238E27FC236}">
                  <a16:creationId xmlns:a16="http://schemas.microsoft.com/office/drawing/2014/main" id="{62EFE5EA-100B-8ABD-D950-599CCEB3A7F4}"/>
                </a:ext>
              </a:extLst>
            </p:cNvPr>
            <p:cNvSpPr/>
            <p:nvPr/>
          </p:nvSpPr>
          <p:spPr>
            <a:xfrm>
              <a:off x="4092297" y="2152650"/>
              <a:ext cx="133038" cy="2233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TextBox 118">
              <a:extLst>
                <a:ext uri="{FF2B5EF4-FFF2-40B4-BE49-F238E27FC236}">
                  <a16:creationId xmlns:a16="http://schemas.microsoft.com/office/drawing/2014/main" id="{8048EB0C-B96E-44F3-F5ED-AB546BA0F250}"/>
                </a:ext>
              </a:extLst>
            </p:cNvPr>
            <p:cNvSpPr txBox="1"/>
            <p:nvPr/>
          </p:nvSpPr>
          <p:spPr>
            <a:xfrm>
              <a:off x="4106718" y="2174130"/>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72%</a:t>
              </a:r>
            </a:p>
          </p:txBody>
        </p:sp>
      </p:grpSp>
      <p:grpSp>
        <p:nvGrpSpPr>
          <p:cNvPr id="1109" name="Group 1108">
            <a:extLst>
              <a:ext uri="{FF2B5EF4-FFF2-40B4-BE49-F238E27FC236}">
                <a16:creationId xmlns:a16="http://schemas.microsoft.com/office/drawing/2014/main" id="{A4161EB0-3403-EF2A-190F-C9AEEB174673}"/>
              </a:ext>
            </a:extLst>
          </p:cNvPr>
          <p:cNvGrpSpPr/>
          <p:nvPr/>
        </p:nvGrpSpPr>
        <p:grpSpPr>
          <a:xfrm>
            <a:off x="3723488" y="3321844"/>
            <a:ext cx="133038" cy="1064419"/>
            <a:chOff x="3723488" y="3321844"/>
            <a:chExt cx="133038" cy="1064419"/>
          </a:xfrm>
        </p:grpSpPr>
        <p:sp>
          <p:nvSpPr>
            <p:cNvPr id="22" name="Rectangle 21">
              <a:extLst>
                <a:ext uri="{FF2B5EF4-FFF2-40B4-BE49-F238E27FC236}">
                  <a16:creationId xmlns:a16="http://schemas.microsoft.com/office/drawing/2014/main" id="{9AEB51FB-C6A3-817A-3805-87DC9BAC1ADE}"/>
                </a:ext>
              </a:extLst>
            </p:cNvPr>
            <p:cNvSpPr/>
            <p:nvPr/>
          </p:nvSpPr>
          <p:spPr>
            <a:xfrm>
              <a:off x="3723488" y="3321844"/>
              <a:ext cx="133038" cy="106441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TextBox 119">
              <a:extLst>
                <a:ext uri="{FF2B5EF4-FFF2-40B4-BE49-F238E27FC236}">
                  <a16:creationId xmlns:a16="http://schemas.microsoft.com/office/drawing/2014/main" id="{1D5BF7D5-82BF-C735-C4A6-BC88EA3F1D89}"/>
                </a:ext>
              </a:extLst>
            </p:cNvPr>
            <p:cNvSpPr txBox="1"/>
            <p:nvPr/>
          </p:nvSpPr>
          <p:spPr>
            <a:xfrm>
              <a:off x="3744068" y="3353222"/>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34%</a:t>
              </a:r>
            </a:p>
          </p:txBody>
        </p:sp>
      </p:grpSp>
      <p:grpSp>
        <p:nvGrpSpPr>
          <p:cNvPr id="1110" name="Group 1109">
            <a:extLst>
              <a:ext uri="{FF2B5EF4-FFF2-40B4-BE49-F238E27FC236}">
                <a16:creationId xmlns:a16="http://schemas.microsoft.com/office/drawing/2014/main" id="{DAE2FF51-3E5B-A3A9-FBF9-8CD486BC87CD}"/>
              </a:ext>
            </a:extLst>
          </p:cNvPr>
          <p:cNvGrpSpPr/>
          <p:nvPr/>
        </p:nvGrpSpPr>
        <p:grpSpPr>
          <a:xfrm>
            <a:off x="3875730" y="2369344"/>
            <a:ext cx="133038" cy="2016919"/>
            <a:chOff x="3875730" y="2369344"/>
            <a:chExt cx="133038" cy="2016919"/>
          </a:xfrm>
        </p:grpSpPr>
        <p:sp>
          <p:nvSpPr>
            <p:cNvPr id="23" name="Rectangle 22">
              <a:extLst>
                <a:ext uri="{FF2B5EF4-FFF2-40B4-BE49-F238E27FC236}">
                  <a16:creationId xmlns:a16="http://schemas.microsoft.com/office/drawing/2014/main" id="{A9B8EE05-BF51-4775-DB52-87B727FC38CB}"/>
                </a:ext>
              </a:extLst>
            </p:cNvPr>
            <p:cNvSpPr/>
            <p:nvPr/>
          </p:nvSpPr>
          <p:spPr>
            <a:xfrm>
              <a:off x="3875730" y="2369344"/>
              <a:ext cx="133038" cy="20169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TextBox 120">
              <a:extLst>
                <a:ext uri="{FF2B5EF4-FFF2-40B4-BE49-F238E27FC236}">
                  <a16:creationId xmlns:a16="http://schemas.microsoft.com/office/drawing/2014/main" id="{F4463D4D-59E4-60C0-B0D5-3268BB41CE88}"/>
                </a:ext>
              </a:extLst>
            </p:cNvPr>
            <p:cNvSpPr txBox="1"/>
            <p:nvPr/>
          </p:nvSpPr>
          <p:spPr>
            <a:xfrm>
              <a:off x="3888291" y="239357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65%</a:t>
              </a:r>
            </a:p>
          </p:txBody>
        </p:sp>
      </p:grpSp>
      <p:grpSp>
        <p:nvGrpSpPr>
          <p:cNvPr id="1112" name="Group 1111">
            <a:extLst>
              <a:ext uri="{FF2B5EF4-FFF2-40B4-BE49-F238E27FC236}">
                <a16:creationId xmlns:a16="http://schemas.microsoft.com/office/drawing/2014/main" id="{7C104376-82A8-48EE-194B-B11E5DAFDCAC}"/>
              </a:ext>
            </a:extLst>
          </p:cNvPr>
          <p:cNvGrpSpPr/>
          <p:nvPr/>
        </p:nvGrpSpPr>
        <p:grpSpPr>
          <a:xfrm>
            <a:off x="4244538" y="3416300"/>
            <a:ext cx="133038" cy="969963"/>
            <a:chOff x="4244538" y="3416300"/>
            <a:chExt cx="133038" cy="969963"/>
          </a:xfrm>
        </p:grpSpPr>
        <p:sp>
          <p:nvSpPr>
            <p:cNvPr id="25" name="Rectangle 24">
              <a:extLst>
                <a:ext uri="{FF2B5EF4-FFF2-40B4-BE49-F238E27FC236}">
                  <a16:creationId xmlns:a16="http://schemas.microsoft.com/office/drawing/2014/main" id="{A5102CAF-33CB-8281-9DCA-C893EBABFD28}"/>
                </a:ext>
              </a:extLst>
            </p:cNvPr>
            <p:cNvSpPr/>
            <p:nvPr/>
          </p:nvSpPr>
          <p:spPr>
            <a:xfrm>
              <a:off x="4244538" y="3416300"/>
              <a:ext cx="133038" cy="9699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TextBox 121">
              <a:extLst>
                <a:ext uri="{FF2B5EF4-FFF2-40B4-BE49-F238E27FC236}">
                  <a16:creationId xmlns:a16="http://schemas.microsoft.com/office/drawing/2014/main" id="{60880451-2F00-5C43-4802-A445195FE0A3}"/>
                </a:ext>
              </a:extLst>
            </p:cNvPr>
            <p:cNvSpPr txBox="1"/>
            <p:nvPr/>
          </p:nvSpPr>
          <p:spPr>
            <a:xfrm>
              <a:off x="4258959" y="344688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31%</a:t>
              </a:r>
            </a:p>
          </p:txBody>
        </p:sp>
      </p:grpSp>
      <p:grpSp>
        <p:nvGrpSpPr>
          <p:cNvPr id="1113" name="Group 1112">
            <a:extLst>
              <a:ext uri="{FF2B5EF4-FFF2-40B4-BE49-F238E27FC236}">
                <a16:creationId xmlns:a16="http://schemas.microsoft.com/office/drawing/2014/main" id="{F2FDEA16-7AF8-0E04-474C-9F26667BE06B}"/>
              </a:ext>
            </a:extLst>
          </p:cNvPr>
          <p:cNvGrpSpPr/>
          <p:nvPr/>
        </p:nvGrpSpPr>
        <p:grpSpPr>
          <a:xfrm>
            <a:off x="4396780" y="2835275"/>
            <a:ext cx="133038" cy="1550988"/>
            <a:chOff x="4396780" y="2835275"/>
            <a:chExt cx="133038" cy="1550988"/>
          </a:xfrm>
        </p:grpSpPr>
        <p:sp>
          <p:nvSpPr>
            <p:cNvPr id="26" name="Rectangle 25">
              <a:extLst>
                <a:ext uri="{FF2B5EF4-FFF2-40B4-BE49-F238E27FC236}">
                  <a16:creationId xmlns:a16="http://schemas.microsoft.com/office/drawing/2014/main" id="{DAD0048E-6C6E-C65D-B823-0079313AF143}"/>
                </a:ext>
              </a:extLst>
            </p:cNvPr>
            <p:cNvSpPr/>
            <p:nvPr/>
          </p:nvSpPr>
          <p:spPr>
            <a:xfrm>
              <a:off x="4396780" y="2835275"/>
              <a:ext cx="133038" cy="15509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TextBox 122">
              <a:extLst>
                <a:ext uri="{FF2B5EF4-FFF2-40B4-BE49-F238E27FC236}">
                  <a16:creationId xmlns:a16="http://schemas.microsoft.com/office/drawing/2014/main" id="{321798A9-7C2D-5256-C94D-2458EDE94519}"/>
                </a:ext>
              </a:extLst>
            </p:cNvPr>
            <p:cNvSpPr txBox="1"/>
            <p:nvPr/>
          </p:nvSpPr>
          <p:spPr>
            <a:xfrm>
              <a:off x="4405710" y="2876127"/>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50%</a:t>
              </a:r>
            </a:p>
          </p:txBody>
        </p:sp>
      </p:grpSp>
      <p:grpSp>
        <p:nvGrpSpPr>
          <p:cNvPr id="1114" name="Group 1113">
            <a:extLst>
              <a:ext uri="{FF2B5EF4-FFF2-40B4-BE49-F238E27FC236}">
                <a16:creationId xmlns:a16="http://schemas.microsoft.com/office/drawing/2014/main" id="{ECBE3587-3788-E441-0F59-E80817DA6532}"/>
              </a:ext>
            </a:extLst>
          </p:cNvPr>
          <p:cNvGrpSpPr/>
          <p:nvPr/>
        </p:nvGrpSpPr>
        <p:grpSpPr>
          <a:xfrm>
            <a:off x="4613346" y="2251074"/>
            <a:ext cx="133038" cy="2135187"/>
            <a:chOff x="4613346" y="2251074"/>
            <a:chExt cx="133038" cy="2135187"/>
          </a:xfrm>
        </p:grpSpPr>
        <p:sp>
          <p:nvSpPr>
            <p:cNvPr id="28" name="Rectangle 27">
              <a:extLst>
                <a:ext uri="{FF2B5EF4-FFF2-40B4-BE49-F238E27FC236}">
                  <a16:creationId xmlns:a16="http://schemas.microsoft.com/office/drawing/2014/main" id="{31D83C09-30DB-C175-315F-6BC1081A0DAB}"/>
                </a:ext>
              </a:extLst>
            </p:cNvPr>
            <p:cNvSpPr/>
            <p:nvPr/>
          </p:nvSpPr>
          <p:spPr>
            <a:xfrm>
              <a:off x="4613346" y="2251074"/>
              <a:ext cx="133038" cy="21351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TextBox 123">
              <a:extLst>
                <a:ext uri="{FF2B5EF4-FFF2-40B4-BE49-F238E27FC236}">
                  <a16:creationId xmlns:a16="http://schemas.microsoft.com/office/drawing/2014/main" id="{E6E8F8B7-964C-87AB-6ABB-EE8CF018F960}"/>
                </a:ext>
              </a:extLst>
            </p:cNvPr>
            <p:cNvSpPr txBox="1"/>
            <p:nvPr/>
          </p:nvSpPr>
          <p:spPr>
            <a:xfrm>
              <a:off x="4622871" y="226890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69%</a:t>
              </a:r>
            </a:p>
          </p:txBody>
        </p:sp>
      </p:grpSp>
      <p:grpSp>
        <p:nvGrpSpPr>
          <p:cNvPr id="1115" name="Group 1114">
            <a:extLst>
              <a:ext uri="{FF2B5EF4-FFF2-40B4-BE49-F238E27FC236}">
                <a16:creationId xmlns:a16="http://schemas.microsoft.com/office/drawing/2014/main" id="{00717238-213D-7D88-EFBC-6F8236A36AFD}"/>
              </a:ext>
            </a:extLst>
          </p:cNvPr>
          <p:cNvGrpSpPr/>
          <p:nvPr/>
        </p:nvGrpSpPr>
        <p:grpSpPr>
          <a:xfrm>
            <a:off x="5128617" y="2374040"/>
            <a:ext cx="133038" cy="2012222"/>
            <a:chOff x="5128617" y="2374040"/>
            <a:chExt cx="133038" cy="2012222"/>
          </a:xfrm>
        </p:grpSpPr>
        <p:sp>
          <p:nvSpPr>
            <p:cNvPr id="48" name="Rectangle 47">
              <a:extLst>
                <a:ext uri="{FF2B5EF4-FFF2-40B4-BE49-F238E27FC236}">
                  <a16:creationId xmlns:a16="http://schemas.microsoft.com/office/drawing/2014/main" id="{91D88869-BBC5-C678-4EFA-4F2898A490CF}"/>
                </a:ext>
              </a:extLst>
            </p:cNvPr>
            <p:cNvSpPr/>
            <p:nvPr/>
          </p:nvSpPr>
          <p:spPr>
            <a:xfrm>
              <a:off x="5128617" y="2374040"/>
              <a:ext cx="133038" cy="20122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TextBox 124">
              <a:extLst>
                <a:ext uri="{FF2B5EF4-FFF2-40B4-BE49-F238E27FC236}">
                  <a16:creationId xmlns:a16="http://schemas.microsoft.com/office/drawing/2014/main" id="{C6982202-5395-3B03-92D5-A9E2C796E83A}"/>
                </a:ext>
              </a:extLst>
            </p:cNvPr>
            <p:cNvSpPr txBox="1"/>
            <p:nvPr/>
          </p:nvSpPr>
          <p:spPr>
            <a:xfrm>
              <a:off x="5144725" y="239357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65%</a:t>
              </a:r>
            </a:p>
          </p:txBody>
        </p:sp>
      </p:grpSp>
      <p:grpSp>
        <p:nvGrpSpPr>
          <p:cNvPr id="1116" name="Group 1115">
            <a:extLst>
              <a:ext uri="{FF2B5EF4-FFF2-40B4-BE49-F238E27FC236}">
                <a16:creationId xmlns:a16="http://schemas.microsoft.com/office/drawing/2014/main" id="{81960C3F-D617-460A-D840-FE787C3529D0}"/>
              </a:ext>
            </a:extLst>
          </p:cNvPr>
          <p:cNvGrpSpPr/>
          <p:nvPr/>
        </p:nvGrpSpPr>
        <p:grpSpPr>
          <a:xfrm>
            <a:off x="5280858" y="3209926"/>
            <a:ext cx="133038" cy="1176338"/>
            <a:chOff x="5280858" y="3209926"/>
            <a:chExt cx="133038" cy="1176338"/>
          </a:xfrm>
        </p:grpSpPr>
        <p:sp>
          <p:nvSpPr>
            <p:cNvPr id="46" name="Rectangle 45">
              <a:extLst>
                <a:ext uri="{FF2B5EF4-FFF2-40B4-BE49-F238E27FC236}">
                  <a16:creationId xmlns:a16="http://schemas.microsoft.com/office/drawing/2014/main" id="{4D1C2CDF-54C8-F5D7-9D46-AFCE35002F7A}"/>
                </a:ext>
              </a:extLst>
            </p:cNvPr>
            <p:cNvSpPr/>
            <p:nvPr/>
          </p:nvSpPr>
          <p:spPr>
            <a:xfrm>
              <a:off x="5280858" y="3209926"/>
              <a:ext cx="133038" cy="117633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TextBox 125">
              <a:extLst>
                <a:ext uri="{FF2B5EF4-FFF2-40B4-BE49-F238E27FC236}">
                  <a16:creationId xmlns:a16="http://schemas.microsoft.com/office/drawing/2014/main" id="{9F90F1A2-BF05-4269-8FDB-4D4F4DABB40B}"/>
                </a:ext>
              </a:extLst>
            </p:cNvPr>
            <p:cNvSpPr txBox="1"/>
            <p:nvPr/>
          </p:nvSpPr>
          <p:spPr>
            <a:xfrm>
              <a:off x="5300057" y="3236541"/>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38%</a:t>
              </a:r>
            </a:p>
          </p:txBody>
        </p:sp>
      </p:grpSp>
      <p:grpSp>
        <p:nvGrpSpPr>
          <p:cNvPr id="1117" name="Group 1116">
            <a:extLst>
              <a:ext uri="{FF2B5EF4-FFF2-40B4-BE49-F238E27FC236}">
                <a16:creationId xmlns:a16="http://schemas.microsoft.com/office/drawing/2014/main" id="{F6C11A81-A4D4-3CE1-DC5D-7D7CEAC6DD95}"/>
              </a:ext>
            </a:extLst>
          </p:cNvPr>
          <p:cNvGrpSpPr/>
          <p:nvPr/>
        </p:nvGrpSpPr>
        <p:grpSpPr>
          <a:xfrm>
            <a:off x="5433100" y="2441575"/>
            <a:ext cx="133038" cy="1944688"/>
            <a:chOff x="5433100" y="2441575"/>
            <a:chExt cx="133038" cy="1944688"/>
          </a:xfrm>
        </p:grpSpPr>
        <p:sp>
          <p:nvSpPr>
            <p:cNvPr id="47" name="Rectangle 46">
              <a:extLst>
                <a:ext uri="{FF2B5EF4-FFF2-40B4-BE49-F238E27FC236}">
                  <a16:creationId xmlns:a16="http://schemas.microsoft.com/office/drawing/2014/main" id="{5D2994DC-EBCF-F3F9-6CA0-C9BA6EAD2A03}"/>
                </a:ext>
              </a:extLst>
            </p:cNvPr>
            <p:cNvSpPr/>
            <p:nvPr/>
          </p:nvSpPr>
          <p:spPr>
            <a:xfrm>
              <a:off x="5433100" y="2441575"/>
              <a:ext cx="133038" cy="1944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TextBox 126">
              <a:extLst>
                <a:ext uri="{FF2B5EF4-FFF2-40B4-BE49-F238E27FC236}">
                  <a16:creationId xmlns:a16="http://schemas.microsoft.com/office/drawing/2014/main" id="{941B879E-C136-75CC-650B-B773059FF7AC}"/>
                </a:ext>
              </a:extLst>
            </p:cNvPr>
            <p:cNvSpPr txBox="1"/>
            <p:nvPr/>
          </p:nvSpPr>
          <p:spPr>
            <a:xfrm>
              <a:off x="5451757" y="2457872"/>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63%</a:t>
              </a:r>
            </a:p>
          </p:txBody>
        </p:sp>
      </p:grpSp>
      <p:grpSp>
        <p:nvGrpSpPr>
          <p:cNvPr id="1118" name="Group 1117">
            <a:extLst>
              <a:ext uri="{FF2B5EF4-FFF2-40B4-BE49-F238E27FC236}">
                <a16:creationId xmlns:a16="http://schemas.microsoft.com/office/drawing/2014/main" id="{4E7B56E6-B0A7-3D5F-5531-E916E118C5CD}"/>
              </a:ext>
            </a:extLst>
          </p:cNvPr>
          <p:cNvGrpSpPr/>
          <p:nvPr/>
        </p:nvGrpSpPr>
        <p:grpSpPr>
          <a:xfrm>
            <a:off x="5651048" y="2587624"/>
            <a:ext cx="133038" cy="1798637"/>
            <a:chOff x="5651048" y="2587624"/>
            <a:chExt cx="133038" cy="1798637"/>
          </a:xfrm>
        </p:grpSpPr>
        <p:sp>
          <p:nvSpPr>
            <p:cNvPr id="51" name="Rectangle 50">
              <a:extLst>
                <a:ext uri="{FF2B5EF4-FFF2-40B4-BE49-F238E27FC236}">
                  <a16:creationId xmlns:a16="http://schemas.microsoft.com/office/drawing/2014/main" id="{609A63EC-9A2A-090C-2385-08F2020FD3F0}"/>
                </a:ext>
              </a:extLst>
            </p:cNvPr>
            <p:cNvSpPr/>
            <p:nvPr/>
          </p:nvSpPr>
          <p:spPr>
            <a:xfrm>
              <a:off x="5651048" y="2587624"/>
              <a:ext cx="133038" cy="1798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TextBox 127">
              <a:extLst>
                <a:ext uri="{FF2B5EF4-FFF2-40B4-BE49-F238E27FC236}">
                  <a16:creationId xmlns:a16="http://schemas.microsoft.com/office/drawing/2014/main" id="{43D5EFA9-B900-21B7-3FEC-A898F8F0EE4D}"/>
                </a:ext>
              </a:extLst>
            </p:cNvPr>
            <p:cNvSpPr txBox="1"/>
            <p:nvPr/>
          </p:nvSpPr>
          <p:spPr>
            <a:xfrm>
              <a:off x="5665469" y="2605510"/>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58%</a:t>
              </a:r>
            </a:p>
          </p:txBody>
        </p:sp>
      </p:grpSp>
      <p:grpSp>
        <p:nvGrpSpPr>
          <p:cNvPr id="1119" name="Group 1118">
            <a:extLst>
              <a:ext uri="{FF2B5EF4-FFF2-40B4-BE49-F238E27FC236}">
                <a16:creationId xmlns:a16="http://schemas.microsoft.com/office/drawing/2014/main" id="{CA5978B4-7FBA-2642-F265-2002AFC0BFFC}"/>
              </a:ext>
            </a:extLst>
          </p:cNvPr>
          <p:cNvGrpSpPr/>
          <p:nvPr/>
        </p:nvGrpSpPr>
        <p:grpSpPr>
          <a:xfrm>
            <a:off x="5803289" y="2159000"/>
            <a:ext cx="133038" cy="2227264"/>
            <a:chOff x="5803289" y="2159000"/>
            <a:chExt cx="133038" cy="2227264"/>
          </a:xfrm>
        </p:grpSpPr>
        <p:sp>
          <p:nvSpPr>
            <p:cNvPr id="49" name="Rectangle 48">
              <a:extLst>
                <a:ext uri="{FF2B5EF4-FFF2-40B4-BE49-F238E27FC236}">
                  <a16:creationId xmlns:a16="http://schemas.microsoft.com/office/drawing/2014/main" id="{FC9B7536-8479-6C64-B0B6-9722387C74E4}"/>
                </a:ext>
              </a:extLst>
            </p:cNvPr>
            <p:cNvSpPr/>
            <p:nvPr/>
          </p:nvSpPr>
          <p:spPr>
            <a:xfrm>
              <a:off x="5803289" y="2159000"/>
              <a:ext cx="133038" cy="222726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TextBox 128">
              <a:extLst>
                <a:ext uri="{FF2B5EF4-FFF2-40B4-BE49-F238E27FC236}">
                  <a16:creationId xmlns:a16="http://schemas.microsoft.com/office/drawing/2014/main" id="{D703D6C5-BE7D-11E9-295A-31001C39092A}"/>
                </a:ext>
              </a:extLst>
            </p:cNvPr>
            <p:cNvSpPr txBox="1"/>
            <p:nvPr/>
          </p:nvSpPr>
          <p:spPr>
            <a:xfrm>
              <a:off x="5817710" y="2188789"/>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72%</a:t>
              </a:r>
            </a:p>
          </p:txBody>
        </p:sp>
      </p:grpSp>
      <p:grpSp>
        <p:nvGrpSpPr>
          <p:cNvPr id="1120" name="Group 1119">
            <a:extLst>
              <a:ext uri="{FF2B5EF4-FFF2-40B4-BE49-F238E27FC236}">
                <a16:creationId xmlns:a16="http://schemas.microsoft.com/office/drawing/2014/main" id="{BC9D3361-A4C3-C84C-B7CE-382B3156312A}"/>
              </a:ext>
            </a:extLst>
          </p:cNvPr>
          <p:cNvGrpSpPr/>
          <p:nvPr/>
        </p:nvGrpSpPr>
        <p:grpSpPr>
          <a:xfrm>
            <a:off x="5955531" y="2838449"/>
            <a:ext cx="133038" cy="1547813"/>
            <a:chOff x="5955531" y="2838449"/>
            <a:chExt cx="133038" cy="1547813"/>
          </a:xfrm>
        </p:grpSpPr>
        <p:sp>
          <p:nvSpPr>
            <p:cNvPr id="50" name="Rectangle 49">
              <a:extLst>
                <a:ext uri="{FF2B5EF4-FFF2-40B4-BE49-F238E27FC236}">
                  <a16:creationId xmlns:a16="http://schemas.microsoft.com/office/drawing/2014/main" id="{73E0C25D-BC8C-5E49-476C-DEFBF4C4BE36}"/>
                </a:ext>
              </a:extLst>
            </p:cNvPr>
            <p:cNvSpPr/>
            <p:nvPr/>
          </p:nvSpPr>
          <p:spPr>
            <a:xfrm>
              <a:off x="5955531" y="2838449"/>
              <a:ext cx="133038" cy="15478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TextBox 129">
              <a:extLst>
                <a:ext uri="{FF2B5EF4-FFF2-40B4-BE49-F238E27FC236}">
                  <a16:creationId xmlns:a16="http://schemas.microsoft.com/office/drawing/2014/main" id="{C20FDCCC-7A6C-1F48-713B-E786EFCB147A}"/>
                </a:ext>
              </a:extLst>
            </p:cNvPr>
            <p:cNvSpPr txBox="1"/>
            <p:nvPr/>
          </p:nvSpPr>
          <p:spPr>
            <a:xfrm>
              <a:off x="5971103" y="285543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50%</a:t>
              </a:r>
            </a:p>
          </p:txBody>
        </p:sp>
      </p:grpSp>
      <p:grpSp>
        <p:nvGrpSpPr>
          <p:cNvPr id="1121" name="Group 1120">
            <a:extLst>
              <a:ext uri="{FF2B5EF4-FFF2-40B4-BE49-F238E27FC236}">
                <a16:creationId xmlns:a16="http://schemas.microsoft.com/office/drawing/2014/main" id="{3B4C060E-8450-8372-1FD1-1C567CFB3DEF}"/>
              </a:ext>
            </a:extLst>
          </p:cNvPr>
          <p:cNvGrpSpPr/>
          <p:nvPr/>
        </p:nvGrpSpPr>
        <p:grpSpPr>
          <a:xfrm>
            <a:off x="6173479" y="2587624"/>
            <a:ext cx="133038" cy="1798637"/>
            <a:chOff x="6173479" y="2587624"/>
            <a:chExt cx="133038" cy="1798637"/>
          </a:xfrm>
        </p:grpSpPr>
        <p:sp>
          <p:nvSpPr>
            <p:cNvPr id="54" name="Rectangle 53">
              <a:extLst>
                <a:ext uri="{FF2B5EF4-FFF2-40B4-BE49-F238E27FC236}">
                  <a16:creationId xmlns:a16="http://schemas.microsoft.com/office/drawing/2014/main" id="{02AE59D2-D1AF-E809-A410-C452E5AD3715}"/>
                </a:ext>
              </a:extLst>
            </p:cNvPr>
            <p:cNvSpPr/>
            <p:nvPr/>
          </p:nvSpPr>
          <p:spPr>
            <a:xfrm>
              <a:off x="6173479" y="2587624"/>
              <a:ext cx="133038" cy="1798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TextBox 130">
              <a:extLst>
                <a:ext uri="{FF2B5EF4-FFF2-40B4-BE49-F238E27FC236}">
                  <a16:creationId xmlns:a16="http://schemas.microsoft.com/office/drawing/2014/main" id="{C2B7CF00-4BD3-F260-2DCC-1A2C91092AD8}"/>
                </a:ext>
              </a:extLst>
            </p:cNvPr>
            <p:cNvSpPr txBox="1"/>
            <p:nvPr/>
          </p:nvSpPr>
          <p:spPr>
            <a:xfrm>
              <a:off x="6187900" y="2605510"/>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58%</a:t>
              </a:r>
            </a:p>
          </p:txBody>
        </p:sp>
      </p:grpSp>
      <p:grpSp>
        <p:nvGrpSpPr>
          <p:cNvPr id="1124" name="Group 1123">
            <a:extLst>
              <a:ext uri="{FF2B5EF4-FFF2-40B4-BE49-F238E27FC236}">
                <a16:creationId xmlns:a16="http://schemas.microsoft.com/office/drawing/2014/main" id="{387AB0B8-9394-623C-195C-019ABC3FA8B5}"/>
              </a:ext>
            </a:extLst>
          </p:cNvPr>
          <p:cNvGrpSpPr/>
          <p:nvPr/>
        </p:nvGrpSpPr>
        <p:grpSpPr>
          <a:xfrm>
            <a:off x="6695910" y="2587624"/>
            <a:ext cx="133038" cy="1798637"/>
            <a:chOff x="6695910" y="2587624"/>
            <a:chExt cx="133038" cy="1798637"/>
          </a:xfrm>
        </p:grpSpPr>
        <p:sp>
          <p:nvSpPr>
            <p:cNvPr id="57" name="Rectangle 56">
              <a:extLst>
                <a:ext uri="{FF2B5EF4-FFF2-40B4-BE49-F238E27FC236}">
                  <a16:creationId xmlns:a16="http://schemas.microsoft.com/office/drawing/2014/main" id="{F311CE55-2826-8A6A-D5A8-DABD1E1A78B4}"/>
                </a:ext>
              </a:extLst>
            </p:cNvPr>
            <p:cNvSpPr/>
            <p:nvPr/>
          </p:nvSpPr>
          <p:spPr>
            <a:xfrm>
              <a:off x="6695910" y="2587624"/>
              <a:ext cx="133038" cy="1798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TextBox 133">
              <a:extLst>
                <a:ext uri="{FF2B5EF4-FFF2-40B4-BE49-F238E27FC236}">
                  <a16:creationId xmlns:a16="http://schemas.microsoft.com/office/drawing/2014/main" id="{9C4BD969-9AFA-55B3-24A8-2C91A4F5768A}"/>
                </a:ext>
              </a:extLst>
            </p:cNvPr>
            <p:cNvSpPr txBox="1"/>
            <p:nvPr/>
          </p:nvSpPr>
          <p:spPr>
            <a:xfrm>
              <a:off x="6710331" y="2605510"/>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58%</a:t>
              </a:r>
            </a:p>
          </p:txBody>
        </p:sp>
      </p:grpSp>
      <p:grpSp>
        <p:nvGrpSpPr>
          <p:cNvPr id="1123" name="Group 1122">
            <a:extLst>
              <a:ext uri="{FF2B5EF4-FFF2-40B4-BE49-F238E27FC236}">
                <a16:creationId xmlns:a16="http://schemas.microsoft.com/office/drawing/2014/main" id="{830A87A9-2718-A1F9-15B1-20AF5D4A5D34}"/>
              </a:ext>
            </a:extLst>
          </p:cNvPr>
          <p:cNvGrpSpPr/>
          <p:nvPr/>
        </p:nvGrpSpPr>
        <p:grpSpPr>
          <a:xfrm>
            <a:off x="6477962" y="2654301"/>
            <a:ext cx="133038" cy="1731962"/>
            <a:chOff x="6477962" y="2654301"/>
            <a:chExt cx="133038" cy="1731962"/>
          </a:xfrm>
        </p:grpSpPr>
        <p:sp>
          <p:nvSpPr>
            <p:cNvPr id="53" name="Rectangle 52">
              <a:extLst>
                <a:ext uri="{FF2B5EF4-FFF2-40B4-BE49-F238E27FC236}">
                  <a16:creationId xmlns:a16="http://schemas.microsoft.com/office/drawing/2014/main" id="{12300B72-91C4-67D2-6573-3F7D3E147CF8}"/>
                </a:ext>
              </a:extLst>
            </p:cNvPr>
            <p:cNvSpPr/>
            <p:nvPr/>
          </p:nvSpPr>
          <p:spPr>
            <a:xfrm>
              <a:off x="6477962" y="2654301"/>
              <a:ext cx="133038" cy="17319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TextBox 134">
              <a:extLst>
                <a:ext uri="{FF2B5EF4-FFF2-40B4-BE49-F238E27FC236}">
                  <a16:creationId xmlns:a16="http://schemas.microsoft.com/office/drawing/2014/main" id="{28F6CA97-2B6B-7CE6-8817-BC5F97B6BA22}"/>
                </a:ext>
              </a:extLst>
            </p:cNvPr>
            <p:cNvSpPr txBox="1"/>
            <p:nvPr/>
          </p:nvSpPr>
          <p:spPr>
            <a:xfrm>
              <a:off x="6492383" y="267456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56%</a:t>
              </a:r>
            </a:p>
          </p:txBody>
        </p:sp>
      </p:grpSp>
      <p:grpSp>
        <p:nvGrpSpPr>
          <p:cNvPr id="1122" name="Group 1121">
            <a:extLst>
              <a:ext uri="{FF2B5EF4-FFF2-40B4-BE49-F238E27FC236}">
                <a16:creationId xmlns:a16="http://schemas.microsoft.com/office/drawing/2014/main" id="{3D044199-6CDC-A70E-5871-50A7E1F04C31}"/>
              </a:ext>
            </a:extLst>
          </p:cNvPr>
          <p:cNvGrpSpPr/>
          <p:nvPr/>
        </p:nvGrpSpPr>
        <p:grpSpPr>
          <a:xfrm>
            <a:off x="6325720" y="3514724"/>
            <a:ext cx="133038" cy="871539"/>
            <a:chOff x="6325720" y="3514724"/>
            <a:chExt cx="133038" cy="871539"/>
          </a:xfrm>
        </p:grpSpPr>
        <p:sp>
          <p:nvSpPr>
            <p:cNvPr id="52" name="Rectangle 51">
              <a:extLst>
                <a:ext uri="{FF2B5EF4-FFF2-40B4-BE49-F238E27FC236}">
                  <a16:creationId xmlns:a16="http://schemas.microsoft.com/office/drawing/2014/main" id="{A7BD9788-AECC-C1C2-1378-2DD74F9F3F59}"/>
                </a:ext>
              </a:extLst>
            </p:cNvPr>
            <p:cNvSpPr/>
            <p:nvPr/>
          </p:nvSpPr>
          <p:spPr>
            <a:xfrm>
              <a:off x="6325720" y="3514724"/>
              <a:ext cx="133038" cy="87153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TextBox 135">
              <a:extLst>
                <a:ext uri="{FF2B5EF4-FFF2-40B4-BE49-F238E27FC236}">
                  <a16:creationId xmlns:a16="http://schemas.microsoft.com/office/drawing/2014/main" id="{4D28E81E-19F1-E66E-CA1D-4FF4444FAD8C}"/>
                </a:ext>
              </a:extLst>
            </p:cNvPr>
            <p:cNvSpPr txBox="1"/>
            <p:nvPr/>
          </p:nvSpPr>
          <p:spPr>
            <a:xfrm>
              <a:off x="6339328" y="353498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28%</a:t>
              </a:r>
            </a:p>
          </p:txBody>
        </p:sp>
      </p:grpSp>
      <p:grpSp>
        <p:nvGrpSpPr>
          <p:cNvPr id="1126" name="Group 1125">
            <a:extLst>
              <a:ext uri="{FF2B5EF4-FFF2-40B4-BE49-F238E27FC236}">
                <a16:creationId xmlns:a16="http://schemas.microsoft.com/office/drawing/2014/main" id="{3EAF5BDF-9593-DE3C-C9B9-570AEF66BA07}"/>
              </a:ext>
            </a:extLst>
          </p:cNvPr>
          <p:cNvGrpSpPr/>
          <p:nvPr/>
        </p:nvGrpSpPr>
        <p:grpSpPr>
          <a:xfrm>
            <a:off x="7000393" y="1974850"/>
            <a:ext cx="133038" cy="2411413"/>
            <a:chOff x="7000393" y="1974850"/>
            <a:chExt cx="133038" cy="2411413"/>
          </a:xfrm>
        </p:grpSpPr>
        <p:sp>
          <p:nvSpPr>
            <p:cNvPr id="56" name="Rectangle 55">
              <a:extLst>
                <a:ext uri="{FF2B5EF4-FFF2-40B4-BE49-F238E27FC236}">
                  <a16:creationId xmlns:a16="http://schemas.microsoft.com/office/drawing/2014/main" id="{EDB49801-D01D-2ED8-A4AD-906CDD8B2D50}"/>
                </a:ext>
              </a:extLst>
            </p:cNvPr>
            <p:cNvSpPr/>
            <p:nvPr/>
          </p:nvSpPr>
          <p:spPr>
            <a:xfrm>
              <a:off x="7000393" y="1974850"/>
              <a:ext cx="133038" cy="24114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TextBox 136">
              <a:extLst>
                <a:ext uri="{FF2B5EF4-FFF2-40B4-BE49-F238E27FC236}">
                  <a16:creationId xmlns:a16="http://schemas.microsoft.com/office/drawing/2014/main" id="{3515463E-EB76-DA4F-4424-62924DC4475B}"/>
                </a:ext>
              </a:extLst>
            </p:cNvPr>
            <p:cNvSpPr txBox="1"/>
            <p:nvPr/>
          </p:nvSpPr>
          <p:spPr>
            <a:xfrm>
              <a:off x="7014814" y="2000671"/>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78%</a:t>
              </a:r>
            </a:p>
          </p:txBody>
        </p:sp>
      </p:grpSp>
      <p:grpSp>
        <p:nvGrpSpPr>
          <p:cNvPr id="1125" name="Group 1124">
            <a:extLst>
              <a:ext uri="{FF2B5EF4-FFF2-40B4-BE49-F238E27FC236}">
                <a16:creationId xmlns:a16="http://schemas.microsoft.com/office/drawing/2014/main" id="{97CC3234-D227-5BF6-F87B-84CA43A63C97}"/>
              </a:ext>
            </a:extLst>
          </p:cNvPr>
          <p:cNvGrpSpPr/>
          <p:nvPr/>
        </p:nvGrpSpPr>
        <p:grpSpPr>
          <a:xfrm>
            <a:off x="6848151" y="3022600"/>
            <a:ext cx="133038" cy="1363663"/>
            <a:chOff x="6848151" y="3022600"/>
            <a:chExt cx="133038" cy="1363663"/>
          </a:xfrm>
        </p:grpSpPr>
        <p:sp>
          <p:nvSpPr>
            <p:cNvPr id="55" name="Rectangle 54">
              <a:extLst>
                <a:ext uri="{FF2B5EF4-FFF2-40B4-BE49-F238E27FC236}">
                  <a16:creationId xmlns:a16="http://schemas.microsoft.com/office/drawing/2014/main" id="{6D191687-D9A7-BFD8-9533-5563987EA0C3}"/>
                </a:ext>
              </a:extLst>
            </p:cNvPr>
            <p:cNvSpPr/>
            <p:nvPr/>
          </p:nvSpPr>
          <p:spPr>
            <a:xfrm>
              <a:off x="6848151" y="3022600"/>
              <a:ext cx="133038" cy="13636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TextBox 137">
              <a:extLst>
                <a:ext uri="{FF2B5EF4-FFF2-40B4-BE49-F238E27FC236}">
                  <a16:creationId xmlns:a16="http://schemas.microsoft.com/office/drawing/2014/main" id="{01E74229-85B7-C757-A266-344C6BA64F45}"/>
                </a:ext>
              </a:extLst>
            </p:cNvPr>
            <p:cNvSpPr txBox="1"/>
            <p:nvPr/>
          </p:nvSpPr>
          <p:spPr>
            <a:xfrm>
              <a:off x="6861760" y="3041303"/>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44%</a:t>
              </a:r>
            </a:p>
          </p:txBody>
        </p:sp>
      </p:grpSp>
      <p:grpSp>
        <p:nvGrpSpPr>
          <p:cNvPr id="1129" name="Group 1128">
            <a:extLst>
              <a:ext uri="{FF2B5EF4-FFF2-40B4-BE49-F238E27FC236}">
                <a16:creationId xmlns:a16="http://schemas.microsoft.com/office/drawing/2014/main" id="{8E3907A5-28B2-7649-0BC1-51ED10DF3AF7}"/>
              </a:ext>
            </a:extLst>
          </p:cNvPr>
          <p:cNvGrpSpPr/>
          <p:nvPr/>
        </p:nvGrpSpPr>
        <p:grpSpPr>
          <a:xfrm>
            <a:off x="7522824" y="2584450"/>
            <a:ext cx="133038" cy="1801813"/>
            <a:chOff x="7522824" y="2584450"/>
            <a:chExt cx="133038" cy="1801813"/>
          </a:xfrm>
        </p:grpSpPr>
        <p:sp>
          <p:nvSpPr>
            <p:cNvPr id="59" name="Rectangle 58">
              <a:extLst>
                <a:ext uri="{FF2B5EF4-FFF2-40B4-BE49-F238E27FC236}">
                  <a16:creationId xmlns:a16="http://schemas.microsoft.com/office/drawing/2014/main" id="{3EFE51EE-3C05-92CB-00DA-3C5B8A512C8A}"/>
                </a:ext>
              </a:extLst>
            </p:cNvPr>
            <p:cNvSpPr/>
            <p:nvPr/>
          </p:nvSpPr>
          <p:spPr>
            <a:xfrm>
              <a:off x="7522824" y="2584450"/>
              <a:ext cx="133038" cy="18018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TextBox 138">
              <a:extLst>
                <a:ext uri="{FF2B5EF4-FFF2-40B4-BE49-F238E27FC236}">
                  <a16:creationId xmlns:a16="http://schemas.microsoft.com/office/drawing/2014/main" id="{78DEA642-EB3C-A186-1F2C-DCCCFBC2D46B}"/>
                </a:ext>
              </a:extLst>
            </p:cNvPr>
            <p:cNvSpPr txBox="1"/>
            <p:nvPr/>
          </p:nvSpPr>
          <p:spPr>
            <a:xfrm>
              <a:off x="7537245" y="2605510"/>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58%</a:t>
              </a:r>
            </a:p>
          </p:txBody>
        </p:sp>
      </p:grpSp>
      <p:grpSp>
        <p:nvGrpSpPr>
          <p:cNvPr id="1127" name="Group 1126">
            <a:extLst>
              <a:ext uri="{FF2B5EF4-FFF2-40B4-BE49-F238E27FC236}">
                <a16:creationId xmlns:a16="http://schemas.microsoft.com/office/drawing/2014/main" id="{BB4041A7-DF0D-E520-E051-F7070A77C0F0}"/>
              </a:ext>
            </a:extLst>
          </p:cNvPr>
          <p:cNvGrpSpPr/>
          <p:nvPr/>
        </p:nvGrpSpPr>
        <p:grpSpPr>
          <a:xfrm>
            <a:off x="7218341" y="2682875"/>
            <a:ext cx="133038" cy="1703386"/>
            <a:chOff x="7218341" y="2682875"/>
            <a:chExt cx="133038" cy="1703386"/>
          </a:xfrm>
        </p:grpSpPr>
        <p:sp>
          <p:nvSpPr>
            <p:cNvPr id="60" name="Rectangle 59">
              <a:extLst>
                <a:ext uri="{FF2B5EF4-FFF2-40B4-BE49-F238E27FC236}">
                  <a16:creationId xmlns:a16="http://schemas.microsoft.com/office/drawing/2014/main" id="{0689AE88-6F01-7C69-E3F9-C593770776F2}"/>
                </a:ext>
              </a:extLst>
            </p:cNvPr>
            <p:cNvSpPr/>
            <p:nvPr/>
          </p:nvSpPr>
          <p:spPr>
            <a:xfrm>
              <a:off x="7218341" y="2682875"/>
              <a:ext cx="133038" cy="1703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TextBox 139">
              <a:extLst>
                <a:ext uri="{FF2B5EF4-FFF2-40B4-BE49-F238E27FC236}">
                  <a16:creationId xmlns:a16="http://schemas.microsoft.com/office/drawing/2014/main" id="{4DD6A5FE-D591-3F6A-70FC-94F8477F07E1}"/>
                </a:ext>
              </a:extLst>
            </p:cNvPr>
            <p:cNvSpPr txBox="1"/>
            <p:nvPr/>
          </p:nvSpPr>
          <p:spPr>
            <a:xfrm>
              <a:off x="7233769" y="2703141"/>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55%</a:t>
              </a:r>
            </a:p>
          </p:txBody>
        </p:sp>
      </p:grpSp>
      <p:grpSp>
        <p:nvGrpSpPr>
          <p:cNvPr id="1130" name="Group 1129">
            <a:extLst>
              <a:ext uri="{FF2B5EF4-FFF2-40B4-BE49-F238E27FC236}">
                <a16:creationId xmlns:a16="http://schemas.microsoft.com/office/drawing/2014/main" id="{34B5953E-D63C-1A3A-7804-4F844AA46DD5}"/>
              </a:ext>
            </a:extLst>
          </p:cNvPr>
          <p:cNvGrpSpPr/>
          <p:nvPr/>
        </p:nvGrpSpPr>
        <p:grpSpPr>
          <a:xfrm>
            <a:off x="7740772" y="2752725"/>
            <a:ext cx="133038" cy="1633536"/>
            <a:chOff x="7740772" y="2752725"/>
            <a:chExt cx="133038" cy="1633536"/>
          </a:xfrm>
        </p:grpSpPr>
        <p:sp>
          <p:nvSpPr>
            <p:cNvPr id="63" name="Rectangle 62">
              <a:extLst>
                <a:ext uri="{FF2B5EF4-FFF2-40B4-BE49-F238E27FC236}">
                  <a16:creationId xmlns:a16="http://schemas.microsoft.com/office/drawing/2014/main" id="{3F234A8E-53EC-C083-502B-18625AE18126}"/>
                </a:ext>
              </a:extLst>
            </p:cNvPr>
            <p:cNvSpPr/>
            <p:nvPr/>
          </p:nvSpPr>
          <p:spPr>
            <a:xfrm>
              <a:off x="7740772" y="2752725"/>
              <a:ext cx="133038" cy="16335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TextBox 140">
              <a:extLst>
                <a:ext uri="{FF2B5EF4-FFF2-40B4-BE49-F238E27FC236}">
                  <a16:creationId xmlns:a16="http://schemas.microsoft.com/office/drawing/2014/main" id="{B7E9B0CF-9C8C-C962-09A8-3171FB2DF96B}"/>
                </a:ext>
              </a:extLst>
            </p:cNvPr>
            <p:cNvSpPr txBox="1"/>
            <p:nvPr/>
          </p:nvSpPr>
          <p:spPr>
            <a:xfrm>
              <a:off x="7755193" y="276743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53%</a:t>
              </a:r>
            </a:p>
          </p:txBody>
        </p:sp>
      </p:grpSp>
      <p:grpSp>
        <p:nvGrpSpPr>
          <p:cNvPr id="1128" name="Group 1127">
            <a:extLst>
              <a:ext uri="{FF2B5EF4-FFF2-40B4-BE49-F238E27FC236}">
                <a16:creationId xmlns:a16="http://schemas.microsoft.com/office/drawing/2014/main" id="{1554EC6F-35E2-71A3-5354-1FED00F4CFCD}"/>
              </a:ext>
            </a:extLst>
          </p:cNvPr>
          <p:cNvGrpSpPr/>
          <p:nvPr/>
        </p:nvGrpSpPr>
        <p:grpSpPr>
          <a:xfrm>
            <a:off x="7370582" y="3536950"/>
            <a:ext cx="133038" cy="849313"/>
            <a:chOff x="7370582" y="3536950"/>
            <a:chExt cx="133038" cy="849313"/>
          </a:xfrm>
        </p:grpSpPr>
        <p:sp>
          <p:nvSpPr>
            <p:cNvPr id="58" name="Rectangle 57">
              <a:extLst>
                <a:ext uri="{FF2B5EF4-FFF2-40B4-BE49-F238E27FC236}">
                  <a16:creationId xmlns:a16="http://schemas.microsoft.com/office/drawing/2014/main" id="{7A16FF19-1426-19C1-F497-2E766DEDC325}"/>
                </a:ext>
              </a:extLst>
            </p:cNvPr>
            <p:cNvSpPr/>
            <p:nvPr/>
          </p:nvSpPr>
          <p:spPr>
            <a:xfrm>
              <a:off x="7370582" y="3536950"/>
              <a:ext cx="133038" cy="849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2" name="TextBox 141">
              <a:extLst>
                <a:ext uri="{FF2B5EF4-FFF2-40B4-BE49-F238E27FC236}">
                  <a16:creationId xmlns:a16="http://schemas.microsoft.com/office/drawing/2014/main" id="{6B2AFD69-39F9-7982-1D3A-EEC3848D0408}"/>
                </a:ext>
              </a:extLst>
            </p:cNvPr>
            <p:cNvSpPr txBox="1"/>
            <p:nvPr/>
          </p:nvSpPr>
          <p:spPr>
            <a:xfrm>
              <a:off x="7385939" y="355403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27%</a:t>
              </a:r>
            </a:p>
          </p:txBody>
        </p:sp>
      </p:grpSp>
      <p:grpSp>
        <p:nvGrpSpPr>
          <p:cNvPr id="1132" name="Group 1131">
            <a:extLst>
              <a:ext uri="{FF2B5EF4-FFF2-40B4-BE49-F238E27FC236}">
                <a16:creationId xmlns:a16="http://schemas.microsoft.com/office/drawing/2014/main" id="{194AE096-998C-7A31-B992-0CE2030CFFFC}"/>
              </a:ext>
            </a:extLst>
          </p:cNvPr>
          <p:cNvGrpSpPr/>
          <p:nvPr/>
        </p:nvGrpSpPr>
        <p:grpSpPr>
          <a:xfrm>
            <a:off x="8045255" y="2159000"/>
            <a:ext cx="133038" cy="2227263"/>
            <a:chOff x="8045255" y="2159000"/>
            <a:chExt cx="133038" cy="2227263"/>
          </a:xfrm>
        </p:grpSpPr>
        <p:sp>
          <p:nvSpPr>
            <p:cNvPr id="62" name="Rectangle 61">
              <a:extLst>
                <a:ext uri="{FF2B5EF4-FFF2-40B4-BE49-F238E27FC236}">
                  <a16:creationId xmlns:a16="http://schemas.microsoft.com/office/drawing/2014/main" id="{6DCDA323-75AD-46BA-066D-4111C33C51C9}"/>
                </a:ext>
              </a:extLst>
            </p:cNvPr>
            <p:cNvSpPr/>
            <p:nvPr/>
          </p:nvSpPr>
          <p:spPr>
            <a:xfrm>
              <a:off x="8045255" y="2159000"/>
              <a:ext cx="133038" cy="22272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3" name="TextBox 142">
              <a:extLst>
                <a:ext uri="{FF2B5EF4-FFF2-40B4-BE49-F238E27FC236}">
                  <a16:creationId xmlns:a16="http://schemas.microsoft.com/office/drawing/2014/main" id="{74FABA46-F293-E172-1780-E417A3278BBB}"/>
                </a:ext>
              </a:extLst>
            </p:cNvPr>
            <p:cNvSpPr txBox="1"/>
            <p:nvPr/>
          </p:nvSpPr>
          <p:spPr>
            <a:xfrm>
              <a:off x="8059676" y="2188789"/>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72%</a:t>
              </a:r>
            </a:p>
          </p:txBody>
        </p:sp>
      </p:grpSp>
      <p:grpSp>
        <p:nvGrpSpPr>
          <p:cNvPr id="1131" name="Group 1130">
            <a:extLst>
              <a:ext uri="{FF2B5EF4-FFF2-40B4-BE49-F238E27FC236}">
                <a16:creationId xmlns:a16="http://schemas.microsoft.com/office/drawing/2014/main" id="{F76493C9-9F99-F2AA-FF53-EA5BD9ED8F67}"/>
              </a:ext>
            </a:extLst>
          </p:cNvPr>
          <p:cNvGrpSpPr/>
          <p:nvPr/>
        </p:nvGrpSpPr>
        <p:grpSpPr>
          <a:xfrm>
            <a:off x="7893013" y="2286000"/>
            <a:ext cx="133038" cy="2100263"/>
            <a:chOff x="7893013" y="2286000"/>
            <a:chExt cx="133038" cy="2100263"/>
          </a:xfrm>
        </p:grpSpPr>
        <p:sp>
          <p:nvSpPr>
            <p:cNvPr id="61" name="Rectangle 60">
              <a:extLst>
                <a:ext uri="{FF2B5EF4-FFF2-40B4-BE49-F238E27FC236}">
                  <a16:creationId xmlns:a16="http://schemas.microsoft.com/office/drawing/2014/main" id="{65C65FCD-DE3C-E68F-443A-8F1A09DC7F71}"/>
                </a:ext>
              </a:extLst>
            </p:cNvPr>
            <p:cNvSpPr/>
            <p:nvPr/>
          </p:nvSpPr>
          <p:spPr>
            <a:xfrm>
              <a:off x="7893013" y="2286000"/>
              <a:ext cx="133038" cy="21002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TextBox 144">
              <a:extLst>
                <a:ext uri="{FF2B5EF4-FFF2-40B4-BE49-F238E27FC236}">
                  <a16:creationId xmlns:a16="http://schemas.microsoft.com/office/drawing/2014/main" id="{A10E6EB4-42BB-3008-6C59-DCF7B0DBC340}"/>
                </a:ext>
              </a:extLst>
            </p:cNvPr>
            <p:cNvSpPr txBox="1"/>
            <p:nvPr/>
          </p:nvSpPr>
          <p:spPr>
            <a:xfrm>
              <a:off x="7911865" y="231102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68%</a:t>
              </a:r>
            </a:p>
          </p:txBody>
        </p:sp>
      </p:grpSp>
      <p:grpSp>
        <p:nvGrpSpPr>
          <p:cNvPr id="1133" name="Group 1132">
            <a:extLst>
              <a:ext uri="{FF2B5EF4-FFF2-40B4-BE49-F238E27FC236}">
                <a16:creationId xmlns:a16="http://schemas.microsoft.com/office/drawing/2014/main" id="{A7BB333A-A0DA-1BC4-4CA8-6F51156B01F7}"/>
              </a:ext>
            </a:extLst>
          </p:cNvPr>
          <p:cNvGrpSpPr/>
          <p:nvPr/>
        </p:nvGrpSpPr>
        <p:grpSpPr>
          <a:xfrm>
            <a:off x="8263202" y="2863849"/>
            <a:ext cx="133038" cy="1522411"/>
            <a:chOff x="8263202" y="2863849"/>
            <a:chExt cx="133038" cy="1522411"/>
          </a:xfrm>
        </p:grpSpPr>
        <p:sp>
          <p:nvSpPr>
            <p:cNvPr id="66" name="Rectangle 65">
              <a:extLst>
                <a:ext uri="{FF2B5EF4-FFF2-40B4-BE49-F238E27FC236}">
                  <a16:creationId xmlns:a16="http://schemas.microsoft.com/office/drawing/2014/main" id="{9AD10BBE-DAD0-A2BA-8720-9455CF8B9A19}"/>
                </a:ext>
              </a:extLst>
            </p:cNvPr>
            <p:cNvSpPr/>
            <p:nvPr/>
          </p:nvSpPr>
          <p:spPr>
            <a:xfrm>
              <a:off x="8263202" y="2863849"/>
              <a:ext cx="133038" cy="15224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6" name="TextBox 145">
              <a:extLst>
                <a:ext uri="{FF2B5EF4-FFF2-40B4-BE49-F238E27FC236}">
                  <a16:creationId xmlns:a16="http://schemas.microsoft.com/office/drawing/2014/main" id="{81854874-4681-E03F-73FA-D1830E0042C2}"/>
                </a:ext>
              </a:extLst>
            </p:cNvPr>
            <p:cNvSpPr txBox="1"/>
            <p:nvPr/>
          </p:nvSpPr>
          <p:spPr>
            <a:xfrm>
              <a:off x="8277623" y="2891259"/>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49%</a:t>
              </a:r>
            </a:p>
          </p:txBody>
        </p:sp>
      </p:grpSp>
      <p:grpSp>
        <p:nvGrpSpPr>
          <p:cNvPr id="1134" name="Group 1133">
            <a:extLst>
              <a:ext uri="{FF2B5EF4-FFF2-40B4-BE49-F238E27FC236}">
                <a16:creationId xmlns:a16="http://schemas.microsoft.com/office/drawing/2014/main" id="{2A12EF38-8125-6A9E-DB8F-DF97CBDBD7E1}"/>
              </a:ext>
            </a:extLst>
          </p:cNvPr>
          <p:cNvGrpSpPr/>
          <p:nvPr/>
        </p:nvGrpSpPr>
        <p:grpSpPr>
          <a:xfrm>
            <a:off x="8415443" y="2952750"/>
            <a:ext cx="133038" cy="1433513"/>
            <a:chOff x="8415443" y="2952750"/>
            <a:chExt cx="133038" cy="1433513"/>
          </a:xfrm>
        </p:grpSpPr>
        <p:sp>
          <p:nvSpPr>
            <p:cNvPr id="64" name="Rectangle 63">
              <a:extLst>
                <a:ext uri="{FF2B5EF4-FFF2-40B4-BE49-F238E27FC236}">
                  <a16:creationId xmlns:a16="http://schemas.microsoft.com/office/drawing/2014/main" id="{CC2A4F75-C656-BF37-BDFC-6FE2703F6368}"/>
                </a:ext>
              </a:extLst>
            </p:cNvPr>
            <p:cNvSpPr/>
            <p:nvPr/>
          </p:nvSpPr>
          <p:spPr>
            <a:xfrm>
              <a:off x="8415443" y="2952750"/>
              <a:ext cx="133038" cy="14335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TextBox 146">
              <a:extLst>
                <a:ext uri="{FF2B5EF4-FFF2-40B4-BE49-F238E27FC236}">
                  <a16:creationId xmlns:a16="http://schemas.microsoft.com/office/drawing/2014/main" id="{805A4EE0-0C06-257F-5D63-295BB1A17038}"/>
                </a:ext>
              </a:extLst>
            </p:cNvPr>
            <p:cNvSpPr txBox="1"/>
            <p:nvPr/>
          </p:nvSpPr>
          <p:spPr>
            <a:xfrm>
              <a:off x="8434915" y="2964359"/>
              <a:ext cx="104196"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46%</a:t>
              </a:r>
            </a:p>
          </p:txBody>
        </p:sp>
      </p:grpSp>
      <p:grpSp>
        <p:nvGrpSpPr>
          <p:cNvPr id="1135" name="Group 1134">
            <a:extLst>
              <a:ext uri="{FF2B5EF4-FFF2-40B4-BE49-F238E27FC236}">
                <a16:creationId xmlns:a16="http://schemas.microsoft.com/office/drawing/2014/main" id="{42ADBABA-A477-B0E8-8275-EB2D9E3D48E9}"/>
              </a:ext>
            </a:extLst>
          </p:cNvPr>
          <p:cNvGrpSpPr/>
          <p:nvPr/>
        </p:nvGrpSpPr>
        <p:grpSpPr>
          <a:xfrm>
            <a:off x="8567685" y="2397125"/>
            <a:ext cx="133038" cy="1989138"/>
            <a:chOff x="8567685" y="2397125"/>
            <a:chExt cx="133038" cy="1989138"/>
          </a:xfrm>
        </p:grpSpPr>
        <p:sp>
          <p:nvSpPr>
            <p:cNvPr id="65" name="Rectangle 64">
              <a:extLst>
                <a:ext uri="{FF2B5EF4-FFF2-40B4-BE49-F238E27FC236}">
                  <a16:creationId xmlns:a16="http://schemas.microsoft.com/office/drawing/2014/main" id="{D3DDA52E-48EE-4F45-0EB0-15BABD9E82D9}"/>
                </a:ext>
              </a:extLst>
            </p:cNvPr>
            <p:cNvSpPr/>
            <p:nvPr/>
          </p:nvSpPr>
          <p:spPr>
            <a:xfrm>
              <a:off x="8567685" y="2397125"/>
              <a:ext cx="133038" cy="19891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8" name="TextBox 147">
              <a:extLst>
                <a:ext uri="{FF2B5EF4-FFF2-40B4-BE49-F238E27FC236}">
                  <a16:creationId xmlns:a16="http://schemas.microsoft.com/office/drawing/2014/main" id="{A1C42EA7-D2B7-F92A-B0EF-9F27299B333B}"/>
                </a:ext>
              </a:extLst>
            </p:cNvPr>
            <p:cNvSpPr txBox="1"/>
            <p:nvPr/>
          </p:nvSpPr>
          <p:spPr>
            <a:xfrm>
              <a:off x="8581292" y="2423815"/>
              <a:ext cx="104196"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64%</a:t>
              </a:r>
            </a:p>
          </p:txBody>
        </p:sp>
      </p:grpSp>
      <p:sp>
        <p:nvSpPr>
          <p:cNvPr id="1066" name="Graphic 62">
            <a:extLst>
              <a:ext uri="{FF2B5EF4-FFF2-40B4-BE49-F238E27FC236}">
                <a16:creationId xmlns:a16="http://schemas.microsoft.com/office/drawing/2014/main" id="{685AB877-0E59-7298-7F2B-FA602CEE208C}"/>
              </a:ext>
            </a:extLst>
          </p:cNvPr>
          <p:cNvSpPr/>
          <p:nvPr/>
        </p:nvSpPr>
        <p:spPr>
          <a:xfrm>
            <a:off x="4232910" y="1531582"/>
            <a:ext cx="422910" cy="422947"/>
          </a:xfrm>
          <a:custGeom>
            <a:avLst/>
            <a:gdLst>
              <a:gd name="connsiteX0" fmla="*/ 1543050 w 3085828"/>
              <a:gd name="connsiteY0" fmla="*/ 0 h 3086100"/>
              <a:gd name="connsiteX1" fmla="*/ 0 w 3085828"/>
              <a:gd name="connsiteY1" fmla="*/ 1543050 h 3086100"/>
              <a:gd name="connsiteX2" fmla="*/ 1543050 w 3085828"/>
              <a:gd name="connsiteY2" fmla="*/ 3086100 h 3086100"/>
              <a:gd name="connsiteX3" fmla="*/ 1847670 w 3085828"/>
              <a:gd name="connsiteY3" fmla="*/ 3056018 h 3086100"/>
              <a:gd name="connsiteX4" fmla="*/ 1842909 w 3085828"/>
              <a:gd name="connsiteY4" fmla="*/ 2813370 h 3086100"/>
              <a:gd name="connsiteX5" fmla="*/ 1888172 w 3085828"/>
              <a:gd name="connsiteY5" fmla="*/ 2417070 h 3086100"/>
              <a:gd name="connsiteX6" fmla="*/ 1707378 w 3085828"/>
              <a:gd name="connsiteY6" fmla="*/ 2216613 h 3086100"/>
              <a:gd name="connsiteX7" fmla="*/ 1653099 w 3085828"/>
              <a:gd name="connsiteY7" fmla="*/ 2091501 h 3086100"/>
              <a:gd name="connsiteX8" fmla="*/ 1737452 w 3085828"/>
              <a:gd name="connsiteY8" fmla="*/ 1883579 h 3086100"/>
              <a:gd name="connsiteX9" fmla="*/ 1740406 w 3085828"/>
              <a:gd name="connsiteY9" fmla="*/ 1812746 h 3086100"/>
              <a:gd name="connsiteX10" fmla="*/ 1663511 w 3085828"/>
              <a:gd name="connsiteY10" fmla="*/ 1761568 h 3086100"/>
              <a:gd name="connsiteX11" fmla="*/ 1619798 w 3085828"/>
              <a:gd name="connsiteY11" fmla="*/ 1787168 h 3086100"/>
              <a:gd name="connsiteX12" fmla="*/ 1487221 w 3085828"/>
              <a:gd name="connsiteY12" fmla="*/ 1716335 h 3086100"/>
              <a:gd name="connsiteX13" fmla="*/ 1431422 w 3085828"/>
              <a:gd name="connsiteY13" fmla="*/ 1638036 h 3086100"/>
              <a:gd name="connsiteX14" fmla="*/ 1359038 w 3085828"/>
              <a:gd name="connsiteY14" fmla="*/ 1615419 h 3086100"/>
              <a:gd name="connsiteX15" fmla="*/ 1077291 w 3085828"/>
              <a:gd name="connsiteY15" fmla="*/ 1506884 h 3086100"/>
              <a:gd name="connsiteX16" fmla="*/ 962709 w 3085828"/>
              <a:gd name="connsiteY16" fmla="*/ 1363777 h 3086100"/>
              <a:gd name="connsiteX17" fmla="*/ 870376 w 3085828"/>
              <a:gd name="connsiteY17" fmla="*/ 1217569 h 3086100"/>
              <a:gd name="connsiteX18" fmla="*/ 825480 w 3085828"/>
              <a:gd name="connsiteY18" fmla="*/ 1127176 h 3086100"/>
              <a:gd name="connsiteX19" fmla="*/ 869200 w 3085828"/>
              <a:gd name="connsiteY19" fmla="*/ 1303473 h 3086100"/>
              <a:gd name="connsiteX20" fmla="*/ 805935 w 3085828"/>
              <a:gd name="connsiteY20" fmla="*/ 1220516 h 3086100"/>
              <a:gd name="connsiteX21" fmla="*/ 741127 w 3085828"/>
              <a:gd name="connsiteY21" fmla="*/ 1012601 h 3086100"/>
              <a:gd name="connsiteX22" fmla="*/ 777264 w 3085828"/>
              <a:gd name="connsiteY22" fmla="*/ 626838 h 3086100"/>
              <a:gd name="connsiteX23" fmla="*/ 819426 w 3085828"/>
              <a:gd name="connsiteY23" fmla="*/ 599710 h 3086100"/>
              <a:gd name="connsiteX24" fmla="*/ 792305 w 3085828"/>
              <a:gd name="connsiteY24" fmla="*/ 355651 h 3086100"/>
              <a:gd name="connsiteX25" fmla="*/ 590408 w 3085828"/>
              <a:gd name="connsiteY25" fmla="*/ 409930 h 3086100"/>
              <a:gd name="connsiteX26" fmla="*/ 846547 w 3085828"/>
              <a:gd name="connsiteY26" fmla="*/ 209471 h 3086100"/>
              <a:gd name="connsiteX27" fmla="*/ 1101135 w 3085828"/>
              <a:gd name="connsiteY27" fmla="*/ 220005 h 3086100"/>
              <a:gd name="connsiteX28" fmla="*/ 1162843 w 3085828"/>
              <a:gd name="connsiteY28" fmla="*/ 210992 h 3086100"/>
              <a:gd name="connsiteX29" fmla="*/ 1241141 w 3085828"/>
              <a:gd name="connsiteY29" fmla="*/ 180912 h 3086100"/>
              <a:gd name="connsiteX30" fmla="*/ 1426447 w 3085828"/>
              <a:gd name="connsiteY30" fmla="*/ 263862 h 3086100"/>
              <a:gd name="connsiteX31" fmla="*/ 1450614 w 3085828"/>
              <a:gd name="connsiteY31" fmla="*/ 309124 h 3086100"/>
              <a:gd name="connsiteX32" fmla="*/ 1369215 w 3085828"/>
              <a:gd name="connsiteY32" fmla="*/ 376894 h 3086100"/>
              <a:gd name="connsiteX33" fmla="*/ 1488272 w 3085828"/>
              <a:gd name="connsiteY33" fmla="*/ 508068 h 3086100"/>
              <a:gd name="connsiteX34" fmla="*/ 1557592 w 3085828"/>
              <a:gd name="connsiteY34" fmla="*/ 387460 h 3086100"/>
              <a:gd name="connsiteX35" fmla="*/ 1643495 w 3085828"/>
              <a:gd name="connsiteY35" fmla="*/ 373969 h 3086100"/>
              <a:gd name="connsiteX36" fmla="*/ 1755234 w 3085828"/>
              <a:gd name="connsiteY36" fmla="*/ 393257 h 3086100"/>
              <a:gd name="connsiteX37" fmla="*/ 1950959 w 3085828"/>
              <a:gd name="connsiteY37" fmla="*/ 530714 h 3086100"/>
              <a:gd name="connsiteX38" fmla="*/ 1914822 w 3085828"/>
              <a:gd name="connsiteY38" fmla="*/ 661888 h 3086100"/>
              <a:gd name="connsiteX39" fmla="*/ 1853115 w 3085828"/>
              <a:gd name="connsiteY39" fmla="*/ 728246 h 3086100"/>
              <a:gd name="connsiteX40" fmla="*/ 1785346 w 3085828"/>
              <a:gd name="connsiteY40" fmla="*/ 743287 h 3086100"/>
              <a:gd name="connsiteX41" fmla="*/ 1783795 w 3085828"/>
              <a:gd name="connsiteY41" fmla="*/ 791511 h 3086100"/>
              <a:gd name="connsiteX42" fmla="*/ 1688905 w 3085828"/>
              <a:gd name="connsiteY42" fmla="*/ 973856 h 3086100"/>
              <a:gd name="connsiteX43" fmla="*/ 1587960 w 3085828"/>
              <a:gd name="connsiteY43" fmla="*/ 1098968 h 3086100"/>
              <a:gd name="connsiteX44" fmla="*/ 1603001 w 3085828"/>
              <a:gd name="connsiteY44" fmla="*/ 1248136 h 3086100"/>
              <a:gd name="connsiteX45" fmla="*/ 1313679 w 3085828"/>
              <a:gd name="connsiteY45" fmla="*/ 1157751 h 3086100"/>
              <a:gd name="connsiteX46" fmla="*/ 1184056 w 3085828"/>
              <a:gd name="connsiteY46" fmla="*/ 1397305 h 3086100"/>
              <a:gd name="connsiteX47" fmla="*/ 1426704 w 3085828"/>
              <a:gd name="connsiteY47" fmla="*/ 1376202 h 3086100"/>
              <a:gd name="connsiteX48" fmla="*/ 1423743 w 3085828"/>
              <a:gd name="connsiteY48" fmla="*/ 1493739 h 3086100"/>
              <a:gd name="connsiteX49" fmla="*/ 1548855 w 3085828"/>
              <a:gd name="connsiteY49" fmla="*/ 1626316 h 3086100"/>
              <a:gd name="connsiteX50" fmla="*/ 1750752 w 3085828"/>
              <a:gd name="connsiteY50" fmla="*/ 1746924 h 3086100"/>
              <a:gd name="connsiteX51" fmla="*/ 1918033 w 3085828"/>
              <a:gd name="connsiteY51" fmla="*/ 1647537 h 3086100"/>
              <a:gd name="connsiteX52" fmla="*/ 2145648 w 3085828"/>
              <a:gd name="connsiteY52" fmla="*/ 1670153 h 3086100"/>
              <a:gd name="connsiteX53" fmla="*/ 2413874 w 3085828"/>
              <a:gd name="connsiteY53" fmla="*/ 1775610 h 3086100"/>
              <a:gd name="connsiteX54" fmla="*/ 2475589 w 3085828"/>
              <a:gd name="connsiteY54" fmla="*/ 1902132 h 3086100"/>
              <a:gd name="connsiteX55" fmla="*/ 2755895 w 3085828"/>
              <a:gd name="connsiteY55" fmla="*/ 1971445 h 3086100"/>
              <a:gd name="connsiteX56" fmla="*/ 2487669 w 3085828"/>
              <a:gd name="connsiteY56" fmla="*/ 2476265 h 3086100"/>
              <a:gd name="connsiteX57" fmla="*/ 2302363 w 3085828"/>
              <a:gd name="connsiteY57" fmla="*/ 2676722 h 3086100"/>
              <a:gd name="connsiteX58" fmla="*/ 2022057 w 3085828"/>
              <a:gd name="connsiteY58" fmla="*/ 2874107 h 3086100"/>
              <a:gd name="connsiteX59" fmla="*/ 1878943 w 3085828"/>
              <a:gd name="connsiteY59" fmla="*/ 3049883 h 3086100"/>
              <a:gd name="connsiteX60" fmla="*/ 3085828 w 3085828"/>
              <a:gd name="connsiteY60" fmla="*/ 1543572 h 3086100"/>
              <a:gd name="connsiteX61" fmla="*/ 1542778 w 3085828"/>
              <a:gd name="connsiteY61" fmla="*/ 523 h 3086100"/>
              <a:gd name="connsiteX62" fmla="*/ 1904763 w 3085828"/>
              <a:gd name="connsiteY62" fmla="*/ 1448189 h 3086100"/>
              <a:gd name="connsiteX63" fmla="*/ 1732977 w 3085828"/>
              <a:gd name="connsiteY63" fmla="*/ 1430047 h 3086100"/>
              <a:gd name="connsiteX64" fmla="*/ 1543050 w 3085828"/>
              <a:gd name="connsiteY64" fmla="*/ 1368340 h 3086100"/>
              <a:gd name="connsiteX65" fmla="*/ 1580737 w 3085828"/>
              <a:gd name="connsiteY65" fmla="*/ 1338258 h 3086100"/>
              <a:gd name="connsiteX66" fmla="*/ 1824796 w 3085828"/>
              <a:gd name="connsiteY66" fmla="*/ 1428644 h 3086100"/>
              <a:gd name="connsiteX67" fmla="*/ 1913661 w 3085828"/>
              <a:gd name="connsiteY67" fmla="*/ 1417078 h 3086100"/>
              <a:gd name="connsiteX68" fmla="*/ 1904645 w 3085828"/>
              <a:gd name="connsiteY68" fmla="*/ 1448189 h 3086100"/>
              <a:gd name="connsiteX69" fmla="*/ 1399943 w 3085828"/>
              <a:gd name="connsiteY69" fmla="*/ 153717 h 3086100"/>
              <a:gd name="connsiteX70" fmla="*/ 1420120 w 3085828"/>
              <a:gd name="connsiteY70" fmla="*/ 122087 h 3086100"/>
              <a:gd name="connsiteX71" fmla="*/ 1430136 w 3085828"/>
              <a:gd name="connsiteY71" fmla="*/ 90457 h 3086100"/>
              <a:gd name="connsiteX72" fmla="*/ 1542389 w 3085828"/>
              <a:gd name="connsiteY72" fmla="*/ 98034 h 3086100"/>
              <a:gd name="connsiteX73" fmla="*/ 1399907 w 3085828"/>
              <a:gd name="connsiteY73" fmla="*/ 153832 h 3086100"/>
              <a:gd name="connsiteX74" fmla="*/ 1669573 w 3085828"/>
              <a:gd name="connsiteY74" fmla="*/ 349670 h 3086100"/>
              <a:gd name="connsiteX75" fmla="*/ 1559641 w 3085828"/>
              <a:gd name="connsiteY75" fmla="*/ 322549 h 3086100"/>
              <a:gd name="connsiteX76" fmla="*/ 1481343 w 3085828"/>
              <a:gd name="connsiteY76" fmla="*/ 236645 h 3086100"/>
              <a:gd name="connsiteX77" fmla="*/ 1431576 w 3085828"/>
              <a:gd name="connsiteY77" fmla="*/ 198956 h 3086100"/>
              <a:gd name="connsiteX78" fmla="*/ 1585249 w 3085828"/>
              <a:gd name="connsiteY78" fmla="*/ 215546 h 3086100"/>
              <a:gd name="connsiteX79" fmla="*/ 1707289 w 3085828"/>
              <a:gd name="connsiteY79" fmla="*/ 298492 h 3086100"/>
              <a:gd name="connsiteX80" fmla="*/ 1669602 w 3085828"/>
              <a:gd name="connsiteY80" fmla="*/ 349670 h 3086100"/>
              <a:gd name="connsiteX81" fmla="*/ 1996582 w 3085828"/>
              <a:gd name="connsiteY81" fmla="*/ 339133 h 3086100"/>
              <a:gd name="connsiteX82" fmla="*/ 1785559 w 3085828"/>
              <a:gd name="connsiteY82" fmla="*/ 227651 h 3086100"/>
              <a:gd name="connsiteX83" fmla="*/ 1564638 w 3085828"/>
              <a:gd name="connsiteY83" fmla="*/ 137268 h 3086100"/>
              <a:gd name="connsiteX84" fmla="*/ 1588173 w 3085828"/>
              <a:gd name="connsiteY84" fmla="*/ 58969 h 3086100"/>
              <a:gd name="connsiteX85" fmla="*/ 1809726 w 3085828"/>
              <a:gd name="connsiteY85" fmla="*/ 78516 h 3086100"/>
              <a:gd name="connsiteX86" fmla="*/ 1954390 w 3085828"/>
              <a:gd name="connsiteY86" fmla="*/ 198235 h 3086100"/>
              <a:gd name="connsiteX87" fmla="*/ 1996552 w 3085828"/>
              <a:gd name="connsiteY87" fmla="*/ 339309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85828" h="3086100">
                <a:moveTo>
                  <a:pt x="1543050" y="0"/>
                </a:moveTo>
                <a:cubicBezTo>
                  <a:pt x="690919" y="0"/>
                  <a:pt x="0" y="690897"/>
                  <a:pt x="0" y="1543050"/>
                </a:cubicBezTo>
                <a:cubicBezTo>
                  <a:pt x="0" y="2395203"/>
                  <a:pt x="690897" y="3086100"/>
                  <a:pt x="1543050" y="3086100"/>
                </a:cubicBezTo>
                <a:cubicBezTo>
                  <a:pt x="1647324" y="3086100"/>
                  <a:pt x="1749165" y="3075681"/>
                  <a:pt x="1847670" y="3056018"/>
                </a:cubicBezTo>
                <a:cubicBezTo>
                  <a:pt x="1807948" y="3036987"/>
                  <a:pt x="1803701" y="2894652"/>
                  <a:pt x="1842909" y="2813370"/>
                </a:cubicBezTo>
                <a:cubicBezTo>
                  <a:pt x="1886621" y="2722984"/>
                  <a:pt x="2023703" y="2493966"/>
                  <a:pt x="1888172" y="2417070"/>
                </a:cubicBezTo>
                <a:cubicBezTo>
                  <a:pt x="1752640" y="2340175"/>
                  <a:pt x="1790181" y="2305589"/>
                  <a:pt x="1707378" y="2216613"/>
                </a:cubicBezTo>
                <a:cubicBezTo>
                  <a:pt x="1624575" y="2127638"/>
                  <a:pt x="1658382" y="2114375"/>
                  <a:pt x="1653099" y="2091501"/>
                </a:cubicBezTo>
                <a:cubicBezTo>
                  <a:pt x="1634957" y="2013203"/>
                  <a:pt x="1732948" y="1895666"/>
                  <a:pt x="1737452" y="1883579"/>
                </a:cubicBezTo>
                <a:cubicBezTo>
                  <a:pt x="1741957" y="1871492"/>
                  <a:pt x="1741957" y="1826347"/>
                  <a:pt x="1740406" y="1812746"/>
                </a:cubicBezTo>
                <a:cubicBezTo>
                  <a:pt x="1738856" y="1799108"/>
                  <a:pt x="1678699" y="1762971"/>
                  <a:pt x="1663511" y="1761568"/>
                </a:cubicBezTo>
                <a:cubicBezTo>
                  <a:pt x="1648330" y="1760157"/>
                  <a:pt x="1640894" y="1785735"/>
                  <a:pt x="1619798" y="1787168"/>
                </a:cubicBezTo>
                <a:cubicBezTo>
                  <a:pt x="1598703" y="1788579"/>
                  <a:pt x="1506766" y="1731368"/>
                  <a:pt x="1487221" y="1716335"/>
                </a:cubicBezTo>
                <a:cubicBezTo>
                  <a:pt x="1467676" y="1701294"/>
                  <a:pt x="1458550" y="1665157"/>
                  <a:pt x="1431422" y="1638036"/>
                </a:cubicBezTo>
                <a:cubicBezTo>
                  <a:pt x="1404301" y="1610907"/>
                  <a:pt x="1401347" y="1631974"/>
                  <a:pt x="1359038" y="1615419"/>
                </a:cubicBezTo>
                <a:cubicBezTo>
                  <a:pt x="1316729" y="1598828"/>
                  <a:pt x="1181197" y="1549053"/>
                  <a:pt x="1077291" y="1506884"/>
                </a:cubicBezTo>
                <a:cubicBezTo>
                  <a:pt x="973385" y="1464722"/>
                  <a:pt x="964259" y="1405564"/>
                  <a:pt x="962709" y="1363777"/>
                </a:cubicBezTo>
                <a:cubicBezTo>
                  <a:pt x="961159" y="1321982"/>
                  <a:pt x="899444" y="1261274"/>
                  <a:pt x="870376" y="1217569"/>
                </a:cubicBezTo>
                <a:cubicBezTo>
                  <a:pt x="841440" y="1173850"/>
                  <a:pt x="836047" y="1113553"/>
                  <a:pt x="825480" y="1127176"/>
                </a:cubicBezTo>
                <a:cubicBezTo>
                  <a:pt x="814951" y="1140814"/>
                  <a:pt x="879759" y="1298962"/>
                  <a:pt x="869200" y="1303473"/>
                </a:cubicBezTo>
                <a:cubicBezTo>
                  <a:pt x="858663" y="1307977"/>
                  <a:pt x="836017" y="1259753"/>
                  <a:pt x="805935" y="1220516"/>
                </a:cubicBezTo>
                <a:cubicBezTo>
                  <a:pt x="775853" y="1181315"/>
                  <a:pt x="837568" y="1202381"/>
                  <a:pt x="741127" y="1012601"/>
                </a:cubicBezTo>
                <a:cubicBezTo>
                  <a:pt x="644686" y="822813"/>
                  <a:pt x="771209" y="725976"/>
                  <a:pt x="777264" y="626838"/>
                </a:cubicBezTo>
                <a:cubicBezTo>
                  <a:pt x="783318" y="527694"/>
                  <a:pt x="858663" y="662975"/>
                  <a:pt x="819426" y="599710"/>
                </a:cubicBezTo>
                <a:cubicBezTo>
                  <a:pt x="780218" y="536452"/>
                  <a:pt x="822387" y="403875"/>
                  <a:pt x="792305" y="355651"/>
                </a:cubicBezTo>
                <a:cubicBezTo>
                  <a:pt x="762223" y="307427"/>
                  <a:pt x="590408" y="409930"/>
                  <a:pt x="590408" y="409930"/>
                </a:cubicBezTo>
                <a:cubicBezTo>
                  <a:pt x="594912" y="363256"/>
                  <a:pt x="741127" y="283407"/>
                  <a:pt x="846547" y="209471"/>
                </a:cubicBezTo>
                <a:cubicBezTo>
                  <a:pt x="952003" y="135537"/>
                  <a:pt x="1016407" y="192881"/>
                  <a:pt x="1101135" y="220005"/>
                </a:cubicBezTo>
                <a:cubicBezTo>
                  <a:pt x="1185863" y="247131"/>
                  <a:pt x="1191521" y="238144"/>
                  <a:pt x="1162843" y="210992"/>
                </a:cubicBezTo>
                <a:cubicBezTo>
                  <a:pt x="1134171" y="183868"/>
                  <a:pt x="1174930" y="170350"/>
                  <a:pt x="1241141" y="180912"/>
                </a:cubicBezTo>
                <a:cubicBezTo>
                  <a:pt x="1307360" y="191446"/>
                  <a:pt x="1325495" y="271298"/>
                  <a:pt x="1426447" y="263862"/>
                </a:cubicBezTo>
                <a:cubicBezTo>
                  <a:pt x="1527392" y="256396"/>
                  <a:pt x="1436984" y="283407"/>
                  <a:pt x="1450614" y="309124"/>
                </a:cubicBezTo>
                <a:cubicBezTo>
                  <a:pt x="1464252" y="334842"/>
                  <a:pt x="1435573" y="331741"/>
                  <a:pt x="1369215" y="376894"/>
                </a:cubicBezTo>
                <a:cubicBezTo>
                  <a:pt x="1302856" y="422017"/>
                  <a:pt x="1370765" y="422156"/>
                  <a:pt x="1488272" y="508068"/>
                </a:cubicBezTo>
                <a:cubicBezTo>
                  <a:pt x="1605808" y="593971"/>
                  <a:pt x="1569671" y="450835"/>
                  <a:pt x="1557592" y="387460"/>
                </a:cubicBezTo>
                <a:cubicBezTo>
                  <a:pt x="1545504" y="324055"/>
                  <a:pt x="1643495" y="373969"/>
                  <a:pt x="1643495" y="373969"/>
                </a:cubicBezTo>
                <a:cubicBezTo>
                  <a:pt x="1715886" y="422186"/>
                  <a:pt x="1702506" y="376666"/>
                  <a:pt x="1755234" y="393257"/>
                </a:cubicBezTo>
                <a:cubicBezTo>
                  <a:pt x="1807962" y="409849"/>
                  <a:pt x="1950959" y="530714"/>
                  <a:pt x="1950959" y="530714"/>
                </a:cubicBezTo>
                <a:cubicBezTo>
                  <a:pt x="1771568" y="628705"/>
                  <a:pt x="1884601" y="639242"/>
                  <a:pt x="1914822" y="661888"/>
                </a:cubicBezTo>
                <a:cubicBezTo>
                  <a:pt x="1945044" y="684504"/>
                  <a:pt x="1853115" y="728246"/>
                  <a:pt x="1853115" y="728246"/>
                </a:cubicBezTo>
                <a:cubicBezTo>
                  <a:pt x="1815428" y="690559"/>
                  <a:pt x="1809395" y="729797"/>
                  <a:pt x="1785346" y="743287"/>
                </a:cubicBezTo>
                <a:cubicBezTo>
                  <a:pt x="1761289" y="756778"/>
                  <a:pt x="1783795" y="791511"/>
                  <a:pt x="1783795" y="791511"/>
                </a:cubicBezTo>
                <a:cubicBezTo>
                  <a:pt x="1659051" y="811057"/>
                  <a:pt x="1687355" y="942230"/>
                  <a:pt x="1688905" y="973856"/>
                </a:cubicBezTo>
                <a:cubicBezTo>
                  <a:pt x="1690455" y="1005481"/>
                  <a:pt x="1609056" y="1053705"/>
                  <a:pt x="1587960" y="1098968"/>
                </a:cubicBezTo>
                <a:cubicBezTo>
                  <a:pt x="1566864" y="1144230"/>
                  <a:pt x="1642239" y="1242082"/>
                  <a:pt x="1603001" y="1248136"/>
                </a:cubicBezTo>
                <a:cubicBezTo>
                  <a:pt x="1563793" y="1254191"/>
                  <a:pt x="1524702" y="1100518"/>
                  <a:pt x="1313679" y="1157751"/>
                </a:cubicBezTo>
                <a:cubicBezTo>
                  <a:pt x="1250017" y="1174967"/>
                  <a:pt x="1108711" y="1248136"/>
                  <a:pt x="1184056" y="1397305"/>
                </a:cubicBezTo>
                <a:cubicBezTo>
                  <a:pt x="1259401" y="1546474"/>
                  <a:pt x="1384513" y="1355136"/>
                  <a:pt x="1426704" y="1376202"/>
                </a:cubicBezTo>
                <a:cubicBezTo>
                  <a:pt x="1468866" y="1397305"/>
                  <a:pt x="1414617" y="1492188"/>
                  <a:pt x="1423743" y="1493739"/>
                </a:cubicBezTo>
                <a:cubicBezTo>
                  <a:pt x="1432876" y="1495289"/>
                  <a:pt x="1542800" y="1497846"/>
                  <a:pt x="1548855" y="1626316"/>
                </a:cubicBezTo>
                <a:cubicBezTo>
                  <a:pt x="1554910" y="1754793"/>
                  <a:pt x="1716136" y="1743852"/>
                  <a:pt x="1750752" y="1746924"/>
                </a:cubicBezTo>
                <a:cubicBezTo>
                  <a:pt x="1785338" y="1750024"/>
                  <a:pt x="1901471" y="1652033"/>
                  <a:pt x="1918033" y="1647537"/>
                </a:cubicBezTo>
                <a:cubicBezTo>
                  <a:pt x="1934625" y="1643025"/>
                  <a:pt x="2000983" y="1587233"/>
                  <a:pt x="2145648" y="1670153"/>
                </a:cubicBezTo>
                <a:cubicBezTo>
                  <a:pt x="2290312" y="1753103"/>
                  <a:pt x="2364129" y="1740987"/>
                  <a:pt x="2413874" y="1775610"/>
                </a:cubicBezTo>
                <a:cubicBezTo>
                  <a:pt x="2463648" y="1810196"/>
                  <a:pt x="2428915" y="1879626"/>
                  <a:pt x="2475589" y="1902132"/>
                </a:cubicBezTo>
                <a:cubicBezTo>
                  <a:pt x="2522255" y="1924632"/>
                  <a:pt x="2709111" y="1894550"/>
                  <a:pt x="2755895" y="1971445"/>
                </a:cubicBezTo>
                <a:cubicBezTo>
                  <a:pt x="2802708" y="2048340"/>
                  <a:pt x="2563014" y="2434103"/>
                  <a:pt x="2487669" y="2476265"/>
                </a:cubicBezTo>
                <a:cubicBezTo>
                  <a:pt x="2412324" y="2518427"/>
                  <a:pt x="2377737" y="2614867"/>
                  <a:pt x="2302363" y="2676722"/>
                </a:cubicBezTo>
                <a:cubicBezTo>
                  <a:pt x="2227018" y="2738576"/>
                  <a:pt x="2121569" y="2814949"/>
                  <a:pt x="2022057" y="2874107"/>
                </a:cubicBezTo>
                <a:cubicBezTo>
                  <a:pt x="1933971" y="2926431"/>
                  <a:pt x="1918151" y="3020175"/>
                  <a:pt x="1878943" y="3049883"/>
                </a:cubicBezTo>
                <a:cubicBezTo>
                  <a:pt x="2569472" y="2896467"/>
                  <a:pt x="3085828" y="2280268"/>
                  <a:pt x="3085828" y="1543572"/>
                </a:cubicBezTo>
                <a:cubicBezTo>
                  <a:pt x="3085828" y="691441"/>
                  <a:pt x="2394931" y="523"/>
                  <a:pt x="1542778" y="523"/>
                </a:cubicBezTo>
                <a:close/>
                <a:moveTo>
                  <a:pt x="1904763" y="1448189"/>
                </a:moveTo>
                <a:cubicBezTo>
                  <a:pt x="1883667" y="1454244"/>
                  <a:pt x="1839955" y="1493452"/>
                  <a:pt x="1732977" y="1430047"/>
                </a:cubicBezTo>
                <a:cubicBezTo>
                  <a:pt x="1626000" y="1366643"/>
                  <a:pt x="1552184" y="1378870"/>
                  <a:pt x="1543050" y="1368340"/>
                </a:cubicBezTo>
                <a:cubicBezTo>
                  <a:pt x="1543050" y="1368340"/>
                  <a:pt x="1534034" y="1342733"/>
                  <a:pt x="1580737" y="1338258"/>
                </a:cubicBezTo>
                <a:cubicBezTo>
                  <a:pt x="1676663" y="1328985"/>
                  <a:pt x="1797786" y="1427123"/>
                  <a:pt x="1824796" y="1428644"/>
                </a:cubicBezTo>
                <a:cubicBezTo>
                  <a:pt x="1851807" y="1430194"/>
                  <a:pt x="1865437" y="1401523"/>
                  <a:pt x="1913661" y="1417078"/>
                </a:cubicBezTo>
                <a:cubicBezTo>
                  <a:pt x="1961878" y="1432634"/>
                  <a:pt x="1925741" y="1442274"/>
                  <a:pt x="1904645" y="1448189"/>
                </a:cubicBezTo>
                <a:close/>
                <a:moveTo>
                  <a:pt x="1399943" y="153717"/>
                </a:moveTo>
                <a:cubicBezTo>
                  <a:pt x="1389406" y="146140"/>
                  <a:pt x="1408694" y="137270"/>
                  <a:pt x="1420120" y="122087"/>
                </a:cubicBezTo>
                <a:cubicBezTo>
                  <a:pt x="1426667" y="113333"/>
                  <a:pt x="1421788" y="98694"/>
                  <a:pt x="1430136" y="90457"/>
                </a:cubicBezTo>
                <a:cubicBezTo>
                  <a:pt x="1452752" y="67839"/>
                  <a:pt x="1564263" y="36180"/>
                  <a:pt x="1542389" y="98034"/>
                </a:cubicBezTo>
                <a:cubicBezTo>
                  <a:pt x="1520521" y="159888"/>
                  <a:pt x="1416498" y="165801"/>
                  <a:pt x="1399907" y="153832"/>
                </a:cubicBezTo>
                <a:close/>
                <a:moveTo>
                  <a:pt x="1669573" y="349670"/>
                </a:moveTo>
                <a:cubicBezTo>
                  <a:pt x="1631886" y="348119"/>
                  <a:pt x="1543168" y="338736"/>
                  <a:pt x="1559641" y="322549"/>
                </a:cubicBezTo>
                <a:cubicBezTo>
                  <a:pt x="1623303" y="259284"/>
                  <a:pt x="1535474" y="241149"/>
                  <a:pt x="1481343" y="236645"/>
                </a:cubicBezTo>
                <a:cubicBezTo>
                  <a:pt x="1427211" y="232134"/>
                  <a:pt x="1404447" y="201912"/>
                  <a:pt x="1431576" y="198956"/>
                </a:cubicBezTo>
                <a:cubicBezTo>
                  <a:pt x="1458697" y="196000"/>
                  <a:pt x="1567225" y="200505"/>
                  <a:pt x="1585249" y="215546"/>
                </a:cubicBezTo>
                <a:cubicBezTo>
                  <a:pt x="1603244" y="230583"/>
                  <a:pt x="1701235" y="269821"/>
                  <a:pt x="1707289" y="298492"/>
                </a:cubicBezTo>
                <a:cubicBezTo>
                  <a:pt x="1713344" y="327171"/>
                  <a:pt x="1707289" y="351220"/>
                  <a:pt x="1669602" y="349670"/>
                </a:cubicBezTo>
                <a:close/>
                <a:moveTo>
                  <a:pt x="1996582" y="339133"/>
                </a:moveTo>
                <a:cubicBezTo>
                  <a:pt x="1966500" y="363300"/>
                  <a:pt x="1814752" y="252597"/>
                  <a:pt x="1785559" y="227651"/>
                </a:cubicBezTo>
                <a:cubicBezTo>
                  <a:pt x="1659036" y="119126"/>
                  <a:pt x="1591127" y="155266"/>
                  <a:pt x="1564638" y="137268"/>
                </a:cubicBezTo>
                <a:cubicBezTo>
                  <a:pt x="1538149" y="119270"/>
                  <a:pt x="1547532" y="95104"/>
                  <a:pt x="1588173" y="58969"/>
                </a:cubicBezTo>
                <a:cubicBezTo>
                  <a:pt x="1628814" y="22835"/>
                  <a:pt x="1743367" y="71053"/>
                  <a:pt x="1809726" y="78516"/>
                </a:cubicBezTo>
                <a:cubicBezTo>
                  <a:pt x="1876084" y="85979"/>
                  <a:pt x="1952840" y="137270"/>
                  <a:pt x="1954390" y="198235"/>
                </a:cubicBezTo>
                <a:cubicBezTo>
                  <a:pt x="1955941" y="259196"/>
                  <a:pt x="2026782" y="315113"/>
                  <a:pt x="1996552" y="339309"/>
                </a:cubicBezTo>
                <a:close/>
              </a:path>
            </a:pathLst>
          </a:custGeom>
          <a:solidFill>
            <a:srgbClr val="000000"/>
          </a:solidFill>
          <a:ln w="7348" cap="flat">
            <a:noFill/>
            <a:prstDash val="solid"/>
            <a:miter/>
          </a:ln>
        </p:spPr>
        <p:txBody>
          <a:bodyPr rtlCol="0" anchor="ctr"/>
          <a:lstStyle/>
          <a:p>
            <a:endParaRPr lang="en-IN"/>
          </a:p>
        </p:txBody>
      </p:sp>
      <p:sp>
        <p:nvSpPr>
          <p:cNvPr id="1067" name="TextBox 1066">
            <a:extLst>
              <a:ext uri="{FF2B5EF4-FFF2-40B4-BE49-F238E27FC236}">
                <a16:creationId xmlns:a16="http://schemas.microsoft.com/office/drawing/2014/main" id="{B3744C5A-1B92-10C8-1642-81E928CA846A}"/>
              </a:ext>
            </a:extLst>
          </p:cNvPr>
          <p:cNvSpPr txBox="1"/>
          <p:nvPr/>
        </p:nvSpPr>
        <p:spPr>
          <a:xfrm>
            <a:off x="4658043" y="1444752"/>
            <a:ext cx="1301767" cy="438582"/>
          </a:xfrm>
          <a:prstGeom prst="rect">
            <a:avLst/>
          </a:prstGeom>
          <a:noFill/>
        </p:spPr>
        <p:txBody>
          <a:bodyPr wrap="none" rtlCol="0">
            <a:spAutoFit/>
          </a:bodyPr>
          <a:lstStyle/>
          <a:p>
            <a:r>
              <a:rPr lang="en-IN" sz="1200" b="1" dirty="0"/>
              <a:t>Global Average</a:t>
            </a:r>
          </a:p>
          <a:p>
            <a:r>
              <a:rPr lang="en-IN" sz="1050" dirty="0">
                <a:solidFill>
                  <a:schemeClr val="bg1">
                    <a:lumMod val="75000"/>
                  </a:schemeClr>
                </a:solidFill>
              </a:rPr>
              <a:t>2021 = 64%</a:t>
            </a:r>
          </a:p>
        </p:txBody>
      </p:sp>
      <p:cxnSp>
        <p:nvCxnSpPr>
          <p:cNvPr id="1069" name="Straight Connector 1068">
            <a:extLst>
              <a:ext uri="{FF2B5EF4-FFF2-40B4-BE49-F238E27FC236}">
                <a16:creationId xmlns:a16="http://schemas.microsoft.com/office/drawing/2014/main" id="{C5790338-A7ED-A442-758F-E01E22964BF8}"/>
              </a:ext>
            </a:extLst>
          </p:cNvPr>
          <p:cNvCxnSpPr>
            <a:cxnSpLocks/>
          </p:cNvCxnSpPr>
          <p:nvPr/>
        </p:nvCxnSpPr>
        <p:spPr>
          <a:xfrm>
            <a:off x="4444365" y="1954529"/>
            <a:ext cx="0" cy="31956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70" name="Rectangle 1069">
            <a:extLst>
              <a:ext uri="{FF2B5EF4-FFF2-40B4-BE49-F238E27FC236}">
                <a16:creationId xmlns:a16="http://schemas.microsoft.com/office/drawing/2014/main" id="{590C229A-BAEB-7367-5A72-07C4940A2172}"/>
              </a:ext>
            </a:extLst>
          </p:cNvPr>
          <p:cNvSpPr/>
          <p:nvPr/>
        </p:nvSpPr>
        <p:spPr>
          <a:xfrm>
            <a:off x="6238875" y="285338"/>
            <a:ext cx="2574925" cy="14859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200" b="1" dirty="0">
                <a:solidFill>
                  <a:schemeClr val="accent1"/>
                </a:solidFill>
              </a:rPr>
              <a:t>68% </a:t>
            </a:r>
            <a:br>
              <a:rPr lang="en-US" sz="1400" dirty="0"/>
            </a:br>
            <a:r>
              <a:rPr lang="en-US" sz="1200" dirty="0"/>
              <a:t>of surveyed CISOs feel their organization is at risk of suffering a</a:t>
            </a:r>
          </a:p>
          <a:p>
            <a:pPr>
              <a:lnSpc>
                <a:spcPct val="90000"/>
              </a:lnSpc>
            </a:pPr>
            <a:r>
              <a:rPr lang="en-US" sz="1200" dirty="0"/>
              <a:t>material cyber attack in the next 12 months, with 25% rating the risk as very likely.</a:t>
            </a:r>
          </a:p>
        </p:txBody>
      </p:sp>
      <p:sp>
        <p:nvSpPr>
          <p:cNvPr id="1071" name="TextBox 1070">
            <a:extLst>
              <a:ext uri="{FF2B5EF4-FFF2-40B4-BE49-F238E27FC236}">
                <a16:creationId xmlns:a16="http://schemas.microsoft.com/office/drawing/2014/main" id="{9E367455-5347-4F16-D11F-52C1B918150A}"/>
              </a:ext>
            </a:extLst>
          </p:cNvPr>
          <p:cNvSpPr txBox="1"/>
          <p:nvPr/>
        </p:nvSpPr>
        <p:spPr>
          <a:xfrm>
            <a:off x="2842260" y="978884"/>
            <a:ext cx="3398520" cy="369332"/>
          </a:xfrm>
          <a:prstGeom prst="rect">
            <a:avLst/>
          </a:prstGeom>
          <a:noFill/>
        </p:spPr>
        <p:txBody>
          <a:bodyPr wrap="square" rtlCol="0">
            <a:spAutoFit/>
          </a:bodyPr>
          <a:lstStyle/>
          <a:p>
            <a:pPr algn="ctr"/>
            <a:r>
              <a:rPr lang="en-IN" sz="900" b="1" dirty="0">
                <a:solidFill>
                  <a:schemeClr val="tx2"/>
                </a:solidFill>
              </a:rPr>
              <a:t>Percentage of CISOs who agree that their organization is at risk of a material cyber attack in the next 12 months </a:t>
            </a:r>
            <a:endParaRPr lang="en-IN" sz="700" dirty="0">
              <a:solidFill>
                <a:schemeClr val="tx2"/>
              </a:solidFill>
            </a:endParaRPr>
          </a:p>
        </p:txBody>
      </p:sp>
      <p:sp>
        <p:nvSpPr>
          <p:cNvPr id="1072" name="Rectangle 1071">
            <a:extLst>
              <a:ext uri="{FF2B5EF4-FFF2-40B4-BE49-F238E27FC236}">
                <a16:creationId xmlns:a16="http://schemas.microsoft.com/office/drawing/2014/main" id="{9C83B005-95CD-680E-F2D7-3F427242B0EF}"/>
              </a:ext>
            </a:extLst>
          </p:cNvPr>
          <p:cNvSpPr/>
          <p:nvPr/>
        </p:nvSpPr>
        <p:spPr>
          <a:xfrm>
            <a:off x="443278" y="4492898"/>
            <a:ext cx="120743" cy="120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rtlCol="0" anchor="ctr"/>
          <a:lstStyle/>
          <a:p>
            <a:pPr algn="ctr"/>
            <a:r>
              <a:rPr lang="en-IN" sz="800" dirty="0">
                <a:solidFill>
                  <a:schemeClr val="tx1"/>
                </a:solidFill>
              </a:rPr>
              <a:t>2023</a:t>
            </a:r>
          </a:p>
        </p:txBody>
      </p:sp>
      <p:sp>
        <p:nvSpPr>
          <p:cNvPr id="1073" name="Rectangle 1072">
            <a:extLst>
              <a:ext uri="{FF2B5EF4-FFF2-40B4-BE49-F238E27FC236}">
                <a16:creationId xmlns:a16="http://schemas.microsoft.com/office/drawing/2014/main" id="{1389ACB0-00B8-1CEA-2AFB-4B9C94997304}"/>
              </a:ext>
            </a:extLst>
          </p:cNvPr>
          <p:cNvSpPr/>
          <p:nvPr/>
        </p:nvSpPr>
        <p:spPr>
          <a:xfrm>
            <a:off x="963676" y="4492898"/>
            <a:ext cx="120743" cy="12074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rtlCol="0" anchor="ctr"/>
          <a:lstStyle/>
          <a:p>
            <a:pPr algn="ctr"/>
            <a:r>
              <a:rPr lang="en-IN" sz="800" dirty="0">
                <a:solidFill>
                  <a:schemeClr val="tx1"/>
                </a:solidFill>
              </a:rPr>
              <a:t>2022</a:t>
            </a:r>
          </a:p>
        </p:txBody>
      </p:sp>
      <p:sp>
        <p:nvSpPr>
          <p:cNvPr id="1074" name="Rectangle 1073">
            <a:extLst>
              <a:ext uri="{FF2B5EF4-FFF2-40B4-BE49-F238E27FC236}">
                <a16:creationId xmlns:a16="http://schemas.microsoft.com/office/drawing/2014/main" id="{D9597D75-4F59-09F7-F8EA-26DDEACDED1D}"/>
              </a:ext>
            </a:extLst>
          </p:cNvPr>
          <p:cNvSpPr/>
          <p:nvPr/>
        </p:nvSpPr>
        <p:spPr>
          <a:xfrm>
            <a:off x="1475188" y="4492898"/>
            <a:ext cx="120743" cy="1207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rtlCol="0" anchor="ctr"/>
          <a:lstStyle/>
          <a:p>
            <a:pPr algn="ctr"/>
            <a:r>
              <a:rPr lang="en-IN" sz="800" dirty="0">
                <a:solidFill>
                  <a:schemeClr val="tx1"/>
                </a:solidFill>
              </a:rPr>
              <a:t>2021</a:t>
            </a:r>
          </a:p>
        </p:txBody>
      </p:sp>
      <p:grpSp>
        <p:nvGrpSpPr>
          <p:cNvPr id="1136" name="Group 1135">
            <a:extLst>
              <a:ext uri="{FF2B5EF4-FFF2-40B4-BE49-F238E27FC236}">
                <a16:creationId xmlns:a16="http://schemas.microsoft.com/office/drawing/2014/main" id="{C472E5F0-096F-ADE0-CA27-43EB150A7B5C}"/>
              </a:ext>
            </a:extLst>
          </p:cNvPr>
          <p:cNvGrpSpPr/>
          <p:nvPr/>
        </p:nvGrpSpPr>
        <p:grpSpPr>
          <a:xfrm>
            <a:off x="557207" y="3935898"/>
            <a:ext cx="209662" cy="405747"/>
            <a:chOff x="557207" y="3935898"/>
            <a:chExt cx="209662" cy="405747"/>
          </a:xfrm>
        </p:grpSpPr>
        <p:sp>
          <p:nvSpPr>
            <p:cNvPr id="1137" name="Rectangle: Rounded Corners 1136">
              <a:extLst>
                <a:ext uri="{FF2B5EF4-FFF2-40B4-BE49-F238E27FC236}">
                  <a16:creationId xmlns:a16="http://schemas.microsoft.com/office/drawing/2014/main" id="{7B52F48B-5F2D-E27A-D6B4-F44146426A65}"/>
                </a:ext>
              </a:extLst>
            </p:cNvPr>
            <p:cNvSpPr/>
            <p:nvPr/>
          </p:nvSpPr>
          <p:spPr>
            <a:xfrm>
              <a:off x="557207" y="3935898"/>
              <a:ext cx="209662" cy="4057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38" name="Picture 1137">
              <a:extLst>
                <a:ext uri="{FF2B5EF4-FFF2-40B4-BE49-F238E27FC236}">
                  <a16:creationId xmlns:a16="http://schemas.microsoft.com/office/drawing/2014/main" id="{9FC89B9A-EF8C-8778-3FF3-E2823EE0862C}"/>
                </a:ext>
              </a:extLst>
            </p:cNvPr>
            <p:cNvPicPr>
              <a:picLocks noChangeAspect="1" noChangeArrowheads="1"/>
            </p:cNvPicPr>
            <p:nvPr/>
          </p:nvPicPr>
          <p:blipFill>
            <a:blip r:embed="rId3"/>
            <a:srcRect/>
            <a:stretch/>
          </p:blipFill>
          <p:spPr bwMode="auto">
            <a:xfrm>
              <a:off x="582515" y="4151579"/>
              <a:ext cx="159048" cy="159436"/>
            </a:xfrm>
            <a:custGeom>
              <a:avLst/>
              <a:gdLst>
                <a:gd name="connsiteX0" fmla="*/ 2571751 w 5143500"/>
                <a:gd name="connsiteY0" fmla="*/ 0 h 5143499"/>
                <a:gd name="connsiteX1" fmla="*/ 5130226 w 5143500"/>
                <a:gd name="connsiteY1" fmla="*/ 2308804 h 5143499"/>
                <a:gd name="connsiteX2" fmla="*/ 5143500 w 5143500"/>
                <a:gd name="connsiteY2" fmla="*/ 2571691 h 5143499"/>
                <a:gd name="connsiteX3" fmla="*/ 5143500 w 5143500"/>
                <a:gd name="connsiteY3" fmla="*/ 2571809 h 5143499"/>
                <a:gd name="connsiteX4" fmla="*/ 5130226 w 5143500"/>
                <a:gd name="connsiteY4" fmla="*/ 2834697 h 5143499"/>
                <a:gd name="connsiteX5" fmla="*/ 2834698 w 5143500"/>
                <a:gd name="connsiteY5" fmla="*/ 5130223 h 5143499"/>
                <a:gd name="connsiteX6" fmla="*/ 2571771 w 5143500"/>
                <a:gd name="connsiteY6" fmla="*/ 5143499 h 5143499"/>
                <a:gd name="connsiteX7" fmla="*/ 2571732 w 5143500"/>
                <a:gd name="connsiteY7" fmla="*/ 5143499 h 5143499"/>
                <a:gd name="connsiteX8" fmla="*/ 2308805 w 5143500"/>
                <a:gd name="connsiteY8" fmla="*/ 5130223 h 5143499"/>
                <a:gd name="connsiteX9" fmla="*/ 13277 w 5143500"/>
                <a:gd name="connsiteY9" fmla="*/ 2834697 h 5143499"/>
                <a:gd name="connsiteX10" fmla="*/ 0 w 5143500"/>
                <a:gd name="connsiteY10" fmla="*/ 2571770 h 5143499"/>
                <a:gd name="connsiteX11" fmla="*/ 0 w 5143500"/>
                <a:gd name="connsiteY11" fmla="*/ 2571730 h 5143499"/>
                <a:gd name="connsiteX12" fmla="*/ 13277 w 5143500"/>
                <a:gd name="connsiteY12" fmla="*/ 2308804 h 5143499"/>
                <a:gd name="connsiteX13" fmla="*/ 2571751 w 5143500"/>
                <a:gd name="connsiteY13"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143499">
                  <a:moveTo>
                    <a:pt x="2571751" y="0"/>
                  </a:moveTo>
                  <a:cubicBezTo>
                    <a:pt x="3903319" y="0"/>
                    <a:pt x="4998526" y="1011983"/>
                    <a:pt x="5130226" y="2308804"/>
                  </a:cubicBezTo>
                  <a:lnTo>
                    <a:pt x="5143500" y="2571691"/>
                  </a:lnTo>
                  <a:lnTo>
                    <a:pt x="5143500" y="2571809"/>
                  </a:lnTo>
                  <a:lnTo>
                    <a:pt x="5130226" y="2834697"/>
                  </a:lnTo>
                  <a:cubicBezTo>
                    <a:pt x="5007306" y="4045062"/>
                    <a:pt x="4045064" y="5007303"/>
                    <a:pt x="2834698" y="5130223"/>
                  </a:cubicBezTo>
                  <a:lnTo>
                    <a:pt x="2571771" y="5143499"/>
                  </a:lnTo>
                  <a:lnTo>
                    <a:pt x="2571732" y="5143499"/>
                  </a:lnTo>
                  <a:lnTo>
                    <a:pt x="2308805" y="5130223"/>
                  </a:lnTo>
                  <a:cubicBezTo>
                    <a:pt x="1098438" y="5007303"/>
                    <a:pt x="136196" y="4045062"/>
                    <a:pt x="13277" y="2834697"/>
                  </a:cubicBezTo>
                  <a:lnTo>
                    <a:pt x="0" y="2571770"/>
                  </a:lnTo>
                  <a:lnTo>
                    <a:pt x="0" y="2571730"/>
                  </a:lnTo>
                  <a:lnTo>
                    <a:pt x="13277" y="2308804"/>
                  </a:lnTo>
                  <a:cubicBezTo>
                    <a:pt x="144976" y="1011983"/>
                    <a:pt x="1240183" y="0"/>
                    <a:pt x="2571751" y="0"/>
                  </a:cubicBezTo>
                  <a:close/>
                </a:path>
              </a:pathLst>
            </a:custGeom>
            <a:noFill/>
            <a:extLst>
              <a:ext uri="{909E8E84-426E-40DD-AFC4-6F175D3DCCD1}">
                <a14:hiddenFill xmlns:a14="http://schemas.microsoft.com/office/drawing/2010/main">
                  <a:solidFill>
                    <a:srgbClr val="FFFFFF"/>
                  </a:solidFill>
                </a14:hiddenFill>
              </a:ext>
            </a:extLst>
          </p:spPr>
        </p:pic>
        <p:sp>
          <p:nvSpPr>
            <p:cNvPr id="1139" name="TextBox 1138">
              <a:extLst>
                <a:ext uri="{FF2B5EF4-FFF2-40B4-BE49-F238E27FC236}">
                  <a16:creationId xmlns:a16="http://schemas.microsoft.com/office/drawing/2014/main" id="{B41FB64B-D86B-8FF0-AE93-2BF91057E525}"/>
                </a:ext>
              </a:extLst>
            </p:cNvPr>
            <p:cNvSpPr txBox="1"/>
            <p:nvPr/>
          </p:nvSpPr>
          <p:spPr>
            <a:xfrm rot="16200000">
              <a:off x="609139" y="3998127"/>
              <a:ext cx="105798" cy="107722"/>
            </a:xfrm>
            <a:prstGeom prst="rect">
              <a:avLst/>
            </a:prstGeom>
            <a:noFill/>
          </p:spPr>
          <p:txBody>
            <a:bodyPr wrap="none" lIns="0" tIns="0" rIns="0" bIns="0" rtlCol="0">
              <a:spAutoFit/>
            </a:bodyPr>
            <a:lstStyle/>
            <a:p>
              <a:r>
                <a:rPr lang="en-IN" sz="700" b="1" dirty="0">
                  <a:latin typeface="Arial Narrow" panose="020B0606020202030204" pitchFamily="34" charset="0"/>
                </a:rPr>
                <a:t>UK</a:t>
              </a:r>
            </a:p>
          </p:txBody>
        </p:sp>
      </p:grpSp>
      <p:grpSp>
        <p:nvGrpSpPr>
          <p:cNvPr id="1140" name="Group 1139">
            <a:extLst>
              <a:ext uri="{FF2B5EF4-FFF2-40B4-BE49-F238E27FC236}">
                <a16:creationId xmlns:a16="http://schemas.microsoft.com/office/drawing/2014/main" id="{8064C549-CB4D-49B1-FCC4-80D7D5969DB7}"/>
              </a:ext>
            </a:extLst>
          </p:cNvPr>
          <p:cNvGrpSpPr/>
          <p:nvPr/>
        </p:nvGrpSpPr>
        <p:grpSpPr>
          <a:xfrm>
            <a:off x="1072749" y="3713922"/>
            <a:ext cx="209662" cy="627724"/>
            <a:chOff x="1072749" y="3713922"/>
            <a:chExt cx="209662" cy="627724"/>
          </a:xfrm>
        </p:grpSpPr>
        <p:sp>
          <p:nvSpPr>
            <p:cNvPr id="1141" name="Rectangle: Rounded Corners 1140">
              <a:extLst>
                <a:ext uri="{FF2B5EF4-FFF2-40B4-BE49-F238E27FC236}">
                  <a16:creationId xmlns:a16="http://schemas.microsoft.com/office/drawing/2014/main" id="{2024A40A-9C2D-A106-965C-A8335A418706}"/>
                </a:ext>
              </a:extLst>
            </p:cNvPr>
            <p:cNvSpPr/>
            <p:nvPr/>
          </p:nvSpPr>
          <p:spPr>
            <a:xfrm>
              <a:off x="1072749" y="3713922"/>
              <a:ext cx="209662" cy="6277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42" name="Picture 4">
              <a:extLst>
                <a:ext uri="{FF2B5EF4-FFF2-40B4-BE49-F238E27FC236}">
                  <a16:creationId xmlns:a16="http://schemas.microsoft.com/office/drawing/2014/main" id="{57C3128C-A4D8-52C7-0B11-CE6AD6B360D3}"/>
                </a:ext>
              </a:extLst>
            </p:cNvPr>
            <p:cNvPicPr>
              <a:picLocks noChangeAspect="1" noChangeArrowheads="1"/>
            </p:cNvPicPr>
            <p:nvPr/>
          </p:nvPicPr>
          <p:blipFill>
            <a:blip r:embed="rId4"/>
            <a:srcRect/>
            <a:stretch/>
          </p:blipFill>
          <p:spPr bwMode="auto">
            <a:xfrm>
              <a:off x="1098057" y="4151579"/>
              <a:ext cx="159048" cy="159436"/>
            </a:xfrm>
            <a:prstGeom prst="rect">
              <a:avLst/>
            </a:prstGeom>
            <a:noFill/>
            <a:extLst>
              <a:ext uri="{909E8E84-426E-40DD-AFC4-6F175D3DCCD1}">
                <a14:hiddenFill xmlns:a14="http://schemas.microsoft.com/office/drawing/2010/main">
                  <a:solidFill>
                    <a:srgbClr val="FFFFFF"/>
                  </a:solidFill>
                </a14:hiddenFill>
              </a:ext>
            </a:extLst>
          </p:spPr>
        </p:pic>
        <p:sp>
          <p:nvSpPr>
            <p:cNvPr id="1143" name="TextBox 1142">
              <a:extLst>
                <a:ext uri="{FF2B5EF4-FFF2-40B4-BE49-F238E27FC236}">
                  <a16:creationId xmlns:a16="http://schemas.microsoft.com/office/drawing/2014/main" id="{0F9821FB-1795-C20B-DDAC-7B34F5E43F95}"/>
                </a:ext>
              </a:extLst>
            </p:cNvPr>
            <p:cNvSpPr txBox="1"/>
            <p:nvPr/>
          </p:nvSpPr>
          <p:spPr>
            <a:xfrm rot="16200000">
              <a:off x="1016478" y="3889924"/>
              <a:ext cx="322204" cy="107722"/>
            </a:xfrm>
            <a:prstGeom prst="rect">
              <a:avLst/>
            </a:prstGeom>
            <a:noFill/>
          </p:spPr>
          <p:txBody>
            <a:bodyPr wrap="none" lIns="0" tIns="0" rIns="0" bIns="0" rtlCol="0">
              <a:spAutoFit/>
            </a:bodyPr>
            <a:lstStyle/>
            <a:p>
              <a:r>
                <a:rPr lang="en-IN" sz="700" b="1" dirty="0">
                  <a:latin typeface="Arial Narrow" panose="020B0606020202030204" pitchFamily="34" charset="0"/>
                </a:rPr>
                <a:t>Germany</a:t>
              </a:r>
            </a:p>
          </p:txBody>
        </p:sp>
      </p:grpSp>
      <p:grpSp>
        <p:nvGrpSpPr>
          <p:cNvPr id="1144" name="Group 1143">
            <a:extLst>
              <a:ext uri="{FF2B5EF4-FFF2-40B4-BE49-F238E27FC236}">
                <a16:creationId xmlns:a16="http://schemas.microsoft.com/office/drawing/2014/main" id="{45754F36-C107-A70B-697D-EF949B1FE223}"/>
              </a:ext>
            </a:extLst>
          </p:cNvPr>
          <p:cNvGrpSpPr/>
          <p:nvPr/>
        </p:nvGrpSpPr>
        <p:grpSpPr>
          <a:xfrm>
            <a:off x="1589892" y="3676883"/>
            <a:ext cx="209662" cy="664761"/>
            <a:chOff x="1589892" y="3676883"/>
            <a:chExt cx="209662" cy="664761"/>
          </a:xfrm>
        </p:grpSpPr>
        <p:sp>
          <p:nvSpPr>
            <p:cNvPr id="1145" name="Rectangle: Rounded Corners 1144">
              <a:extLst>
                <a:ext uri="{FF2B5EF4-FFF2-40B4-BE49-F238E27FC236}">
                  <a16:creationId xmlns:a16="http://schemas.microsoft.com/office/drawing/2014/main" id="{5EB59E0A-F9BD-9568-4E0A-81E2536645D0}"/>
                </a:ext>
              </a:extLst>
            </p:cNvPr>
            <p:cNvSpPr/>
            <p:nvPr/>
          </p:nvSpPr>
          <p:spPr>
            <a:xfrm>
              <a:off x="1589892" y="3676883"/>
              <a:ext cx="209662" cy="6647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46" name="Picture 1145">
              <a:extLst>
                <a:ext uri="{FF2B5EF4-FFF2-40B4-BE49-F238E27FC236}">
                  <a16:creationId xmlns:a16="http://schemas.microsoft.com/office/drawing/2014/main" id="{76C05208-3057-3A1D-3220-48DA1BCB0515}"/>
                </a:ext>
              </a:extLst>
            </p:cNvPr>
            <p:cNvPicPr>
              <a:picLocks noChangeAspect="1" noChangeArrowheads="1"/>
            </p:cNvPicPr>
            <p:nvPr/>
          </p:nvPicPr>
          <p:blipFill>
            <a:blip r:embed="rId5"/>
            <a:srcRect t="122" b="122"/>
            <a:stretch/>
          </p:blipFill>
          <p:spPr bwMode="auto">
            <a:xfrm>
              <a:off x="1615005" y="4151579"/>
              <a:ext cx="159438" cy="159436"/>
            </a:xfrm>
            <a:custGeom>
              <a:avLst/>
              <a:gdLst>
                <a:gd name="connsiteX0" fmla="*/ 2072640 w 4145280"/>
                <a:gd name="connsiteY0" fmla="*/ 0 h 4145280"/>
                <a:gd name="connsiteX1" fmla="*/ 4145280 w 4145280"/>
                <a:gd name="connsiteY1" fmla="*/ 2072640 h 4145280"/>
                <a:gd name="connsiteX2" fmla="*/ 2072640 w 4145280"/>
                <a:gd name="connsiteY2" fmla="*/ 4145280 h 4145280"/>
                <a:gd name="connsiteX3" fmla="*/ 0 w 4145280"/>
                <a:gd name="connsiteY3" fmla="*/ 2072640 h 4145280"/>
                <a:gd name="connsiteX4" fmla="*/ 2072640 w 4145280"/>
                <a:gd name="connsiteY4" fmla="*/ 0 h 414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0" h="4145280">
                  <a:moveTo>
                    <a:pt x="2072640" y="0"/>
                  </a:moveTo>
                  <a:cubicBezTo>
                    <a:pt x="3217327" y="0"/>
                    <a:pt x="4145280" y="927953"/>
                    <a:pt x="4145280" y="2072640"/>
                  </a:cubicBezTo>
                  <a:cubicBezTo>
                    <a:pt x="4145280" y="3217327"/>
                    <a:pt x="3217327" y="4145280"/>
                    <a:pt x="2072640" y="4145280"/>
                  </a:cubicBezTo>
                  <a:cubicBezTo>
                    <a:pt x="927953" y="4145280"/>
                    <a:pt x="0" y="3217327"/>
                    <a:pt x="0" y="2072640"/>
                  </a:cubicBezTo>
                  <a:cubicBezTo>
                    <a:pt x="0" y="927953"/>
                    <a:pt x="927953" y="0"/>
                    <a:pt x="2072640" y="0"/>
                  </a:cubicBezTo>
                  <a:close/>
                </a:path>
              </a:pathLst>
            </a:custGeom>
            <a:noFill/>
            <a:extLst>
              <a:ext uri="{909E8E84-426E-40DD-AFC4-6F175D3DCCD1}">
                <a14:hiddenFill xmlns:a14="http://schemas.microsoft.com/office/drawing/2010/main">
                  <a:solidFill>
                    <a:srgbClr val="FFFFFF"/>
                  </a:solidFill>
                </a14:hiddenFill>
              </a:ext>
            </a:extLst>
          </p:spPr>
        </p:pic>
        <p:sp>
          <p:nvSpPr>
            <p:cNvPr id="1147" name="TextBox 1146">
              <a:extLst>
                <a:ext uri="{FF2B5EF4-FFF2-40B4-BE49-F238E27FC236}">
                  <a16:creationId xmlns:a16="http://schemas.microsoft.com/office/drawing/2014/main" id="{29F9D346-024E-F0CF-EAB8-563FD1B10D37}"/>
                </a:ext>
              </a:extLst>
            </p:cNvPr>
            <p:cNvSpPr txBox="1"/>
            <p:nvPr/>
          </p:nvSpPr>
          <p:spPr>
            <a:xfrm rot="16200000">
              <a:off x="1513585" y="3869886"/>
              <a:ext cx="362279" cy="107722"/>
            </a:xfrm>
            <a:prstGeom prst="rect">
              <a:avLst/>
            </a:prstGeom>
            <a:noFill/>
          </p:spPr>
          <p:txBody>
            <a:bodyPr wrap="none" lIns="0" tIns="0" rIns="0" bIns="0" rtlCol="0">
              <a:spAutoFit/>
            </a:bodyPr>
            <a:lstStyle/>
            <a:p>
              <a:r>
                <a:rPr lang="en-IN" sz="700" b="1" dirty="0">
                  <a:latin typeface="Arial Narrow" panose="020B0606020202030204" pitchFamily="34" charset="0"/>
                </a:rPr>
                <a:t>Singapore</a:t>
              </a:r>
            </a:p>
          </p:txBody>
        </p:sp>
      </p:grpSp>
      <p:grpSp>
        <p:nvGrpSpPr>
          <p:cNvPr id="1148" name="Group 1147">
            <a:extLst>
              <a:ext uri="{FF2B5EF4-FFF2-40B4-BE49-F238E27FC236}">
                <a16:creationId xmlns:a16="http://schemas.microsoft.com/office/drawing/2014/main" id="{5AD4F2EC-89E1-40AE-63BB-AB5AEC7596C8}"/>
              </a:ext>
            </a:extLst>
          </p:cNvPr>
          <p:cNvGrpSpPr/>
          <p:nvPr/>
        </p:nvGrpSpPr>
        <p:grpSpPr>
          <a:xfrm>
            <a:off x="2643076" y="3875660"/>
            <a:ext cx="209662" cy="465986"/>
            <a:chOff x="2643076" y="3875660"/>
            <a:chExt cx="209662" cy="465986"/>
          </a:xfrm>
        </p:grpSpPr>
        <p:sp>
          <p:nvSpPr>
            <p:cNvPr id="1149" name="Rectangle: Rounded Corners 1148">
              <a:extLst>
                <a:ext uri="{FF2B5EF4-FFF2-40B4-BE49-F238E27FC236}">
                  <a16:creationId xmlns:a16="http://schemas.microsoft.com/office/drawing/2014/main" id="{D0EF611A-00D3-9D44-E725-F65E2B83053F}"/>
                </a:ext>
              </a:extLst>
            </p:cNvPr>
            <p:cNvSpPr/>
            <p:nvPr/>
          </p:nvSpPr>
          <p:spPr>
            <a:xfrm>
              <a:off x="2643076" y="3875660"/>
              <a:ext cx="209662" cy="4659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0" name="TextBox 1149">
              <a:extLst>
                <a:ext uri="{FF2B5EF4-FFF2-40B4-BE49-F238E27FC236}">
                  <a16:creationId xmlns:a16="http://schemas.microsoft.com/office/drawing/2014/main" id="{529D7F64-309C-B5F4-EDC6-2E9F56777B60}"/>
                </a:ext>
              </a:extLst>
            </p:cNvPr>
            <p:cNvSpPr txBox="1"/>
            <p:nvPr/>
          </p:nvSpPr>
          <p:spPr>
            <a:xfrm rot="16200000">
              <a:off x="2670162"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UAE</a:t>
              </a:r>
            </a:p>
          </p:txBody>
        </p:sp>
        <p:pic>
          <p:nvPicPr>
            <p:cNvPr id="1151" name="Picture 10">
              <a:extLst>
                <a:ext uri="{FF2B5EF4-FFF2-40B4-BE49-F238E27FC236}">
                  <a16:creationId xmlns:a16="http://schemas.microsoft.com/office/drawing/2014/main" id="{5F4503F9-D112-4C73-8A7F-DA497AA9BCBE}"/>
                </a:ext>
              </a:extLst>
            </p:cNvPr>
            <p:cNvPicPr>
              <a:picLocks noChangeAspect="1" noChangeArrowheads="1"/>
            </p:cNvPicPr>
            <p:nvPr/>
          </p:nvPicPr>
          <p:blipFill>
            <a:blip r:embed="rId6"/>
            <a:srcRect/>
            <a:stretch/>
          </p:blipFill>
          <p:spPr bwMode="auto">
            <a:xfrm>
              <a:off x="2667244" y="4149295"/>
              <a:ext cx="161326" cy="161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52" name="Group 1151">
            <a:extLst>
              <a:ext uri="{FF2B5EF4-FFF2-40B4-BE49-F238E27FC236}">
                <a16:creationId xmlns:a16="http://schemas.microsoft.com/office/drawing/2014/main" id="{D1009A85-0037-5DA7-66E5-56FDFAE9C489}"/>
              </a:ext>
            </a:extLst>
          </p:cNvPr>
          <p:cNvGrpSpPr/>
          <p:nvPr/>
        </p:nvGrpSpPr>
        <p:grpSpPr>
          <a:xfrm>
            <a:off x="3166108" y="3795341"/>
            <a:ext cx="209662" cy="546305"/>
            <a:chOff x="3166108" y="3795341"/>
            <a:chExt cx="209662" cy="546305"/>
          </a:xfrm>
        </p:grpSpPr>
        <p:sp>
          <p:nvSpPr>
            <p:cNvPr id="1153" name="Rectangle: Rounded Corners 1152">
              <a:extLst>
                <a:ext uri="{FF2B5EF4-FFF2-40B4-BE49-F238E27FC236}">
                  <a16:creationId xmlns:a16="http://schemas.microsoft.com/office/drawing/2014/main" id="{E0011DBD-BCC5-CD5F-5000-2323ACA4819D}"/>
                </a:ext>
              </a:extLst>
            </p:cNvPr>
            <p:cNvSpPr/>
            <p:nvPr/>
          </p:nvSpPr>
          <p:spPr>
            <a:xfrm>
              <a:off x="3166108" y="3795341"/>
              <a:ext cx="209662" cy="5463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4" name="TextBox 1153">
              <a:extLst>
                <a:ext uri="{FF2B5EF4-FFF2-40B4-BE49-F238E27FC236}">
                  <a16:creationId xmlns:a16="http://schemas.microsoft.com/office/drawing/2014/main" id="{45AE42DD-C0FC-E503-5573-36E41BB695DA}"/>
                </a:ext>
              </a:extLst>
            </p:cNvPr>
            <p:cNvSpPr txBox="1"/>
            <p:nvPr/>
          </p:nvSpPr>
          <p:spPr>
            <a:xfrm rot="16200000">
              <a:off x="3149111" y="3929198"/>
              <a:ext cx="243656" cy="107722"/>
            </a:xfrm>
            <a:prstGeom prst="rect">
              <a:avLst/>
            </a:prstGeom>
            <a:noFill/>
          </p:spPr>
          <p:txBody>
            <a:bodyPr wrap="none" lIns="0" tIns="0" rIns="0" bIns="0" rtlCol="0">
              <a:spAutoFit/>
            </a:bodyPr>
            <a:lstStyle/>
            <a:p>
              <a:r>
                <a:rPr lang="en-IN" sz="700" b="1" dirty="0">
                  <a:latin typeface="Arial Narrow" panose="020B0606020202030204" pitchFamily="34" charset="0"/>
                </a:rPr>
                <a:t>France</a:t>
              </a:r>
            </a:p>
          </p:txBody>
        </p:sp>
        <p:pic>
          <p:nvPicPr>
            <p:cNvPr id="1155" name="Picture 1154">
              <a:extLst>
                <a:ext uri="{FF2B5EF4-FFF2-40B4-BE49-F238E27FC236}">
                  <a16:creationId xmlns:a16="http://schemas.microsoft.com/office/drawing/2014/main" id="{4E60F923-3A62-4E79-0B3F-C1CCD961E4D4}"/>
                </a:ext>
              </a:extLst>
            </p:cNvPr>
            <p:cNvPicPr>
              <a:picLocks noChangeAspect="1" noChangeArrowheads="1"/>
            </p:cNvPicPr>
            <p:nvPr/>
          </p:nvPicPr>
          <p:blipFill>
            <a:blip r:embed="rId7"/>
            <a:srcRect/>
            <a:stretch/>
          </p:blipFill>
          <p:spPr bwMode="auto">
            <a:xfrm>
              <a:off x="3190276" y="4149295"/>
              <a:ext cx="161326" cy="161720"/>
            </a:xfrm>
            <a:custGeom>
              <a:avLst/>
              <a:gdLst>
                <a:gd name="connsiteX0" fmla="*/ 2094691 w 4189382"/>
                <a:gd name="connsiteY0" fmla="*/ 0 h 4189382"/>
                <a:gd name="connsiteX1" fmla="*/ 4189382 w 4189382"/>
                <a:gd name="connsiteY1" fmla="*/ 2094691 h 4189382"/>
                <a:gd name="connsiteX2" fmla="*/ 2094691 w 4189382"/>
                <a:gd name="connsiteY2" fmla="*/ 4189382 h 4189382"/>
                <a:gd name="connsiteX3" fmla="*/ 0 w 4189382"/>
                <a:gd name="connsiteY3" fmla="*/ 2094691 h 4189382"/>
                <a:gd name="connsiteX4" fmla="*/ 2094691 w 4189382"/>
                <a:gd name="connsiteY4" fmla="*/ 0 h 418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382" h="4189382">
                  <a:moveTo>
                    <a:pt x="2094691" y="0"/>
                  </a:moveTo>
                  <a:cubicBezTo>
                    <a:pt x="3251557" y="0"/>
                    <a:pt x="4189382" y="937825"/>
                    <a:pt x="4189382" y="2094691"/>
                  </a:cubicBezTo>
                  <a:cubicBezTo>
                    <a:pt x="4189382" y="3251557"/>
                    <a:pt x="3251557" y="4189382"/>
                    <a:pt x="2094691" y="4189382"/>
                  </a:cubicBezTo>
                  <a:cubicBezTo>
                    <a:pt x="937825" y="4189382"/>
                    <a:pt x="0" y="3251557"/>
                    <a:pt x="0" y="2094691"/>
                  </a:cubicBezTo>
                  <a:cubicBezTo>
                    <a:pt x="0" y="937825"/>
                    <a:pt x="937825" y="0"/>
                    <a:pt x="2094691"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56" name="Group 1155">
            <a:extLst>
              <a:ext uri="{FF2B5EF4-FFF2-40B4-BE49-F238E27FC236}">
                <a16:creationId xmlns:a16="http://schemas.microsoft.com/office/drawing/2014/main" id="{A36A235D-2A21-1409-ED69-3CFD1466EBC8}"/>
              </a:ext>
            </a:extLst>
          </p:cNvPr>
          <p:cNvGrpSpPr/>
          <p:nvPr/>
        </p:nvGrpSpPr>
        <p:grpSpPr>
          <a:xfrm>
            <a:off x="3689330" y="3919539"/>
            <a:ext cx="209662" cy="422108"/>
            <a:chOff x="3689330" y="3919539"/>
            <a:chExt cx="209662" cy="422108"/>
          </a:xfrm>
        </p:grpSpPr>
        <p:sp>
          <p:nvSpPr>
            <p:cNvPr id="1157" name="Rectangle: Rounded Corners 1156">
              <a:extLst>
                <a:ext uri="{FF2B5EF4-FFF2-40B4-BE49-F238E27FC236}">
                  <a16:creationId xmlns:a16="http://schemas.microsoft.com/office/drawing/2014/main" id="{8324576E-8F5D-FF88-655B-2C6B5F65A3A3}"/>
                </a:ext>
              </a:extLst>
            </p:cNvPr>
            <p:cNvSpPr/>
            <p:nvPr/>
          </p:nvSpPr>
          <p:spPr>
            <a:xfrm>
              <a:off x="3689330" y="3919539"/>
              <a:ext cx="209662" cy="422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8" name="TextBox 1157">
              <a:extLst>
                <a:ext uri="{FF2B5EF4-FFF2-40B4-BE49-F238E27FC236}">
                  <a16:creationId xmlns:a16="http://schemas.microsoft.com/office/drawing/2014/main" id="{07E6DD96-D165-4E4A-6AAF-BE742793FC4D}"/>
                </a:ext>
              </a:extLst>
            </p:cNvPr>
            <p:cNvSpPr txBox="1"/>
            <p:nvPr/>
          </p:nvSpPr>
          <p:spPr>
            <a:xfrm rot="16200000">
              <a:off x="3722027" y="3978891"/>
              <a:ext cx="144270" cy="107722"/>
            </a:xfrm>
            <a:prstGeom prst="rect">
              <a:avLst/>
            </a:prstGeom>
            <a:noFill/>
          </p:spPr>
          <p:txBody>
            <a:bodyPr wrap="none" lIns="0" tIns="0" rIns="0" bIns="0" rtlCol="0">
              <a:spAutoFit/>
            </a:bodyPr>
            <a:lstStyle/>
            <a:p>
              <a:r>
                <a:rPr lang="en-IN" sz="700" b="1" dirty="0">
                  <a:latin typeface="Arial Narrow" panose="020B0606020202030204" pitchFamily="34" charset="0"/>
                </a:rPr>
                <a:t>U.S.</a:t>
              </a:r>
            </a:p>
          </p:txBody>
        </p:sp>
        <p:pic>
          <p:nvPicPr>
            <p:cNvPr id="1159" name="Picture 1158">
              <a:extLst>
                <a:ext uri="{FF2B5EF4-FFF2-40B4-BE49-F238E27FC236}">
                  <a16:creationId xmlns:a16="http://schemas.microsoft.com/office/drawing/2014/main" id="{1802E5F7-5E2F-B0CC-CAF8-4995DB90CEEA}"/>
                </a:ext>
              </a:extLst>
            </p:cNvPr>
            <p:cNvPicPr>
              <a:picLocks noChangeAspect="1" noChangeArrowheads="1"/>
            </p:cNvPicPr>
            <p:nvPr/>
          </p:nvPicPr>
          <p:blipFill>
            <a:blip r:embed="rId8"/>
            <a:srcRect/>
            <a:stretch/>
          </p:blipFill>
          <p:spPr bwMode="auto">
            <a:xfrm>
              <a:off x="3714365" y="4151032"/>
              <a:ext cx="159593" cy="159983"/>
            </a:xfrm>
            <a:custGeom>
              <a:avLst/>
              <a:gdLst>
                <a:gd name="connsiteX0" fmla="*/ 2499360 w 4998720"/>
                <a:gd name="connsiteY0" fmla="*/ 0 h 4998720"/>
                <a:gd name="connsiteX1" fmla="*/ 4998720 w 4998720"/>
                <a:gd name="connsiteY1" fmla="*/ 2499360 h 4998720"/>
                <a:gd name="connsiteX2" fmla="*/ 2499360 w 4998720"/>
                <a:gd name="connsiteY2" fmla="*/ 4998720 h 4998720"/>
                <a:gd name="connsiteX3" fmla="*/ 0 w 4998720"/>
                <a:gd name="connsiteY3" fmla="*/ 2499360 h 4998720"/>
                <a:gd name="connsiteX4" fmla="*/ 2499360 w 4998720"/>
                <a:gd name="connsiteY4" fmla="*/ 0 h 49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4998720">
                  <a:moveTo>
                    <a:pt x="2499360" y="0"/>
                  </a:moveTo>
                  <a:cubicBezTo>
                    <a:pt x="3879718" y="0"/>
                    <a:pt x="4998720" y="1119002"/>
                    <a:pt x="4998720" y="2499360"/>
                  </a:cubicBezTo>
                  <a:cubicBezTo>
                    <a:pt x="4998720" y="3879718"/>
                    <a:pt x="3879718" y="4998720"/>
                    <a:pt x="2499360" y="4998720"/>
                  </a:cubicBezTo>
                  <a:cubicBezTo>
                    <a:pt x="1119002" y="4998720"/>
                    <a:pt x="0" y="3879718"/>
                    <a:pt x="0" y="2499360"/>
                  </a:cubicBezTo>
                  <a:cubicBezTo>
                    <a:pt x="0" y="1119002"/>
                    <a:pt x="1119002" y="0"/>
                    <a:pt x="249936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60" name="Group 1159">
            <a:extLst>
              <a:ext uri="{FF2B5EF4-FFF2-40B4-BE49-F238E27FC236}">
                <a16:creationId xmlns:a16="http://schemas.microsoft.com/office/drawing/2014/main" id="{90052D01-D0BF-F076-2F79-7128CEA77177}"/>
              </a:ext>
            </a:extLst>
          </p:cNvPr>
          <p:cNvGrpSpPr/>
          <p:nvPr/>
        </p:nvGrpSpPr>
        <p:grpSpPr>
          <a:xfrm>
            <a:off x="4201568" y="3858449"/>
            <a:ext cx="209662" cy="483197"/>
            <a:chOff x="4201568" y="3858449"/>
            <a:chExt cx="209662" cy="483197"/>
          </a:xfrm>
        </p:grpSpPr>
        <p:sp>
          <p:nvSpPr>
            <p:cNvPr id="1161" name="Rectangle: Rounded Corners 1160">
              <a:extLst>
                <a:ext uri="{FF2B5EF4-FFF2-40B4-BE49-F238E27FC236}">
                  <a16:creationId xmlns:a16="http://schemas.microsoft.com/office/drawing/2014/main" id="{A81B7C13-DC77-C024-0AD9-817ED5903CBE}"/>
                </a:ext>
              </a:extLst>
            </p:cNvPr>
            <p:cNvSpPr/>
            <p:nvPr/>
          </p:nvSpPr>
          <p:spPr>
            <a:xfrm>
              <a:off x="4201568" y="3858449"/>
              <a:ext cx="209662" cy="4831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2" name="TextBox 1161">
              <a:extLst>
                <a:ext uri="{FF2B5EF4-FFF2-40B4-BE49-F238E27FC236}">
                  <a16:creationId xmlns:a16="http://schemas.microsoft.com/office/drawing/2014/main" id="{07AAC887-0ACA-FB6C-3C73-48AF5817AE6A}"/>
                </a:ext>
              </a:extLst>
            </p:cNvPr>
            <p:cNvSpPr txBox="1"/>
            <p:nvPr/>
          </p:nvSpPr>
          <p:spPr>
            <a:xfrm rot="16200000">
              <a:off x="4205410"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Spain</a:t>
              </a:r>
            </a:p>
          </p:txBody>
        </p:sp>
        <p:pic>
          <p:nvPicPr>
            <p:cNvPr id="1163" name="Picture 1162">
              <a:extLst>
                <a:ext uri="{FF2B5EF4-FFF2-40B4-BE49-F238E27FC236}">
                  <a16:creationId xmlns:a16="http://schemas.microsoft.com/office/drawing/2014/main" id="{60B92E60-FA30-FED3-6CA0-AE85083B02F3}"/>
                </a:ext>
              </a:extLst>
            </p:cNvPr>
            <p:cNvPicPr>
              <a:picLocks noChangeAspect="1" noChangeArrowheads="1"/>
            </p:cNvPicPr>
            <p:nvPr/>
          </p:nvPicPr>
          <p:blipFill>
            <a:blip r:embed="rId9"/>
            <a:srcRect t="122" b="122"/>
            <a:stretch/>
          </p:blipFill>
          <p:spPr bwMode="auto">
            <a:xfrm>
              <a:off x="4225619" y="4149455"/>
              <a:ext cx="161560" cy="161560"/>
            </a:xfrm>
            <a:custGeom>
              <a:avLst/>
              <a:gdLst>
                <a:gd name="connsiteX0" fmla="*/ 1218154 w 2436308"/>
                <a:gd name="connsiteY0" fmla="*/ 0 h 2436304"/>
                <a:gd name="connsiteX1" fmla="*/ 2436308 w 2436308"/>
                <a:gd name="connsiteY1" fmla="*/ 1218152 h 2436304"/>
                <a:gd name="connsiteX2" fmla="*/ 1218154 w 2436308"/>
                <a:gd name="connsiteY2" fmla="*/ 2436304 h 2436304"/>
                <a:gd name="connsiteX3" fmla="*/ 0 w 2436308"/>
                <a:gd name="connsiteY3" fmla="*/ 1218152 h 2436304"/>
                <a:gd name="connsiteX4" fmla="*/ 1218154 w 2436308"/>
                <a:gd name="connsiteY4" fmla="*/ 0 h 24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308" h="2436304">
                  <a:moveTo>
                    <a:pt x="1218154" y="0"/>
                  </a:moveTo>
                  <a:cubicBezTo>
                    <a:pt x="1890922" y="0"/>
                    <a:pt x="2436308" y="545385"/>
                    <a:pt x="2436308" y="1218152"/>
                  </a:cubicBezTo>
                  <a:cubicBezTo>
                    <a:pt x="2436308" y="1890919"/>
                    <a:pt x="1890922" y="2436304"/>
                    <a:pt x="1218154" y="2436304"/>
                  </a:cubicBezTo>
                  <a:cubicBezTo>
                    <a:pt x="545386" y="2436304"/>
                    <a:pt x="0" y="1890919"/>
                    <a:pt x="0" y="1218152"/>
                  </a:cubicBezTo>
                  <a:cubicBezTo>
                    <a:pt x="0" y="545385"/>
                    <a:pt x="545386" y="0"/>
                    <a:pt x="1218154"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64" name="Group 1163">
            <a:extLst>
              <a:ext uri="{FF2B5EF4-FFF2-40B4-BE49-F238E27FC236}">
                <a16:creationId xmlns:a16="http://schemas.microsoft.com/office/drawing/2014/main" id="{84603D55-A07F-94F2-0F5F-D5CD79FB9EE5}"/>
              </a:ext>
            </a:extLst>
          </p:cNvPr>
          <p:cNvGrpSpPr/>
          <p:nvPr/>
        </p:nvGrpSpPr>
        <p:grpSpPr>
          <a:xfrm>
            <a:off x="4685700" y="3839087"/>
            <a:ext cx="209662" cy="502560"/>
            <a:chOff x="4685700" y="3839087"/>
            <a:chExt cx="209662" cy="502560"/>
          </a:xfrm>
        </p:grpSpPr>
        <p:sp>
          <p:nvSpPr>
            <p:cNvPr id="1165" name="Rectangle: Rounded Corners 1164">
              <a:extLst>
                <a:ext uri="{FF2B5EF4-FFF2-40B4-BE49-F238E27FC236}">
                  <a16:creationId xmlns:a16="http://schemas.microsoft.com/office/drawing/2014/main" id="{2888FAFF-04A3-17A5-701A-EDE082966FE5}"/>
                </a:ext>
              </a:extLst>
            </p:cNvPr>
            <p:cNvSpPr/>
            <p:nvPr/>
          </p:nvSpPr>
          <p:spPr>
            <a:xfrm>
              <a:off x="4685700"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6" name="TextBox 1165">
              <a:extLst>
                <a:ext uri="{FF2B5EF4-FFF2-40B4-BE49-F238E27FC236}">
                  <a16:creationId xmlns:a16="http://schemas.microsoft.com/office/drawing/2014/main" id="{3398691C-6FFB-F227-166F-70AE08785504}"/>
                </a:ext>
              </a:extLst>
            </p:cNvPr>
            <p:cNvSpPr txBox="1"/>
            <p:nvPr/>
          </p:nvSpPr>
          <p:spPr>
            <a:xfrm rot="16200000">
              <a:off x="4689542"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Brazil</a:t>
              </a:r>
            </a:p>
          </p:txBody>
        </p:sp>
        <p:pic>
          <p:nvPicPr>
            <p:cNvPr id="1167" name="Picture 1166">
              <a:extLst>
                <a:ext uri="{FF2B5EF4-FFF2-40B4-BE49-F238E27FC236}">
                  <a16:creationId xmlns:a16="http://schemas.microsoft.com/office/drawing/2014/main" id="{9600FC26-814D-94B8-797C-BB96F88CA9CF}"/>
                </a:ext>
              </a:extLst>
            </p:cNvPr>
            <p:cNvPicPr>
              <a:picLocks noChangeAspect="1" noChangeArrowheads="1"/>
            </p:cNvPicPr>
            <p:nvPr/>
          </p:nvPicPr>
          <p:blipFill>
            <a:blip r:embed="rId10"/>
            <a:srcRect t="122" b="122"/>
            <a:stretch/>
          </p:blipFill>
          <p:spPr bwMode="auto">
            <a:xfrm>
              <a:off x="4705104" y="4150087"/>
              <a:ext cx="160928" cy="160928"/>
            </a:xfrm>
            <a:custGeom>
              <a:avLst/>
              <a:gdLst>
                <a:gd name="connsiteX0" fmla="*/ 1063813 w 2127626"/>
                <a:gd name="connsiteY0" fmla="*/ 0 h 2127626"/>
                <a:gd name="connsiteX1" fmla="*/ 2127626 w 2127626"/>
                <a:gd name="connsiteY1" fmla="*/ 1063813 h 2127626"/>
                <a:gd name="connsiteX2" fmla="*/ 1063813 w 2127626"/>
                <a:gd name="connsiteY2" fmla="*/ 2127626 h 2127626"/>
                <a:gd name="connsiteX3" fmla="*/ 0 w 2127626"/>
                <a:gd name="connsiteY3" fmla="*/ 1063813 h 2127626"/>
                <a:gd name="connsiteX4" fmla="*/ 1063813 w 2127626"/>
                <a:gd name="connsiteY4" fmla="*/ 0 h 212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626" h="2127626">
                  <a:moveTo>
                    <a:pt x="1063813" y="0"/>
                  </a:moveTo>
                  <a:cubicBezTo>
                    <a:pt x="1651341" y="0"/>
                    <a:pt x="2127626" y="476285"/>
                    <a:pt x="2127626" y="1063813"/>
                  </a:cubicBezTo>
                  <a:cubicBezTo>
                    <a:pt x="2127626" y="1651341"/>
                    <a:pt x="1651341" y="2127626"/>
                    <a:pt x="1063813" y="2127626"/>
                  </a:cubicBezTo>
                  <a:cubicBezTo>
                    <a:pt x="476285" y="2127626"/>
                    <a:pt x="0" y="1651341"/>
                    <a:pt x="0" y="1063813"/>
                  </a:cubicBezTo>
                  <a:cubicBezTo>
                    <a:pt x="0" y="476285"/>
                    <a:pt x="476285" y="0"/>
                    <a:pt x="106381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68" name="Group 1167">
            <a:extLst>
              <a:ext uri="{FF2B5EF4-FFF2-40B4-BE49-F238E27FC236}">
                <a16:creationId xmlns:a16="http://schemas.microsoft.com/office/drawing/2014/main" id="{5C07F466-6857-5234-53BC-06C3AC3972E3}"/>
              </a:ext>
            </a:extLst>
          </p:cNvPr>
          <p:cNvGrpSpPr/>
          <p:nvPr/>
        </p:nvGrpSpPr>
        <p:grpSpPr>
          <a:xfrm>
            <a:off x="5242546" y="3839087"/>
            <a:ext cx="209662" cy="502560"/>
            <a:chOff x="5242546" y="3839087"/>
            <a:chExt cx="209662" cy="502560"/>
          </a:xfrm>
        </p:grpSpPr>
        <p:sp>
          <p:nvSpPr>
            <p:cNvPr id="1169" name="Rectangle: Rounded Corners 1168">
              <a:extLst>
                <a:ext uri="{FF2B5EF4-FFF2-40B4-BE49-F238E27FC236}">
                  <a16:creationId xmlns:a16="http://schemas.microsoft.com/office/drawing/2014/main" id="{6DCBC70B-54C0-D97B-1775-DED5E0B48DEC}"/>
                </a:ext>
              </a:extLst>
            </p:cNvPr>
            <p:cNvSpPr/>
            <p:nvPr/>
          </p:nvSpPr>
          <p:spPr>
            <a:xfrm>
              <a:off x="5242546"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0" name="TextBox 1169">
              <a:extLst>
                <a:ext uri="{FF2B5EF4-FFF2-40B4-BE49-F238E27FC236}">
                  <a16:creationId xmlns:a16="http://schemas.microsoft.com/office/drawing/2014/main" id="{0DBDA8D3-D294-00A8-E6D6-90CFE8347B58}"/>
                </a:ext>
              </a:extLst>
            </p:cNvPr>
            <p:cNvSpPr txBox="1"/>
            <p:nvPr/>
          </p:nvSpPr>
          <p:spPr>
            <a:xfrm rot="16200000">
              <a:off x="5239976" y="3943625"/>
              <a:ext cx="214802" cy="107722"/>
            </a:xfrm>
            <a:prstGeom prst="rect">
              <a:avLst/>
            </a:prstGeom>
            <a:noFill/>
          </p:spPr>
          <p:txBody>
            <a:bodyPr wrap="none" lIns="0" tIns="0" rIns="0" bIns="0" rtlCol="0">
              <a:spAutoFit/>
            </a:bodyPr>
            <a:lstStyle/>
            <a:p>
              <a:r>
                <a:rPr lang="en-IN" sz="700" b="1" dirty="0">
                  <a:latin typeface="Arial Narrow" panose="020B0606020202030204" pitchFamily="34" charset="0"/>
                </a:rPr>
                <a:t>Japan</a:t>
              </a:r>
            </a:p>
          </p:txBody>
        </p:sp>
        <p:pic>
          <p:nvPicPr>
            <p:cNvPr id="1171" name="Picture 1170">
              <a:extLst>
                <a:ext uri="{FF2B5EF4-FFF2-40B4-BE49-F238E27FC236}">
                  <a16:creationId xmlns:a16="http://schemas.microsoft.com/office/drawing/2014/main" id="{8726DEF9-1CD9-0820-0DAE-09ECD01BAAEE}"/>
                </a:ext>
              </a:extLst>
            </p:cNvPr>
            <p:cNvPicPr>
              <a:picLocks noChangeAspect="1" noChangeArrowheads="1"/>
            </p:cNvPicPr>
            <p:nvPr/>
          </p:nvPicPr>
          <p:blipFill>
            <a:blip r:embed="rId11"/>
            <a:srcRect t="122" b="122"/>
            <a:stretch/>
          </p:blipFill>
          <p:spPr bwMode="auto">
            <a:xfrm>
              <a:off x="5266639" y="4149538"/>
              <a:ext cx="161477" cy="161477"/>
            </a:xfrm>
            <a:custGeom>
              <a:avLst/>
              <a:gdLst>
                <a:gd name="connsiteX0" fmla="*/ 2296633 w 4593266"/>
                <a:gd name="connsiteY0" fmla="*/ 0 h 4593266"/>
                <a:gd name="connsiteX1" fmla="*/ 4593266 w 4593266"/>
                <a:gd name="connsiteY1" fmla="*/ 2296633 h 4593266"/>
                <a:gd name="connsiteX2" fmla="*/ 2296633 w 4593266"/>
                <a:gd name="connsiteY2" fmla="*/ 4593266 h 4593266"/>
                <a:gd name="connsiteX3" fmla="*/ 0 w 4593266"/>
                <a:gd name="connsiteY3" fmla="*/ 2296633 h 4593266"/>
                <a:gd name="connsiteX4" fmla="*/ 2296633 w 4593266"/>
                <a:gd name="connsiteY4" fmla="*/ 0 h 459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266" h="4593266">
                  <a:moveTo>
                    <a:pt x="2296633" y="0"/>
                  </a:moveTo>
                  <a:cubicBezTo>
                    <a:pt x="3565028" y="0"/>
                    <a:pt x="4593266" y="1028238"/>
                    <a:pt x="4593266" y="2296633"/>
                  </a:cubicBezTo>
                  <a:cubicBezTo>
                    <a:pt x="4593266" y="3565028"/>
                    <a:pt x="3565028" y="4593266"/>
                    <a:pt x="2296633" y="4593266"/>
                  </a:cubicBezTo>
                  <a:cubicBezTo>
                    <a:pt x="1028238" y="4593266"/>
                    <a:pt x="0" y="3565028"/>
                    <a:pt x="0" y="2296633"/>
                  </a:cubicBezTo>
                  <a:cubicBezTo>
                    <a:pt x="0" y="1028238"/>
                    <a:pt x="1028238" y="0"/>
                    <a:pt x="229663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72" name="Group 1171">
            <a:extLst>
              <a:ext uri="{FF2B5EF4-FFF2-40B4-BE49-F238E27FC236}">
                <a16:creationId xmlns:a16="http://schemas.microsoft.com/office/drawing/2014/main" id="{BE58911C-39D7-42C4-EB5F-E67681063E83}"/>
              </a:ext>
            </a:extLst>
          </p:cNvPr>
          <p:cNvGrpSpPr/>
          <p:nvPr/>
        </p:nvGrpSpPr>
        <p:grpSpPr>
          <a:xfrm>
            <a:off x="5764977" y="3787453"/>
            <a:ext cx="209662" cy="554194"/>
            <a:chOff x="5764977" y="3787453"/>
            <a:chExt cx="209662" cy="554194"/>
          </a:xfrm>
        </p:grpSpPr>
        <p:sp>
          <p:nvSpPr>
            <p:cNvPr id="1173" name="Rectangle: Rounded Corners 1172">
              <a:extLst>
                <a:ext uri="{FF2B5EF4-FFF2-40B4-BE49-F238E27FC236}">
                  <a16:creationId xmlns:a16="http://schemas.microsoft.com/office/drawing/2014/main" id="{30D124F7-0895-6F04-49DD-61B12074808F}"/>
                </a:ext>
              </a:extLst>
            </p:cNvPr>
            <p:cNvSpPr/>
            <p:nvPr/>
          </p:nvSpPr>
          <p:spPr>
            <a:xfrm>
              <a:off x="5764977" y="3787453"/>
              <a:ext cx="209662" cy="5541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4" name="TextBox 1173">
              <a:extLst>
                <a:ext uri="{FF2B5EF4-FFF2-40B4-BE49-F238E27FC236}">
                  <a16:creationId xmlns:a16="http://schemas.microsoft.com/office/drawing/2014/main" id="{3BA3014A-4FEB-ADFB-5370-72A9A0EFB692}"/>
                </a:ext>
              </a:extLst>
            </p:cNvPr>
            <p:cNvSpPr txBox="1"/>
            <p:nvPr/>
          </p:nvSpPr>
          <p:spPr>
            <a:xfrm rot="16200000">
              <a:off x="5735957" y="3917175"/>
              <a:ext cx="267702" cy="107722"/>
            </a:xfrm>
            <a:prstGeom prst="rect">
              <a:avLst/>
            </a:prstGeom>
            <a:noFill/>
          </p:spPr>
          <p:txBody>
            <a:bodyPr wrap="none" lIns="0" tIns="0" rIns="0" bIns="0" rtlCol="0">
              <a:spAutoFit/>
            </a:bodyPr>
            <a:lstStyle/>
            <a:p>
              <a:r>
                <a:rPr lang="en-IN" sz="700" b="1" dirty="0">
                  <a:latin typeface="Arial Narrow" panose="020B0606020202030204" pitchFamily="34" charset="0"/>
                </a:rPr>
                <a:t>Canada</a:t>
              </a:r>
            </a:p>
          </p:txBody>
        </p:sp>
        <p:pic>
          <p:nvPicPr>
            <p:cNvPr id="1175" name="Picture 1174">
              <a:extLst>
                <a:ext uri="{FF2B5EF4-FFF2-40B4-BE49-F238E27FC236}">
                  <a16:creationId xmlns:a16="http://schemas.microsoft.com/office/drawing/2014/main" id="{4A54F246-EA07-01C7-6207-68842848A98F}"/>
                </a:ext>
              </a:extLst>
            </p:cNvPr>
            <p:cNvPicPr>
              <a:picLocks noChangeAspect="1" noChangeArrowheads="1"/>
            </p:cNvPicPr>
            <p:nvPr/>
          </p:nvPicPr>
          <p:blipFill>
            <a:blip r:embed="rId12"/>
            <a:srcRect/>
            <a:stretch/>
          </p:blipFill>
          <p:spPr bwMode="auto">
            <a:xfrm>
              <a:off x="5790145" y="4151300"/>
              <a:ext cx="159326" cy="159715"/>
            </a:xfrm>
            <a:custGeom>
              <a:avLst/>
              <a:gdLst>
                <a:gd name="connsiteX0" fmla="*/ 1271312 w 2542624"/>
                <a:gd name="connsiteY0" fmla="*/ 0 h 2542622"/>
                <a:gd name="connsiteX1" fmla="*/ 2542624 w 2542624"/>
                <a:gd name="connsiteY1" fmla="*/ 1271311 h 2542622"/>
                <a:gd name="connsiteX2" fmla="*/ 1271312 w 2542624"/>
                <a:gd name="connsiteY2" fmla="*/ 2542622 h 2542622"/>
                <a:gd name="connsiteX3" fmla="*/ 0 w 2542624"/>
                <a:gd name="connsiteY3" fmla="*/ 1271311 h 2542622"/>
                <a:gd name="connsiteX4" fmla="*/ 1271312 w 2542624"/>
                <a:gd name="connsiteY4" fmla="*/ 0 h 254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624" h="2542622">
                  <a:moveTo>
                    <a:pt x="1271312" y="0"/>
                  </a:moveTo>
                  <a:cubicBezTo>
                    <a:pt x="1973438" y="0"/>
                    <a:pt x="2542624" y="569185"/>
                    <a:pt x="2542624" y="1271311"/>
                  </a:cubicBezTo>
                  <a:cubicBezTo>
                    <a:pt x="2542624" y="1973437"/>
                    <a:pt x="1973438" y="2542622"/>
                    <a:pt x="1271312" y="2542622"/>
                  </a:cubicBezTo>
                  <a:cubicBezTo>
                    <a:pt x="569186" y="2542622"/>
                    <a:pt x="0" y="1973437"/>
                    <a:pt x="0" y="1271311"/>
                  </a:cubicBezTo>
                  <a:cubicBezTo>
                    <a:pt x="0" y="569185"/>
                    <a:pt x="569186" y="0"/>
                    <a:pt x="1271312"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76" name="Group 1175">
            <a:extLst>
              <a:ext uri="{FF2B5EF4-FFF2-40B4-BE49-F238E27FC236}">
                <a16:creationId xmlns:a16="http://schemas.microsoft.com/office/drawing/2014/main" id="{81ABDAC6-1A24-EE1D-26D0-E33A8AE31947}"/>
              </a:ext>
            </a:extLst>
          </p:cNvPr>
          <p:cNvGrpSpPr/>
          <p:nvPr/>
        </p:nvGrpSpPr>
        <p:grpSpPr>
          <a:xfrm>
            <a:off x="6285928" y="3631406"/>
            <a:ext cx="209662" cy="710242"/>
            <a:chOff x="6285928" y="3631406"/>
            <a:chExt cx="209662" cy="710242"/>
          </a:xfrm>
        </p:grpSpPr>
        <p:sp>
          <p:nvSpPr>
            <p:cNvPr id="1177" name="Rectangle: Rounded Corners 1176">
              <a:extLst>
                <a:ext uri="{FF2B5EF4-FFF2-40B4-BE49-F238E27FC236}">
                  <a16:creationId xmlns:a16="http://schemas.microsoft.com/office/drawing/2014/main" id="{48802940-7F60-A45F-BCB2-808949F03099}"/>
                </a:ext>
              </a:extLst>
            </p:cNvPr>
            <p:cNvSpPr/>
            <p:nvPr/>
          </p:nvSpPr>
          <p:spPr>
            <a:xfrm>
              <a:off x="6285928" y="3631406"/>
              <a:ext cx="209662" cy="710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8" name="TextBox 1177">
              <a:extLst>
                <a:ext uri="{FF2B5EF4-FFF2-40B4-BE49-F238E27FC236}">
                  <a16:creationId xmlns:a16="http://schemas.microsoft.com/office/drawing/2014/main" id="{E3B432CD-8F17-57F2-B41C-78E650D18C60}"/>
                </a:ext>
              </a:extLst>
            </p:cNvPr>
            <p:cNvSpPr txBox="1"/>
            <p:nvPr/>
          </p:nvSpPr>
          <p:spPr>
            <a:xfrm rot="16200000">
              <a:off x="6176759" y="3837025"/>
              <a:ext cx="428002" cy="107722"/>
            </a:xfrm>
            <a:prstGeom prst="rect">
              <a:avLst/>
            </a:prstGeom>
            <a:noFill/>
          </p:spPr>
          <p:txBody>
            <a:bodyPr wrap="none" lIns="0" tIns="0" rIns="0" bIns="0" rtlCol="0">
              <a:spAutoFit/>
            </a:bodyPr>
            <a:lstStyle/>
            <a:p>
              <a:r>
                <a:rPr lang="en-IN" sz="700" b="1" dirty="0">
                  <a:latin typeface="Arial Narrow" panose="020B0606020202030204" pitchFamily="34" charset="0"/>
                </a:rPr>
                <a:t>Netherlands</a:t>
              </a:r>
            </a:p>
          </p:txBody>
        </p:sp>
        <p:pic>
          <p:nvPicPr>
            <p:cNvPr id="1179" name="Picture 1178">
              <a:extLst>
                <a:ext uri="{FF2B5EF4-FFF2-40B4-BE49-F238E27FC236}">
                  <a16:creationId xmlns:a16="http://schemas.microsoft.com/office/drawing/2014/main" id="{081C24FD-3886-0952-EF3E-6BFCF094EC4B}"/>
                </a:ext>
              </a:extLst>
            </p:cNvPr>
            <p:cNvPicPr>
              <a:picLocks noChangeAspect="1" noChangeArrowheads="1"/>
            </p:cNvPicPr>
            <p:nvPr/>
          </p:nvPicPr>
          <p:blipFill>
            <a:blip r:embed="rId13"/>
            <a:srcRect/>
            <a:stretch/>
          </p:blipFill>
          <p:spPr bwMode="auto">
            <a:xfrm>
              <a:off x="6309804" y="4148710"/>
              <a:ext cx="161910" cy="162305"/>
            </a:xfrm>
            <a:custGeom>
              <a:avLst/>
              <a:gdLst>
                <a:gd name="connsiteX0" fmla="*/ 1974850 w 3949700"/>
                <a:gd name="connsiteY0" fmla="*/ 0 h 3949700"/>
                <a:gd name="connsiteX1" fmla="*/ 3949700 w 3949700"/>
                <a:gd name="connsiteY1" fmla="*/ 1974850 h 3949700"/>
                <a:gd name="connsiteX2" fmla="*/ 1974850 w 3949700"/>
                <a:gd name="connsiteY2" fmla="*/ 3949700 h 3949700"/>
                <a:gd name="connsiteX3" fmla="*/ 0 w 3949700"/>
                <a:gd name="connsiteY3" fmla="*/ 1974850 h 3949700"/>
                <a:gd name="connsiteX4" fmla="*/ 1974850 w 3949700"/>
                <a:gd name="connsiteY4" fmla="*/ 0 h 394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00" h="3949700">
                  <a:moveTo>
                    <a:pt x="1974850" y="0"/>
                  </a:moveTo>
                  <a:cubicBezTo>
                    <a:pt x="3065530" y="0"/>
                    <a:pt x="3949700" y="884170"/>
                    <a:pt x="3949700" y="1974850"/>
                  </a:cubicBezTo>
                  <a:cubicBezTo>
                    <a:pt x="3949700" y="3065530"/>
                    <a:pt x="3065530" y="3949700"/>
                    <a:pt x="1974850" y="3949700"/>
                  </a:cubicBezTo>
                  <a:cubicBezTo>
                    <a:pt x="884170" y="3949700"/>
                    <a:pt x="0" y="3065530"/>
                    <a:pt x="0" y="1974850"/>
                  </a:cubicBezTo>
                  <a:cubicBezTo>
                    <a:pt x="0" y="884170"/>
                    <a:pt x="884170" y="0"/>
                    <a:pt x="197485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80" name="Group 1179">
            <a:extLst>
              <a:ext uri="{FF2B5EF4-FFF2-40B4-BE49-F238E27FC236}">
                <a16:creationId xmlns:a16="http://schemas.microsoft.com/office/drawing/2014/main" id="{1076F672-C0A4-76CC-6435-CBFA50066547}"/>
              </a:ext>
            </a:extLst>
          </p:cNvPr>
          <p:cNvGrpSpPr/>
          <p:nvPr/>
        </p:nvGrpSpPr>
        <p:grpSpPr>
          <a:xfrm>
            <a:off x="6808359" y="3764756"/>
            <a:ext cx="209662" cy="576892"/>
            <a:chOff x="6808359" y="3764756"/>
            <a:chExt cx="209662" cy="576892"/>
          </a:xfrm>
        </p:grpSpPr>
        <p:sp>
          <p:nvSpPr>
            <p:cNvPr id="1181" name="Rectangle: Rounded Corners 1180">
              <a:extLst>
                <a:ext uri="{FF2B5EF4-FFF2-40B4-BE49-F238E27FC236}">
                  <a16:creationId xmlns:a16="http://schemas.microsoft.com/office/drawing/2014/main" id="{1621E02C-4AFF-8486-CB71-58566628FD26}"/>
                </a:ext>
              </a:extLst>
            </p:cNvPr>
            <p:cNvSpPr/>
            <p:nvPr/>
          </p:nvSpPr>
          <p:spPr>
            <a:xfrm>
              <a:off x="6808359" y="3764756"/>
              <a:ext cx="209662" cy="5768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2" name="TextBox 1181">
              <a:extLst>
                <a:ext uri="{FF2B5EF4-FFF2-40B4-BE49-F238E27FC236}">
                  <a16:creationId xmlns:a16="http://schemas.microsoft.com/office/drawing/2014/main" id="{BC8ADDB6-3EA4-B407-C8F0-0A3A71D65F25}"/>
                </a:ext>
              </a:extLst>
            </p:cNvPr>
            <p:cNvSpPr txBox="1"/>
            <p:nvPr/>
          </p:nvSpPr>
          <p:spPr>
            <a:xfrm rot="16200000">
              <a:off x="6772928" y="3910763"/>
              <a:ext cx="280526" cy="107722"/>
            </a:xfrm>
            <a:prstGeom prst="rect">
              <a:avLst/>
            </a:prstGeom>
            <a:noFill/>
          </p:spPr>
          <p:txBody>
            <a:bodyPr wrap="none" lIns="0" tIns="0" rIns="0" bIns="0" rtlCol="0">
              <a:spAutoFit/>
            </a:bodyPr>
            <a:lstStyle/>
            <a:p>
              <a:r>
                <a:rPr lang="en-IN" sz="700" b="1" dirty="0">
                  <a:latin typeface="Arial Narrow" panose="020B0606020202030204" pitchFamily="34" charset="0"/>
                </a:rPr>
                <a:t>Sweden</a:t>
              </a:r>
            </a:p>
          </p:txBody>
        </p:sp>
        <p:pic>
          <p:nvPicPr>
            <p:cNvPr id="1183" name="Picture 28">
              <a:extLst>
                <a:ext uri="{FF2B5EF4-FFF2-40B4-BE49-F238E27FC236}">
                  <a16:creationId xmlns:a16="http://schemas.microsoft.com/office/drawing/2014/main" id="{3A8E4B04-781F-AC7A-916B-3AF4E794CA96}"/>
                </a:ext>
              </a:extLst>
            </p:cNvPr>
            <p:cNvPicPr>
              <a:picLocks noChangeAspect="1" noChangeArrowheads="1"/>
            </p:cNvPicPr>
            <p:nvPr/>
          </p:nvPicPr>
          <p:blipFill>
            <a:blip r:embed="rId14"/>
            <a:srcRect/>
            <a:stretch/>
          </p:blipFill>
          <p:spPr bwMode="auto">
            <a:xfrm>
              <a:off x="6835474" y="4155203"/>
              <a:ext cx="155432" cy="155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84" name="Group 1183">
            <a:extLst>
              <a:ext uri="{FF2B5EF4-FFF2-40B4-BE49-F238E27FC236}">
                <a16:creationId xmlns:a16="http://schemas.microsoft.com/office/drawing/2014/main" id="{235D351E-D909-8BF8-8D02-4C6C2CDA54B4}"/>
              </a:ext>
            </a:extLst>
          </p:cNvPr>
          <p:cNvGrpSpPr/>
          <p:nvPr/>
        </p:nvGrpSpPr>
        <p:grpSpPr>
          <a:xfrm>
            <a:off x="7325873" y="3889374"/>
            <a:ext cx="209662" cy="452273"/>
            <a:chOff x="7325873" y="3889374"/>
            <a:chExt cx="209662" cy="452273"/>
          </a:xfrm>
        </p:grpSpPr>
        <p:sp>
          <p:nvSpPr>
            <p:cNvPr id="1185" name="Rectangle: Rounded Corners 1184">
              <a:extLst>
                <a:ext uri="{FF2B5EF4-FFF2-40B4-BE49-F238E27FC236}">
                  <a16:creationId xmlns:a16="http://schemas.microsoft.com/office/drawing/2014/main" id="{F083DFCB-F350-2733-AA93-FD6F0750DD9C}"/>
                </a:ext>
              </a:extLst>
            </p:cNvPr>
            <p:cNvSpPr/>
            <p:nvPr/>
          </p:nvSpPr>
          <p:spPr>
            <a:xfrm>
              <a:off x="7325873" y="3889374"/>
              <a:ext cx="209662" cy="4522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6" name="TextBox 1185">
              <a:extLst>
                <a:ext uri="{FF2B5EF4-FFF2-40B4-BE49-F238E27FC236}">
                  <a16:creationId xmlns:a16="http://schemas.microsoft.com/office/drawing/2014/main" id="{E20F1A74-8E33-6A31-9B92-D00BDC1BFAA0}"/>
                </a:ext>
              </a:extLst>
            </p:cNvPr>
            <p:cNvSpPr txBox="1"/>
            <p:nvPr/>
          </p:nvSpPr>
          <p:spPr>
            <a:xfrm rot="16200000">
              <a:off x="7352959"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KSA</a:t>
              </a:r>
            </a:p>
          </p:txBody>
        </p:sp>
        <p:pic>
          <p:nvPicPr>
            <p:cNvPr id="1187" name="Picture 1186">
              <a:extLst>
                <a:ext uri="{FF2B5EF4-FFF2-40B4-BE49-F238E27FC236}">
                  <a16:creationId xmlns:a16="http://schemas.microsoft.com/office/drawing/2014/main" id="{E6E1C372-006F-0EA6-5EA2-05CB8B345851}"/>
                </a:ext>
              </a:extLst>
            </p:cNvPr>
            <p:cNvPicPr>
              <a:picLocks noChangeAspect="1"/>
            </p:cNvPicPr>
            <p:nvPr/>
          </p:nvPicPr>
          <p:blipFill>
            <a:blip r:embed="rId15"/>
            <a:srcRect/>
            <a:stretch/>
          </p:blipFill>
          <p:spPr>
            <a:xfrm>
              <a:off x="7349637" y="4148485"/>
              <a:ext cx="162134" cy="162530"/>
            </a:xfrm>
            <a:custGeom>
              <a:avLst/>
              <a:gdLst>
                <a:gd name="connsiteX0" fmla="*/ 995681 w 1991362"/>
                <a:gd name="connsiteY0" fmla="*/ 0 h 1991358"/>
                <a:gd name="connsiteX1" fmla="*/ 1991362 w 1991362"/>
                <a:gd name="connsiteY1" fmla="*/ 995679 h 1991358"/>
                <a:gd name="connsiteX2" fmla="*/ 995681 w 1991362"/>
                <a:gd name="connsiteY2" fmla="*/ 1991358 h 1991358"/>
                <a:gd name="connsiteX3" fmla="*/ 0 w 1991362"/>
                <a:gd name="connsiteY3" fmla="*/ 995679 h 1991358"/>
                <a:gd name="connsiteX4" fmla="*/ 995681 w 1991362"/>
                <a:gd name="connsiteY4" fmla="*/ 0 h 199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58">
                  <a:moveTo>
                    <a:pt x="995681" y="0"/>
                  </a:moveTo>
                  <a:cubicBezTo>
                    <a:pt x="1545580" y="0"/>
                    <a:pt x="1991362" y="445781"/>
                    <a:pt x="1991362" y="995679"/>
                  </a:cubicBezTo>
                  <a:cubicBezTo>
                    <a:pt x="1991362" y="1545577"/>
                    <a:pt x="1545580" y="1991358"/>
                    <a:pt x="995681" y="1991358"/>
                  </a:cubicBezTo>
                  <a:cubicBezTo>
                    <a:pt x="445782" y="1991358"/>
                    <a:pt x="0" y="1545577"/>
                    <a:pt x="0" y="995679"/>
                  </a:cubicBezTo>
                  <a:cubicBezTo>
                    <a:pt x="0" y="445781"/>
                    <a:pt x="445782" y="0"/>
                    <a:pt x="995681" y="0"/>
                  </a:cubicBezTo>
                  <a:close/>
                </a:path>
              </a:pathLst>
            </a:custGeom>
          </p:spPr>
        </p:pic>
      </p:grpSp>
      <p:grpSp>
        <p:nvGrpSpPr>
          <p:cNvPr id="1188" name="Group 1187">
            <a:extLst>
              <a:ext uri="{FF2B5EF4-FFF2-40B4-BE49-F238E27FC236}">
                <a16:creationId xmlns:a16="http://schemas.microsoft.com/office/drawing/2014/main" id="{B498AFF6-B01F-728B-B08F-98F0DC058B1C}"/>
              </a:ext>
            </a:extLst>
          </p:cNvPr>
          <p:cNvGrpSpPr/>
          <p:nvPr/>
        </p:nvGrpSpPr>
        <p:grpSpPr>
          <a:xfrm>
            <a:off x="7854702" y="3729038"/>
            <a:ext cx="209662" cy="612609"/>
            <a:chOff x="7854702" y="3729038"/>
            <a:chExt cx="209662" cy="612609"/>
          </a:xfrm>
        </p:grpSpPr>
        <p:sp>
          <p:nvSpPr>
            <p:cNvPr id="1189" name="Rectangle: Rounded Corners 1188">
              <a:extLst>
                <a:ext uri="{FF2B5EF4-FFF2-40B4-BE49-F238E27FC236}">
                  <a16:creationId xmlns:a16="http://schemas.microsoft.com/office/drawing/2014/main" id="{897DAC03-DE4B-43F5-CE5C-324EB02DCDC8}"/>
                </a:ext>
              </a:extLst>
            </p:cNvPr>
            <p:cNvSpPr/>
            <p:nvPr/>
          </p:nvSpPr>
          <p:spPr>
            <a:xfrm>
              <a:off x="7854702" y="3729038"/>
              <a:ext cx="209662" cy="61260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0" name="TextBox 1189">
              <a:extLst>
                <a:ext uri="{FF2B5EF4-FFF2-40B4-BE49-F238E27FC236}">
                  <a16:creationId xmlns:a16="http://schemas.microsoft.com/office/drawing/2014/main" id="{6DA2288D-5C74-3C68-6E3D-EE963EFF2C6D}"/>
                </a:ext>
              </a:extLst>
            </p:cNvPr>
            <p:cNvSpPr txBox="1"/>
            <p:nvPr/>
          </p:nvSpPr>
          <p:spPr>
            <a:xfrm rot="16200000">
              <a:off x="7800837" y="3892328"/>
              <a:ext cx="317395" cy="107722"/>
            </a:xfrm>
            <a:prstGeom prst="rect">
              <a:avLst/>
            </a:prstGeom>
            <a:noFill/>
          </p:spPr>
          <p:txBody>
            <a:bodyPr wrap="none" lIns="0" tIns="0" rIns="0" bIns="0" rtlCol="0">
              <a:spAutoFit/>
            </a:bodyPr>
            <a:lstStyle/>
            <a:p>
              <a:r>
                <a:rPr lang="en-IN" sz="700" b="1" dirty="0">
                  <a:latin typeface="Arial Narrow" panose="020B0606020202030204" pitchFamily="34" charset="0"/>
                </a:rPr>
                <a:t>Australia</a:t>
              </a:r>
            </a:p>
          </p:txBody>
        </p:sp>
        <p:pic>
          <p:nvPicPr>
            <p:cNvPr id="1191" name="Picture 1190">
              <a:extLst>
                <a:ext uri="{FF2B5EF4-FFF2-40B4-BE49-F238E27FC236}">
                  <a16:creationId xmlns:a16="http://schemas.microsoft.com/office/drawing/2014/main" id="{72A1714D-4609-5669-5FBE-3F49CB788405}"/>
                </a:ext>
              </a:extLst>
            </p:cNvPr>
            <p:cNvPicPr>
              <a:picLocks noChangeAspect="1"/>
            </p:cNvPicPr>
            <p:nvPr/>
          </p:nvPicPr>
          <p:blipFill>
            <a:blip r:embed="rId16"/>
            <a:srcRect/>
            <a:stretch/>
          </p:blipFill>
          <p:spPr>
            <a:xfrm>
              <a:off x="7879469" y="4150497"/>
              <a:ext cx="160127" cy="160518"/>
            </a:xfrm>
            <a:prstGeom prst="rect">
              <a:avLst/>
            </a:prstGeom>
          </p:spPr>
        </p:pic>
      </p:grpSp>
      <p:grpSp>
        <p:nvGrpSpPr>
          <p:cNvPr id="1192" name="Group 1191">
            <a:extLst>
              <a:ext uri="{FF2B5EF4-FFF2-40B4-BE49-F238E27FC236}">
                <a16:creationId xmlns:a16="http://schemas.microsoft.com/office/drawing/2014/main" id="{3FE743B5-DBCE-F2F8-AE40-486410432E1D}"/>
              </a:ext>
            </a:extLst>
          </p:cNvPr>
          <p:cNvGrpSpPr/>
          <p:nvPr/>
        </p:nvGrpSpPr>
        <p:grpSpPr>
          <a:xfrm>
            <a:off x="8376318" y="3902908"/>
            <a:ext cx="209662" cy="438739"/>
            <a:chOff x="8376318" y="3902908"/>
            <a:chExt cx="209662" cy="438739"/>
          </a:xfrm>
        </p:grpSpPr>
        <p:sp>
          <p:nvSpPr>
            <p:cNvPr id="1193" name="Rectangle: Rounded Corners 1192">
              <a:extLst>
                <a:ext uri="{FF2B5EF4-FFF2-40B4-BE49-F238E27FC236}">
                  <a16:creationId xmlns:a16="http://schemas.microsoft.com/office/drawing/2014/main" id="{A2F827D2-7FED-75A9-F440-5CAEFF7D648D}"/>
                </a:ext>
              </a:extLst>
            </p:cNvPr>
            <p:cNvSpPr/>
            <p:nvPr/>
          </p:nvSpPr>
          <p:spPr>
            <a:xfrm>
              <a:off x="8376318" y="3902908"/>
              <a:ext cx="209662" cy="4387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4" name="TextBox 1193">
              <a:extLst>
                <a:ext uri="{FF2B5EF4-FFF2-40B4-BE49-F238E27FC236}">
                  <a16:creationId xmlns:a16="http://schemas.microsoft.com/office/drawing/2014/main" id="{6061AC96-AD4E-CD6A-1537-8972AD1FC295}"/>
                </a:ext>
              </a:extLst>
            </p:cNvPr>
            <p:cNvSpPr txBox="1"/>
            <p:nvPr/>
          </p:nvSpPr>
          <p:spPr>
            <a:xfrm rot="16200000">
              <a:off x="8406610" y="3976486"/>
              <a:ext cx="149080" cy="107722"/>
            </a:xfrm>
            <a:prstGeom prst="rect">
              <a:avLst/>
            </a:prstGeom>
            <a:noFill/>
          </p:spPr>
          <p:txBody>
            <a:bodyPr wrap="none" lIns="0" tIns="0" rIns="0" bIns="0" rtlCol="0">
              <a:spAutoFit/>
            </a:bodyPr>
            <a:lstStyle/>
            <a:p>
              <a:r>
                <a:rPr lang="en-IN" sz="700" b="1" dirty="0">
                  <a:latin typeface="Arial Narrow" panose="020B0606020202030204" pitchFamily="34" charset="0"/>
                </a:rPr>
                <a:t>Italy</a:t>
              </a:r>
            </a:p>
          </p:txBody>
        </p:sp>
        <p:pic>
          <p:nvPicPr>
            <p:cNvPr id="1195" name="Picture 1194">
              <a:extLst>
                <a:ext uri="{FF2B5EF4-FFF2-40B4-BE49-F238E27FC236}">
                  <a16:creationId xmlns:a16="http://schemas.microsoft.com/office/drawing/2014/main" id="{350934E3-3EB1-B799-DFE2-FA40C165D84E}"/>
                </a:ext>
              </a:extLst>
            </p:cNvPr>
            <p:cNvPicPr>
              <a:picLocks noChangeAspect="1" noChangeArrowheads="1"/>
            </p:cNvPicPr>
            <p:nvPr/>
          </p:nvPicPr>
          <p:blipFill>
            <a:blip r:embed="rId17"/>
            <a:srcRect t="122" b="122"/>
            <a:stretch/>
          </p:blipFill>
          <p:spPr bwMode="auto">
            <a:xfrm>
              <a:off x="8399650" y="4148017"/>
              <a:ext cx="162998" cy="162998"/>
            </a:xfrm>
            <a:custGeom>
              <a:avLst/>
              <a:gdLst>
                <a:gd name="connsiteX0" fmla="*/ 628649 w 1257298"/>
                <a:gd name="connsiteY0" fmla="*/ 0 h 1257296"/>
                <a:gd name="connsiteX1" fmla="*/ 1257298 w 1257298"/>
                <a:gd name="connsiteY1" fmla="*/ 628648 h 1257296"/>
                <a:gd name="connsiteX2" fmla="*/ 628649 w 1257298"/>
                <a:gd name="connsiteY2" fmla="*/ 1257296 h 1257296"/>
                <a:gd name="connsiteX3" fmla="*/ 0 w 1257298"/>
                <a:gd name="connsiteY3" fmla="*/ 628648 h 1257296"/>
                <a:gd name="connsiteX4" fmla="*/ 628649 w 1257298"/>
                <a:gd name="connsiteY4" fmla="*/ 0 h 12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98" h="1257296">
                  <a:moveTo>
                    <a:pt x="628649" y="0"/>
                  </a:moveTo>
                  <a:cubicBezTo>
                    <a:pt x="975842" y="0"/>
                    <a:pt x="1257298" y="281455"/>
                    <a:pt x="1257298" y="628648"/>
                  </a:cubicBezTo>
                  <a:cubicBezTo>
                    <a:pt x="1257298" y="975841"/>
                    <a:pt x="975842" y="1257296"/>
                    <a:pt x="628649" y="1257296"/>
                  </a:cubicBezTo>
                  <a:cubicBezTo>
                    <a:pt x="281456" y="1257296"/>
                    <a:pt x="0" y="975841"/>
                    <a:pt x="0" y="628648"/>
                  </a:cubicBezTo>
                  <a:cubicBezTo>
                    <a:pt x="0" y="281455"/>
                    <a:pt x="281456" y="0"/>
                    <a:pt x="628649"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96" name="Group 1195">
            <a:extLst>
              <a:ext uri="{FF2B5EF4-FFF2-40B4-BE49-F238E27FC236}">
                <a16:creationId xmlns:a16="http://schemas.microsoft.com/office/drawing/2014/main" id="{75D8C8F3-D446-FA56-34AC-FF9C275F72D8}"/>
              </a:ext>
            </a:extLst>
          </p:cNvPr>
          <p:cNvGrpSpPr/>
          <p:nvPr/>
        </p:nvGrpSpPr>
        <p:grpSpPr>
          <a:xfrm>
            <a:off x="2090453" y="3602830"/>
            <a:ext cx="209662" cy="738818"/>
            <a:chOff x="2090453" y="3602830"/>
            <a:chExt cx="209662" cy="738818"/>
          </a:xfrm>
        </p:grpSpPr>
        <p:sp>
          <p:nvSpPr>
            <p:cNvPr id="1197" name="Rectangle: Rounded Corners 1196">
              <a:extLst>
                <a:ext uri="{FF2B5EF4-FFF2-40B4-BE49-F238E27FC236}">
                  <a16:creationId xmlns:a16="http://schemas.microsoft.com/office/drawing/2014/main" id="{A8CCFC51-2106-A3F1-7E28-B9AB5FC48F2C}"/>
                </a:ext>
              </a:extLst>
            </p:cNvPr>
            <p:cNvSpPr/>
            <p:nvPr/>
          </p:nvSpPr>
          <p:spPr>
            <a:xfrm>
              <a:off x="2090453" y="3602830"/>
              <a:ext cx="209662" cy="7388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8" name="TextBox 1197">
              <a:extLst>
                <a:ext uri="{FF2B5EF4-FFF2-40B4-BE49-F238E27FC236}">
                  <a16:creationId xmlns:a16="http://schemas.microsoft.com/office/drawing/2014/main" id="{679D225B-DD56-2719-C3EA-D7E00E2BB86C}"/>
                </a:ext>
              </a:extLst>
            </p:cNvPr>
            <p:cNvSpPr txBox="1"/>
            <p:nvPr/>
          </p:nvSpPr>
          <p:spPr>
            <a:xfrm rot="16200000">
              <a:off x="1975673" y="3831414"/>
              <a:ext cx="439223" cy="107722"/>
            </a:xfrm>
            <a:prstGeom prst="rect">
              <a:avLst/>
            </a:prstGeom>
            <a:noFill/>
          </p:spPr>
          <p:txBody>
            <a:bodyPr wrap="none" lIns="0" tIns="0" rIns="0" bIns="0" rtlCol="0">
              <a:spAutoFit/>
            </a:bodyPr>
            <a:lstStyle/>
            <a:p>
              <a:r>
                <a:rPr lang="en-IN" sz="700" b="1" dirty="0">
                  <a:latin typeface="Arial Narrow" panose="020B0606020202030204" pitchFamily="34" charset="0"/>
                </a:rPr>
                <a:t>South Korea</a:t>
              </a:r>
            </a:p>
          </p:txBody>
        </p:sp>
        <p:pic>
          <p:nvPicPr>
            <p:cNvPr id="1199" name="Picture 1198">
              <a:extLst>
                <a:ext uri="{FF2B5EF4-FFF2-40B4-BE49-F238E27FC236}">
                  <a16:creationId xmlns:a16="http://schemas.microsoft.com/office/drawing/2014/main" id="{57BC0F44-F5E8-BC75-6EEB-9613F8576447}"/>
                </a:ext>
              </a:extLst>
            </p:cNvPr>
            <p:cNvPicPr>
              <a:picLocks noChangeAspect="1" noChangeArrowheads="1"/>
            </p:cNvPicPr>
            <p:nvPr/>
          </p:nvPicPr>
          <p:blipFill>
            <a:blip r:embed="rId18"/>
            <a:srcRect/>
            <a:stretch/>
          </p:blipFill>
          <p:spPr bwMode="auto">
            <a:xfrm>
              <a:off x="2114111" y="4148248"/>
              <a:ext cx="165539" cy="165943"/>
            </a:xfrm>
            <a:custGeom>
              <a:avLst/>
              <a:gdLst>
                <a:gd name="connsiteX0" fmla="*/ 90799 w 186194"/>
                <a:gd name="connsiteY0" fmla="*/ 0 h 156810"/>
                <a:gd name="connsiteX1" fmla="*/ 136606 w 186194"/>
                <a:gd name="connsiteY1" fmla="*/ 6162 h 156810"/>
                <a:gd name="connsiteX2" fmla="*/ 162420 w 186194"/>
                <a:gd name="connsiteY2" fmla="*/ 17758 h 156810"/>
                <a:gd name="connsiteX3" fmla="*/ 178878 w 186194"/>
                <a:gd name="connsiteY3" fmla="*/ 42168 h 156810"/>
                <a:gd name="connsiteX4" fmla="*/ 186194 w 186194"/>
                <a:gd name="connsiteY4" fmla="*/ 78405 h 156810"/>
                <a:gd name="connsiteX5" fmla="*/ 178878 w 186194"/>
                <a:gd name="connsiteY5" fmla="*/ 114643 h 156810"/>
                <a:gd name="connsiteX6" fmla="*/ 162420 w 186194"/>
                <a:gd name="connsiteY6" fmla="*/ 139053 h 156810"/>
                <a:gd name="connsiteX7" fmla="*/ 136606 w 186194"/>
                <a:gd name="connsiteY7" fmla="*/ 150649 h 156810"/>
                <a:gd name="connsiteX8" fmla="*/ 90799 w 186194"/>
                <a:gd name="connsiteY8" fmla="*/ 156810 h 156810"/>
                <a:gd name="connsiteX9" fmla="*/ 44993 w 186194"/>
                <a:gd name="connsiteY9" fmla="*/ 150649 h 156810"/>
                <a:gd name="connsiteX10" fmla="*/ 25771 w 186194"/>
                <a:gd name="connsiteY10" fmla="*/ 142014 h 156810"/>
                <a:gd name="connsiteX11" fmla="*/ 7316 w 186194"/>
                <a:gd name="connsiteY11" fmla="*/ 114643 h 156810"/>
                <a:gd name="connsiteX12" fmla="*/ 0 w 186194"/>
                <a:gd name="connsiteY12" fmla="*/ 78405 h 156810"/>
                <a:gd name="connsiteX13" fmla="*/ 7316 w 186194"/>
                <a:gd name="connsiteY13" fmla="*/ 42168 h 156810"/>
                <a:gd name="connsiteX14" fmla="*/ 25771 w 186194"/>
                <a:gd name="connsiteY14" fmla="*/ 14796 h 156810"/>
                <a:gd name="connsiteX15" fmla="*/ 44993 w 186194"/>
                <a:gd name="connsiteY15" fmla="*/ 6162 h 156810"/>
                <a:gd name="connsiteX16" fmla="*/ 90799 w 186194"/>
                <a:gd name="connsiteY16" fmla="*/ 0 h 1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4" h="156810">
                  <a:moveTo>
                    <a:pt x="90799" y="0"/>
                  </a:moveTo>
                  <a:cubicBezTo>
                    <a:pt x="107047" y="0"/>
                    <a:pt x="122527" y="2194"/>
                    <a:pt x="136606" y="6162"/>
                  </a:cubicBezTo>
                  <a:lnTo>
                    <a:pt x="162420" y="17758"/>
                  </a:lnTo>
                  <a:lnTo>
                    <a:pt x="178878" y="42168"/>
                  </a:lnTo>
                  <a:cubicBezTo>
                    <a:pt x="183589" y="53306"/>
                    <a:pt x="186194" y="65551"/>
                    <a:pt x="186194" y="78405"/>
                  </a:cubicBezTo>
                  <a:cubicBezTo>
                    <a:pt x="186194" y="91259"/>
                    <a:pt x="183589" y="103505"/>
                    <a:pt x="178878" y="114643"/>
                  </a:cubicBezTo>
                  <a:lnTo>
                    <a:pt x="162420" y="139053"/>
                  </a:lnTo>
                  <a:lnTo>
                    <a:pt x="136606" y="150649"/>
                  </a:lnTo>
                  <a:cubicBezTo>
                    <a:pt x="122527" y="154616"/>
                    <a:pt x="107047" y="156810"/>
                    <a:pt x="90799" y="156810"/>
                  </a:cubicBezTo>
                  <a:cubicBezTo>
                    <a:pt x="74551" y="156810"/>
                    <a:pt x="59072" y="154616"/>
                    <a:pt x="44993" y="150649"/>
                  </a:cubicBezTo>
                  <a:lnTo>
                    <a:pt x="25771" y="142014"/>
                  </a:lnTo>
                  <a:lnTo>
                    <a:pt x="7316" y="114643"/>
                  </a:lnTo>
                  <a:cubicBezTo>
                    <a:pt x="2605" y="103505"/>
                    <a:pt x="0" y="91259"/>
                    <a:pt x="0" y="78405"/>
                  </a:cubicBezTo>
                  <a:cubicBezTo>
                    <a:pt x="0" y="65551"/>
                    <a:pt x="2605" y="53306"/>
                    <a:pt x="7316" y="42168"/>
                  </a:cubicBezTo>
                  <a:lnTo>
                    <a:pt x="25771" y="14796"/>
                  </a:lnTo>
                  <a:lnTo>
                    <a:pt x="44993" y="6162"/>
                  </a:lnTo>
                  <a:cubicBezTo>
                    <a:pt x="59072" y="2194"/>
                    <a:pt x="74551" y="0"/>
                    <a:pt x="90799" y="0"/>
                  </a:cubicBezTo>
                  <a:close/>
                </a:path>
              </a:pathLst>
            </a:custGeom>
            <a:noFill/>
            <a:extLst>
              <a:ext uri="{909E8E84-426E-40DD-AFC4-6F175D3DCCD1}">
                <a14:hiddenFill xmlns:a14="http://schemas.microsoft.com/office/drawing/2010/main">
                  <a:solidFill>
                    <a:srgbClr val="FFFFFF"/>
                  </a:solidFill>
                </a14:hiddenFill>
              </a:ext>
            </a:extLst>
          </p:spPr>
        </p:pic>
      </p:grpSp>
      <p:sp>
        <p:nvSpPr>
          <p:cNvPr id="210" name="TextBox 209">
            <a:extLst>
              <a:ext uri="{FF2B5EF4-FFF2-40B4-BE49-F238E27FC236}">
                <a16:creationId xmlns:a16="http://schemas.microsoft.com/office/drawing/2014/main" id="{E567DBB6-7EED-BF46-A73A-19350B5255E7}"/>
              </a:ext>
            </a:extLst>
          </p:cNvPr>
          <p:cNvSpPr txBox="1"/>
          <p:nvPr/>
        </p:nvSpPr>
        <p:spPr>
          <a:xfrm>
            <a:off x="4658043" y="1787533"/>
            <a:ext cx="1186049" cy="253916"/>
          </a:xfrm>
          <a:prstGeom prst="rect">
            <a:avLst/>
          </a:prstGeom>
          <a:noFill/>
        </p:spPr>
        <p:txBody>
          <a:bodyPr wrap="square">
            <a:spAutoFit/>
          </a:bodyPr>
          <a:lstStyle/>
          <a:p>
            <a:r>
              <a:rPr lang="en-IN" sz="1050" dirty="0">
                <a:solidFill>
                  <a:schemeClr val="bg1">
                    <a:lumMod val="75000"/>
                  </a:schemeClr>
                </a:solidFill>
              </a:rPr>
              <a:t>2022 = 48%</a:t>
            </a:r>
          </a:p>
        </p:txBody>
      </p:sp>
      <p:sp>
        <p:nvSpPr>
          <p:cNvPr id="212" name="TextBox 211">
            <a:extLst>
              <a:ext uri="{FF2B5EF4-FFF2-40B4-BE49-F238E27FC236}">
                <a16:creationId xmlns:a16="http://schemas.microsoft.com/office/drawing/2014/main" id="{DC4CD91A-CE6D-D44C-B76A-AD8B29A8682D}"/>
              </a:ext>
            </a:extLst>
          </p:cNvPr>
          <p:cNvSpPr txBox="1"/>
          <p:nvPr/>
        </p:nvSpPr>
        <p:spPr>
          <a:xfrm>
            <a:off x="4658043" y="1951804"/>
            <a:ext cx="1186049" cy="253916"/>
          </a:xfrm>
          <a:prstGeom prst="rect">
            <a:avLst/>
          </a:prstGeom>
          <a:noFill/>
        </p:spPr>
        <p:txBody>
          <a:bodyPr wrap="square">
            <a:spAutoFit/>
          </a:bodyPr>
          <a:lstStyle/>
          <a:p>
            <a:r>
              <a:rPr lang="en-IN" sz="1050" dirty="0"/>
              <a:t>2023 = 68%</a:t>
            </a:r>
          </a:p>
        </p:txBody>
      </p:sp>
    </p:spTree>
    <p:extLst>
      <p:ext uri="{BB962C8B-B14F-4D97-AF65-F5344CB8AC3E}">
        <p14:creationId xmlns:p14="http://schemas.microsoft.com/office/powerpoint/2010/main" val="2487143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93"/>
                                        </p:tgtEl>
                                        <p:attrNameLst>
                                          <p:attrName>style.visibility</p:attrName>
                                        </p:attrNameLst>
                                      </p:cBhvr>
                                      <p:to>
                                        <p:strVal val="visible"/>
                                      </p:to>
                                    </p:set>
                                    <p:animEffect transition="in" filter="wipe(down)">
                                      <p:cBhvr>
                                        <p:cTn id="7" dur="500"/>
                                        <p:tgtEl>
                                          <p:spTgt spid="1093"/>
                                        </p:tgtEl>
                                      </p:cBhvr>
                                    </p:animEffect>
                                  </p:childTnLst>
                                </p:cTn>
                              </p:par>
                              <p:par>
                                <p:cTn id="8" presetID="22" presetClass="entr" presetSubtype="4" fill="hold" nodeType="withEffect">
                                  <p:stCondLst>
                                    <p:cond delay="0"/>
                                  </p:stCondLst>
                                  <p:childTnLst>
                                    <p:set>
                                      <p:cBhvr>
                                        <p:cTn id="9" dur="1" fill="hold">
                                          <p:stCondLst>
                                            <p:cond delay="0"/>
                                          </p:stCondLst>
                                        </p:cTn>
                                        <p:tgtEl>
                                          <p:spTgt spid="1096"/>
                                        </p:tgtEl>
                                        <p:attrNameLst>
                                          <p:attrName>style.visibility</p:attrName>
                                        </p:attrNameLst>
                                      </p:cBhvr>
                                      <p:to>
                                        <p:strVal val="visible"/>
                                      </p:to>
                                    </p:set>
                                    <p:animEffect transition="in" filter="wipe(down)">
                                      <p:cBhvr>
                                        <p:cTn id="10" dur="500"/>
                                        <p:tgtEl>
                                          <p:spTgt spid="1096"/>
                                        </p:tgtEl>
                                      </p:cBhvr>
                                    </p:animEffect>
                                  </p:childTnLst>
                                </p:cTn>
                              </p:par>
                              <p:par>
                                <p:cTn id="11" presetID="22" presetClass="entr" presetSubtype="4" fill="hold" nodeType="withEffect">
                                  <p:stCondLst>
                                    <p:cond delay="0"/>
                                  </p:stCondLst>
                                  <p:childTnLst>
                                    <p:set>
                                      <p:cBhvr>
                                        <p:cTn id="12" dur="1" fill="hold">
                                          <p:stCondLst>
                                            <p:cond delay="0"/>
                                          </p:stCondLst>
                                        </p:cTn>
                                        <p:tgtEl>
                                          <p:spTgt spid="1099"/>
                                        </p:tgtEl>
                                        <p:attrNameLst>
                                          <p:attrName>style.visibility</p:attrName>
                                        </p:attrNameLst>
                                      </p:cBhvr>
                                      <p:to>
                                        <p:strVal val="visible"/>
                                      </p:to>
                                    </p:set>
                                    <p:animEffect transition="in" filter="wipe(down)">
                                      <p:cBhvr>
                                        <p:cTn id="13" dur="500"/>
                                        <p:tgtEl>
                                          <p:spTgt spid="1099"/>
                                        </p:tgtEl>
                                      </p:cBhvr>
                                    </p:animEffect>
                                  </p:childTnLst>
                                </p:cTn>
                              </p:par>
                              <p:par>
                                <p:cTn id="14" presetID="22" presetClass="entr" presetSubtype="4" fill="hold" nodeType="withEffect">
                                  <p:stCondLst>
                                    <p:cond delay="0"/>
                                  </p:stCondLst>
                                  <p:childTnLst>
                                    <p:set>
                                      <p:cBhvr>
                                        <p:cTn id="15" dur="1" fill="hold">
                                          <p:stCondLst>
                                            <p:cond delay="0"/>
                                          </p:stCondLst>
                                        </p:cTn>
                                        <p:tgtEl>
                                          <p:spTgt spid="1103"/>
                                        </p:tgtEl>
                                        <p:attrNameLst>
                                          <p:attrName>style.visibility</p:attrName>
                                        </p:attrNameLst>
                                      </p:cBhvr>
                                      <p:to>
                                        <p:strVal val="visible"/>
                                      </p:to>
                                    </p:set>
                                    <p:animEffect transition="in" filter="wipe(down)">
                                      <p:cBhvr>
                                        <p:cTn id="16" dur="500"/>
                                        <p:tgtEl>
                                          <p:spTgt spid="1103"/>
                                        </p:tgtEl>
                                      </p:cBhvr>
                                    </p:animEffect>
                                  </p:childTnLst>
                                </p:cTn>
                              </p:par>
                              <p:par>
                                <p:cTn id="17" presetID="22" presetClass="entr" presetSubtype="4" fill="hold" nodeType="withEffect">
                                  <p:stCondLst>
                                    <p:cond delay="0"/>
                                  </p:stCondLst>
                                  <p:childTnLst>
                                    <p:set>
                                      <p:cBhvr>
                                        <p:cTn id="18" dur="1" fill="hold">
                                          <p:stCondLst>
                                            <p:cond delay="0"/>
                                          </p:stCondLst>
                                        </p:cTn>
                                        <p:tgtEl>
                                          <p:spTgt spid="1106"/>
                                        </p:tgtEl>
                                        <p:attrNameLst>
                                          <p:attrName>style.visibility</p:attrName>
                                        </p:attrNameLst>
                                      </p:cBhvr>
                                      <p:to>
                                        <p:strVal val="visible"/>
                                      </p:to>
                                    </p:set>
                                    <p:animEffect transition="in" filter="wipe(down)">
                                      <p:cBhvr>
                                        <p:cTn id="19" dur="500"/>
                                        <p:tgtEl>
                                          <p:spTgt spid="1106"/>
                                        </p:tgtEl>
                                      </p:cBhvr>
                                    </p:animEffect>
                                  </p:childTnLst>
                                </p:cTn>
                              </p:par>
                              <p:par>
                                <p:cTn id="20" presetID="22" presetClass="entr" presetSubtype="4" fill="hold" nodeType="withEffect">
                                  <p:stCondLst>
                                    <p:cond delay="0"/>
                                  </p:stCondLst>
                                  <p:childTnLst>
                                    <p:set>
                                      <p:cBhvr>
                                        <p:cTn id="21" dur="1" fill="hold">
                                          <p:stCondLst>
                                            <p:cond delay="0"/>
                                          </p:stCondLst>
                                        </p:cTn>
                                        <p:tgtEl>
                                          <p:spTgt spid="1109"/>
                                        </p:tgtEl>
                                        <p:attrNameLst>
                                          <p:attrName>style.visibility</p:attrName>
                                        </p:attrNameLst>
                                      </p:cBhvr>
                                      <p:to>
                                        <p:strVal val="visible"/>
                                      </p:to>
                                    </p:set>
                                    <p:animEffect transition="in" filter="wipe(down)">
                                      <p:cBhvr>
                                        <p:cTn id="22" dur="500"/>
                                        <p:tgtEl>
                                          <p:spTgt spid="1109"/>
                                        </p:tgtEl>
                                      </p:cBhvr>
                                    </p:animEffect>
                                  </p:childTnLst>
                                </p:cTn>
                              </p:par>
                              <p:par>
                                <p:cTn id="23" presetID="22" presetClass="entr" presetSubtype="4" fill="hold" nodeType="withEffect">
                                  <p:stCondLst>
                                    <p:cond delay="0"/>
                                  </p:stCondLst>
                                  <p:childTnLst>
                                    <p:set>
                                      <p:cBhvr>
                                        <p:cTn id="24" dur="1" fill="hold">
                                          <p:stCondLst>
                                            <p:cond delay="0"/>
                                          </p:stCondLst>
                                        </p:cTn>
                                        <p:tgtEl>
                                          <p:spTgt spid="1112"/>
                                        </p:tgtEl>
                                        <p:attrNameLst>
                                          <p:attrName>style.visibility</p:attrName>
                                        </p:attrNameLst>
                                      </p:cBhvr>
                                      <p:to>
                                        <p:strVal val="visible"/>
                                      </p:to>
                                    </p:set>
                                    <p:animEffect transition="in" filter="wipe(down)">
                                      <p:cBhvr>
                                        <p:cTn id="25" dur="500"/>
                                        <p:tgtEl>
                                          <p:spTgt spid="1112"/>
                                        </p:tgtEl>
                                      </p:cBhvr>
                                    </p:animEffect>
                                  </p:childTnLst>
                                </p:cTn>
                              </p:par>
                              <p:par>
                                <p:cTn id="26" presetID="22" presetClass="entr" presetSubtype="4" fill="hold" nodeType="withEffect">
                                  <p:stCondLst>
                                    <p:cond delay="0"/>
                                  </p:stCondLst>
                                  <p:childTnLst>
                                    <p:set>
                                      <p:cBhvr>
                                        <p:cTn id="27" dur="1" fill="hold">
                                          <p:stCondLst>
                                            <p:cond delay="0"/>
                                          </p:stCondLst>
                                        </p:cTn>
                                        <p:tgtEl>
                                          <p:spTgt spid="1116"/>
                                        </p:tgtEl>
                                        <p:attrNameLst>
                                          <p:attrName>style.visibility</p:attrName>
                                        </p:attrNameLst>
                                      </p:cBhvr>
                                      <p:to>
                                        <p:strVal val="visible"/>
                                      </p:to>
                                    </p:set>
                                    <p:animEffect transition="in" filter="wipe(down)">
                                      <p:cBhvr>
                                        <p:cTn id="28" dur="500"/>
                                        <p:tgtEl>
                                          <p:spTgt spid="1116"/>
                                        </p:tgtEl>
                                      </p:cBhvr>
                                    </p:animEffect>
                                  </p:childTnLst>
                                </p:cTn>
                              </p:par>
                              <p:par>
                                <p:cTn id="29" presetID="22" presetClass="entr" presetSubtype="4" fill="hold" nodeType="withEffect">
                                  <p:stCondLst>
                                    <p:cond delay="0"/>
                                  </p:stCondLst>
                                  <p:childTnLst>
                                    <p:set>
                                      <p:cBhvr>
                                        <p:cTn id="30" dur="1" fill="hold">
                                          <p:stCondLst>
                                            <p:cond delay="0"/>
                                          </p:stCondLst>
                                        </p:cTn>
                                        <p:tgtEl>
                                          <p:spTgt spid="1119"/>
                                        </p:tgtEl>
                                        <p:attrNameLst>
                                          <p:attrName>style.visibility</p:attrName>
                                        </p:attrNameLst>
                                      </p:cBhvr>
                                      <p:to>
                                        <p:strVal val="visible"/>
                                      </p:to>
                                    </p:set>
                                    <p:animEffect transition="in" filter="wipe(down)">
                                      <p:cBhvr>
                                        <p:cTn id="31" dur="500"/>
                                        <p:tgtEl>
                                          <p:spTgt spid="1119"/>
                                        </p:tgtEl>
                                      </p:cBhvr>
                                    </p:animEffect>
                                  </p:childTnLst>
                                </p:cTn>
                              </p:par>
                              <p:par>
                                <p:cTn id="32" presetID="22" presetClass="entr" presetSubtype="4" fill="hold" nodeType="withEffect">
                                  <p:stCondLst>
                                    <p:cond delay="0"/>
                                  </p:stCondLst>
                                  <p:childTnLst>
                                    <p:set>
                                      <p:cBhvr>
                                        <p:cTn id="33" dur="1" fill="hold">
                                          <p:stCondLst>
                                            <p:cond delay="0"/>
                                          </p:stCondLst>
                                        </p:cTn>
                                        <p:tgtEl>
                                          <p:spTgt spid="1122"/>
                                        </p:tgtEl>
                                        <p:attrNameLst>
                                          <p:attrName>style.visibility</p:attrName>
                                        </p:attrNameLst>
                                      </p:cBhvr>
                                      <p:to>
                                        <p:strVal val="visible"/>
                                      </p:to>
                                    </p:set>
                                    <p:animEffect transition="in" filter="wipe(down)">
                                      <p:cBhvr>
                                        <p:cTn id="34" dur="500"/>
                                        <p:tgtEl>
                                          <p:spTgt spid="1122"/>
                                        </p:tgtEl>
                                      </p:cBhvr>
                                    </p:animEffect>
                                  </p:childTnLst>
                                </p:cTn>
                              </p:par>
                              <p:par>
                                <p:cTn id="35" presetID="22" presetClass="entr" presetSubtype="4" fill="hold" nodeType="withEffect">
                                  <p:stCondLst>
                                    <p:cond delay="0"/>
                                  </p:stCondLst>
                                  <p:childTnLst>
                                    <p:set>
                                      <p:cBhvr>
                                        <p:cTn id="36" dur="1" fill="hold">
                                          <p:stCondLst>
                                            <p:cond delay="0"/>
                                          </p:stCondLst>
                                        </p:cTn>
                                        <p:tgtEl>
                                          <p:spTgt spid="1125"/>
                                        </p:tgtEl>
                                        <p:attrNameLst>
                                          <p:attrName>style.visibility</p:attrName>
                                        </p:attrNameLst>
                                      </p:cBhvr>
                                      <p:to>
                                        <p:strVal val="visible"/>
                                      </p:to>
                                    </p:set>
                                    <p:animEffect transition="in" filter="wipe(down)">
                                      <p:cBhvr>
                                        <p:cTn id="37" dur="500"/>
                                        <p:tgtEl>
                                          <p:spTgt spid="1125"/>
                                        </p:tgtEl>
                                      </p:cBhvr>
                                    </p:animEffect>
                                  </p:childTnLst>
                                </p:cTn>
                              </p:par>
                              <p:par>
                                <p:cTn id="38" presetID="22" presetClass="entr" presetSubtype="4" fill="hold" nodeType="withEffect">
                                  <p:stCondLst>
                                    <p:cond delay="0"/>
                                  </p:stCondLst>
                                  <p:childTnLst>
                                    <p:set>
                                      <p:cBhvr>
                                        <p:cTn id="39" dur="1" fill="hold">
                                          <p:stCondLst>
                                            <p:cond delay="0"/>
                                          </p:stCondLst>
                                        </p:cTn>
                                        <p:tgtEl>
                                          <p:spTgt spid="1128"/>
                                        </p:tgtEl>
                                        <p:attrNameLst>
                                          <p:attrName>style.visibility</p:attrName>
                                        </p:attrNameLst>
                                      </p:cBhvr>
                                      <p:to>
                                        <p:strVal val="visible"/>
                                      </p:to>
                                    </p:set>
                                    <p:animEffect transition="in" filter="wipe(down)">
                                      <p:cBhvr>
                                        <p:cTn id="40" dur="500"/>
                                        <p:tgtEl>
                                          <p:spTgt spid="1128"/>
                                        </p:tgtEl>
                                      </p:cBhvr>
                                    </p:animEffect>
                                  </p:childTnLst>
                                </p:cTn>
                              </p:par>
                              <p:par>
                                <p:cTn id="41" presetID="22" presetClass="entr" presetSubtype="4" fill="hold" nodeType="withEffect">
                                  <p:stCondLst>
                                    <p:cond delay="0"/>
                                  </p:stCondLst>
                                  <p:childTnLst>
                                    <p:set>
                                      <p:cBhvr>
                                        <p:cTn id="42" dur="1" fill="hold">
                                          <p:stCondLst>
                                            <p:cond delay="0"/>
                                          </p:stCondLst>
                                        </p:cTn>
                                        <p:tgtEl>
                                          <p:spTgt spid="1131"/>
                                        </p:tgtEl>
                                        <p:attrNameLst>
                                          <p:attrName>style.visibility</p:attrName>
                                        </p:attrNameLst>
                                      </p:cBhvr>
                                      <p:to>
                                        <p:strVal val="visible"/>
                                      </p:to>
                                    </p:set>
                                    <p:animEffect transition="in" filter="wipe(down)">
                                      <p:cBhvr>
                                        <p:cTn id="43" dur="500"/>
                                        <p:tgtEl>
                                          <p:spTgt spid="1131"/>
                                        </p:tgtEl>
                                      </p:cBhvr>
                                    </p:animEffect>
                                  </p:childTnLst>
                                </p:cTn>
                              </p:par>
                              <p:par>
                                <p:cTn id="44" presetID="22" presetClass="entr" presetSubtype="4" fill="hold" nodeType="withEffect">
                                  <p:stCondLst>
                                    <p:cond delay="0"/>
                                  </p:stCondLst>
                                  <p:childTnLst>
                                    <p:set>
                                      <p:cBhvr>
                                        <p:cTn id="45" dur="1" fill="hold">
                                          <p:stCondLst>
                                            <p:cond delay="0"/>
                                          </p:stCondLst>
                                        </p:cTn>
                                        <p:tgtEl>
                                          <p:spTgt spid="1134"/>
                                        </p:tgtEl>
                                        <p:attrNameLst>
                                          <p:attrName>style.visibility</p:attrName>
                                        </p:attrNameLst>
                                      </p:cBhvr>
                                      <p:to>
                                        <p:strVal val="visible"/>
                                      </p:to>
                                    </p:set>
                                    <p:animEffect transition="in" filter="wipe(down)">
                                      <p:cBhvr>
                                        <p:cTn id="46" dur="500"/>
                                        <p:tgtEl>
                                          <p:spTgt spid="1134"/>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2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33"/>
                                        </p:tgtEl>
                                        <p:attrNameLst>
                                          <p:attrName>style.visibility</p:attrName>
                                        </p:attrNameLst>
                                      </p:cBhvr>
                                      <p:to>
                                        <p:strVal val="visible"/>
                                      </p:to>
                                    </p:set>
                                    <p:animEffect transition="in" filter="wipe(down)">
                                      <p:cBhvr>
                                        <p:cTn id="53" dur="500"/>
                                        <p:tgtEl>
                                          <p:spTgt spid="1133"/>
                                        </p:tgtEl>
                                      </p:cBhvr>
                                    </p:animEffect>
                                  </p:childTnLst>
                                </p:cTn>
                              </p:par>
                              <p:par>
                                <p:cTn id="54" presetID="22" presetClass="entr" presetSubtype="4" fill="hold" nodeType="withEffect">
                                  <p:stCondLst>
                                    <p:cond delay="0"/>
                                  </p:stCondLst>
                                  <p:childTnLst>
                                    <p:set>
                                      <p:cBhvr>
                                        <p:cTn id="55" dur="1" fill="hold">
                                          <p:stCondLst>
                                            <p:cond delay="0"/>
                                          </p:stCondLst>
                                        </p:cTn>
                                        <p:tgtEl>
                                          <p:spTgt spid="1130"/>
                                        </p:tgtEl>
                                        <p:attrNameLst>
                                          <p:attrName>style.visibility</p:attrName>
                                        </p:attrNameLst>
                                      </p:cBhvr>
                                      <p:to>
                                        <p:strVal val="visible"/>
                                      </p:to>
                                    </p:set>
                                    <p:animEffect transition="in" filter="wipe(down)">
                                      <p:cBhvr>
                                        <p:cTn id="56" dur="500"/>
                                        <p:tgtEl>
                                          <p:spTgt spid="1130"/>
                                        </p:tgtEl>
                                      </p:cBhvr>
                                    </p:animEffect>
                                  </p:childTnLst>
                                </p:cTn>
                              </p:par>
                              <p:par>
                                <p:cTn id="57" presetID="22" presetClass="entr" presetSubtype="4" fill="hold" nodeType="withEffect">
                                  <p:stCondLst>
                                    <p:cond delay="0"/>
                                  </p:stCondLst>
                                  <p:childTnLst>
                                    <p:set>
                                      <p:cBhvr>
                                        <p:cTn id="58" dur="1" fill="hold">
                                          <p:stCondLst>
                                            <p:cond delay="0"/>
                                          </p:stCondLst>
                                        </p:cTn>
                                        <p:tgtEl>
                                          <p:spTgt spid="1127"/>
                                        </p:tgtEl>
                                        <p:attrNameLst>
                                          <p:attrName>style.visibility</p:attrName>
                                        </p:attrNameLst>
                                      </p:cBhvr>
                                      <p:to>
                                        <p:strVal val="visible"/>
                                      </p:to>
                                    </p:set>
                                    <p:animEffect transition="in" filter="wipe(down)">
                                      <p:cBhvr>
                                        <p:cTn id="59" dur="500"/>
                                        <p:tgtEl>
                                          <p:spTgt spid="1127"/>
                                        </p:tgtEl>
                                      </p:cBhvr>
                                    </p:animEffect>
                                  </p:childTnLst>
                                </p:cTn>
                              </p:par>
                              <p:par>
                                <p:cTn id="60" presetID="22" presetClass="entr" presetSubtype="4" fill="hold" nodeType="withEffect">
                                  <p:stCondLst>
                                    <p:cond delay="0"/>
                                  </p:stCondLst>
                                  <p:childTnLst>
                                    <p:set>
                                      <p:cBhvr>
                                        <p:cTn id="61" dur="1" fill="hold">
                                          <p:stCondLst>
                                            <p:cond delay="0"/>
                                          </p:stCondLst>
                                        </p:cTn>
                                        <p:tgtEl>
                                          <p:spTgt spid="1124"/>
                                        </p:tgtEl>
                                        <p:attrNameLst>
                                          <p:attrName>style.visibility</p:attrName>
                                        </p:attrNameLst>
                                      </p:cBhvr>
                                      <p:to>
                                        <p:strVal val="visible"/>
                                      </p:to>
                                    </p:set>
                                    <p:animEffect transition="in" filter="wipe(down)">
                                      <p:cBhvr>
                                        <p:cTn id="62" dur="500"/>
                                        <p:tgtEl>
                                          <p:spTgt spid="1124"/>
                                        </p:tgtEl>
                                      </p:cBhvr>
                                    </p:animEffect>
                                  </p:childTnLst>
                                </p:cTn>
                              </p:par>
                              <p:par>
                                <p:cTn id="63" presetID="22" presetClass="entr" presetSubtype="4" fill="hold" nodeType="withEffect">
                                  <p:stCondLst>
                                    <p:cond delay="0"/>
                                  </p:stCondLst>
                                  <p:childTnLst>
                                    <p:set>
                                      <p:cBhvr>
                                        <p:cTn id="64" dur="1" fill="hold">
                                          <p:stCondLst>
                                            <p:cond delay="0"/>
                                          </p:stCondLst>
                                        </p:cTn>
                                        <p:tgtEl>
                                          <p:spTgt spid="1121"/>
                                        </p:tgtEl>
                                        <p:attrNameLst>
                                          <p:attrName>style.visibility</p:attrName>
                                        </p:attrNameLst>
                                      </p:cBhvr>
                                      <p:to>
                                        <p:strVal val="visible"/>
                                      </p:to>
                                    </p:set>
                                    <p:animEffect transition="in" filter="wipe(down)">
                                      <p:cBhvr>
                                        <p:cTn id="65" dur="500"/>
                                        <p:tgtEl>
                                          <p:spTgt spid="1121"/>
                                        </p:tgtEl>
                                      </p:cBhvr>
                                    </p:animEffect>
                                  </p:childTnLst>
                                </p:cTn>
                              </p:par>
                              <p:par>
                                <p:cTn id="66" presetID="22" presetClass="entr" presetSubtype="4" fill="hold" nodeType="withEffect">
                                  <p:stCondLst>
                                    <p:cond delay="0"/>
                                  </p:stCondLst>
                                  <p:childTnLst>
                                    <p:set>
                                      <p:cBhvr>
                                        <p:cTn id="67" dur="1" fill="hold">
                                          <p:stCondLst>
                                            <p:cond delay="0"/>
                                          </p:stCondLst>
                                        </p:cTn>
                                        <p:tgtEl>
                                          <p:spTgt spid="1118"/>
                                        </p:tgtEl>
                                        <p:attrNameLst>
                                          <p:attrName>style.visibility</p:attrName>
                                        </p:attrNameLst>
                                      </p:cBhvr>
                                      <p:to>
                                        <p:strVal val="visible"/>
                                      </p:to>
                                    </p:set>
                                    <p:animEffect transition="in" filter="wipe(down)">
                                      <p:cBhvr>
                                        <p:cTn id="68" dur="500"/>
                                        <p:tgtEl>
                                          <p:spTgt spid="1118"/>
                                        </p:tgtEl>
                                      </p:cBhvr>
                                    </p:animEffect>
                                  </p:childTnLst>
                                </p:cTn>
                              </p:par>
                              <p:par>
                                <p:cTn id="69" presetID="22" presetClass="entr" presetSubtype="4" fill="hold" nodeType="withEffect">
                                  <p:stCondLst>
                                    <p:cond delay="0"/>
                                  </p:stCondLst>
                                  <p:childTnLst>
                                    <p:set>
                                      <p:cBhvr>
                                        <p:cTn id="70" dur="1" fill="hold">
                                          <p:stCondLst>
                                            <p:cond delay="0"/>
                                          </p:stCondLst>
                                        </p:cTn>
                                        <p:tgtEl>
                                          <p:spTgt spid="1115"/>
                                        </p:tgtEl>
                                        <p:attrNameLst>
                                          <p:attrName>style.visibility</p:attrName>
                                        </p:attrNameLst>
                                      </p:cBhvr>
                                      <p:to>
                                        <p:strVal val="visible"/>
                                      </p:to>
                                    </p:set>
                                    <p:animEffect transition="in" filter="wipe(down)">
                                      <p:cBhvr>
                                        <p:cTn id="71" dur="500"/>
                                        <p:tgtEl>
                                          <p:spTgt spid="1115"/>
                                        </p:tgtEl>
                                      </p:cBhvr>
                                    </p:animEffect>
                                  </p:childTnLst>
                                </p:cTn>
                              </p:par>
                              <p:par>
                                <p:cTn id="72" presetID="22" presetClass="entr" presetSubtype="4" fill="hold" nodeType="withEffect">
                                  <p:stCondLst>
                                    <p:cond delay="0"/>
                                  </p:stCondLst>
                                  <p:childTnLst>
                                    <p:set>
                                      <p:cBhvr>
                                        <p:cTn id="73" dur="1" fill="hold">
                                          <p:stCondLst>
                                            <p:cond delay="0"/>
                                          </p:stCondLst>
                                        </p:cTn>
                                        <p:tgtEl>
                                          <p:spTgt spid="1114"/>
                                        </p:tgtEl>
                                        <p:attrNameLst>
                                          <p:attrName>style.visibility</p:attrName>
                                        </p:attrNameLst>
                                      </p:cBhvr>
                                      <p:to>
                                        <p:strVal val="visible"/>
                                      </p:to>
                                    </p:set>
                                    <p:animEffect transition="in" filter="wipe(down)">
                                      <p:cBhvr>
                                        <p:cTn id="74" dur="500"/>
                                        <p:tgtEl>
                                          <p:spTgt spid="1114"/>
                                        </p:tgtEl>
                                      </p:cBhvr>
                                    </p:animEffect>
                                  </p:childTnLst>
                                </p:cTn>
                              </p:par>
                              <p:par>
                                <p:cTn id="75" presetID="22" presetClass="entr" presetSubtype="4" fill="hold" nodeType="withEffect">
                                  <p:stCondLst>
                                    <p:cond delay="0"/>
                                  </p:stCondLst>
                                  <p:childTnLst>
                                    <p:set>
                                      <p:cBhvr>
                                        <p:cTn id="76" dur="1" fill="hold">
                                          <p:stCondLst>
                                            <p:cond delay="0"/>
                                          </p:stCondLst>
                                        </p:cTn>
                                        <p:tgtEl>
                                          <p:spTgt spid="1111"/>
                                        </p:tgtEl>
                                        <p:attrNameLst>
                                          <p:attrName>style.visibility</p:attrName>
                                        </p:attrNameLst>
                                      </p:cBhvr>
                                      <p:to>
                                        <p:strVal val="visible"/>
                                      </p:to>
                                    </p:set>
                                    <p:animEffect transition="in" filter="wipe(down)">
                                      <p:cBhvr>
                                        <p:cTn id="77" dur="500"/>
                                        <p:tgtEl>
                                          <p:spTgt spid="1111"/>
                                        </p:tgtEl>
                                      </p:cBhvr>
                                    </p:animEffect>
                                  </p:childTnLst>
                                </p:cTn>
                              </p:par>
                              <p:par>
                                <p:cTn id="78" presetID="22" presetClass="entr" presetSubtype="4" fill="hold" nodeType="withEffect">
                                  <p:stCondLst>
                                    <p:cond delay="0"/>
                                  </p:stCondLst>
                                  <p:childTnLst>
                                    <p:set>
                                      <p:cBhvr>
                                        <p:cTn id="79" dur="1" fill="hold">
                                          <p:stCondLst>
                                            <p:cond delay="0"/>
                                          </p:stCondLst>
                                        </p:cTn>
                                        <p:tgtEl>
                                          <p:spTgt spid="1108"/>
                                        </p:tgtEl>
                                        <p:attrNameLst>
                                          <p:attrName>style.visibility</p:attrName>
                                        </p:attrNameLst>
                                      </p:cBhvr>
                                      <p:to>
                                        <p:strVal val="visible"/>
                                      </p:to>
                                    </p:set>
                                    <p:animEffect transition="in" filter="wipe(down)">
                                      <p:cBhvr>
                                        <p:cTn id="80" dur="500"/>
                                        <p:tgtEl>
                                          <p:spTgt spid="1108"/>
                                        </p:tgtEl>
                                      </p:cBhvr>
                                    </p:animEffect>
                                  </p:childTnLst>
                                </p:cTn>
                              </p:par>
                              <p:par>
                                <p:cTn id="81" presetID="22" presetClass="entr" presetSubtype="4" fill="hold" nodeType="withEffect">
                                  <p:stCondLst>
                                    <p:cond delay="0"/>
                                  </p:stCondLst>
                                  <p:childTnLst>
                                    <p:set>
                                      <p:cBhvr>
                                        <p:cTn id="82" dur="1" fill="hold">
                                          <p:stCondLst>
                                            <p:cond delay="0"/>
                                          </p:stCondLst>
                                        </p:cTn>
                                        <p:tgtEl>
                                          <p:spTgt spid="1105"/>
                                        </p:tgtEl>
                                        <p:attrNameLst>
                                          <p:attrName>style.visibility</p:attrName>
                                        </p:attrNameLst>
                                      </p:cBhvr>
                                      <p:to>
                                        <p:strVal val="visible"/>
                                      </p:to>
                                    </p:set>
                                    <p:animEffect transition="in" filter="wipe(down)">
                                      <p:cBhvr>
                                        <p:cTn id="83" dur="500"/>
                                        <p:tgtEl>
                                          <p:spTgt spid="1105"/>
                                        </p:tgtEl>
                                      </p:cBhvr>
                                    </p:animEffect>
                                  </p:childTnLst>
                                </p:cTn>
                              </p:par>
                              <p:par>
                                <p:cTn id="84" presetID="22" presetClass="entr" presetSubtype="4" fill="hold" nodeType="withEffect">
                                  <p:stCondLst>
                                    <p:cond delay="0"/>
                                  </p:stCondLst>
                                  <p:childTnLst>
                                    <p:set>
                                      <p:cBhvr>
                                        <p:cTn id="85" dur="1" fill="hold">
                                          <p:stCondLst>
                                            <p:cond delay="0"/>
                                          </p:stCondLst>
                                        </p:cTn>
                                        <p:tgtEl>
                                          <p:spTgt spid="1102"/>
                                        </p:tgtEl>
                                        <p:attrNameLst>
                                          <p:attrName>style.visibility</p:attrName>
                                        </p:attrNameLst>
                                      </p:cBhvr>
                                      <p:to>
                                        <p:strVal val="visible"/>
                                      </p:to>
                                    </p:set>
                                    <p:animEffect transition="in" filter="wipe(down)">
                                      <p:cBhvr>
                                        <p:cTn id="86" dur="500"/>
                                        <p:tgtEl>
                                          <p:spTgt spid="1102"/>
                                        </p:tgtEl>
                                      </p:cBhvr>
                                    </p:animEffect>
                                  </p:childTnLst>
                                </p:cTn>
                              </p:par>
                              <p:par>
                                <p:cTn id="87" presetID="22" presetClass="entr" presetSubtype="4" fill="hold" nodeType="withEffect">
                                  <p:stCondLst>
                                    <p:cond delay="0"/>
                                  </p:stCondLst>
                                  <p:childTnLst>
                                    <p:set>
                                      <p:cBhvr>
                                        <p:cTn id="88" dur="1" fill="hold">
                                          <p:stCondLst>
                                            <p:cond delay="0"/>
                                          </p:stCondLst>
                                        </p:cTn>
                                        <p:tgtEl>
                                          <p:spTgt spid="1101"/>
                                        </p:tgtEl>
                                        <p:attrNameLst>
                                          <p:attrName>style.visibility</p:attrName>
                                        </p:attrNameLst>
                                      </p:cBhvr>
                                      <p:to>
                                        <p:strVal val="visible"/>
                                      </p:to>
                                    </p:set>
                                    <p:animEffect transition="in" filter="wipe(down)">
                                      <p:cBhvr>
                                        <p:cTn id="89" dur="500"/>
                                        <p:tgtEl>
                                          <p:spTgt spid="1101"/>
                                        </p:tgtEl>
                                      </p:cBhvr>
                                    </p:animEffect>
                                  </p:childTnLst>
                                </p:cTn>
                              </p:par>
                              <p:par>
                                <p:cTn id="90" presetID="22" presetClass="entr" presetSubtype="4" fill="hold" nodeType="withEffect">
                                  <p:stCondLst>
                                    <p:cond delay="0"/>
                                  </p:stCondLst>
                                  <p:childTnLst>
                                    <p:set>
                                      <p:cBhvr>
                                        <p:cTn id="91" dur="1" fill="hold">
                                          <p:stCondLst>
                                            <p:cond delay="0"/>
                                          </p:stCondLst>
                                        </p:cTn>
                                        <p:tgtEl>
                                          <p:spTgt spid="1098"/>
                                        </p:tgtEl>
                                        <p:attrNameLst>
                                          <p:attrName>style.visibility</p:attrName>
                                        </p:attrNameLst>
                                      </p:cBhvr>
                                      <p:to>
                                        <p:strVal val="visible"/>
                                      </p:to>
                                    </p:set>
                                    <p:animEffect transition="in" filter="wipe(down)">
                                      <p:cBhvr>
                                        <p:cTn id="92" dur="500"/>
                                        <p:tgtEl>
                                          <p:spTgt spid="1098"/>
                                        </p:tgtEl>
                                      </p:cBhvr>
                                    </p:animEffect>
                                  </p:childTnLst>
                                </p:cTn>
                              </p:par>
                              <p:par>
                                <p:cTn id="93" presetID="22" presetClass="entr" presetSubtype="4" fill="hold" nodeType="withEffect">
                                  <p:stCondLst>
                                    <p:cond delay="0"/>
                                  </p:stCondLst>
                                  <p:childTnLst>
                                    <p:set>
                                      <p:cBhvr>
                                        <p:cTn id="94" dur="1" fill="hold">
                                          <p:stCondLst>
                                            <p:cond delay="0"/>
                                          </p:stCondLst>
                                        </p:cTn>
                                        <p:tgtEl>
                                          <p:spTgt spid="1095"/>
                                        </p:tgtEl>
                                        <p:attrNameLst>
                                          <p:attrName>style.visibility</p:attrName>
                                        </p:attrNameLst>
                                      </p:cBhvr>
                                      <p:to>
                                        <p:strVal val="visible"/>
                                      </p:to>
                                    </p:set>
                                    <p:animEffect transition="in" filter="wipe(down)">
                                      <p:cBhvr>
                                        <p:cTn id="95" dur="500"/>
                                        <p:tgtEl>
                                          <p:spTgt spid="1095"/>
                                        </p:tgtEl>
                                      </p:cBhvr>
                                    </p:animEffect>
                                  </p:childTnLst>
                                </p:cTn>
                              </p:par>
                              <p:par>
                                <p:cTn id="96" presetID="22" presetClass="entr" presetSubtype="4" fill="hold" nodeType="withEffect">
                                  <p:stCondLst>
                                    <p:cond delay="0"/>
                                  </p:stCondLst>
                                  <p:childTnLst>
                                    <p:set>
                                      <p:cBhvr>
                                        <p:cTn id="97" dur="1" fill="hold">
                                          <p:stCondLst>
                                            <p:cond delay="0"/>
                                          </p:stCondLst>
                                        </p:cTn>
                                        <p:tgtEl>
                                          <p:spTgt spid="1092"/>
                                        </p:tgtEl>
                                        <p:attrNameLst>
                                          <p:attrName>style.visibility</p:attrName>
                                        </p:attrNameLst>
                                      </p:cBhvr>
                                      <p:to>
                                        <p:strVal val="visible"/>
                                      </p:to>
                                    </p:set>
                                    <p:animEffect transition="in" filter="wipe(down)">
                                      <p:cBhvr>
                                        <p:cTn id="98" dur="500"/>
                                        <p:tgtEl>
                                          <p:spTgt spid="1092"/>
                                        </p:tgtEl>
                                      </p:cBhvr>
                                    </p:animEffect>
                                  </p:childTnLst>
                                </p:cTn>
                              </p:par>
                              <p:par>
                                <p:cTn id="99" presetID="1" presetClass="entr" presetSubtype="0" fill="hold" grpId="0" nodeType="withEffect">
                                  <p:stCondLst>
                                    <p:cond delay="0"/>
                                  </p:stCondLst>
                                  <p:childTnLst>
                                    <p:set>
                                      <p:cBhvr>
                                        <p:cTn id="100"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44D5B1E-9CB5-A3E5-BB04-2BDF7F34D986}"/>
              </a:ext>
            </a:extLst>
          </p:cNvPr>
          <p:cNvSpPr/>
          <p:nvPr/>
        </p:nvSpPr>
        <p:spPr>
          <a:xfrm>
            <a:off x="5783581" y="284163"/>
            <a:ext cx="3021681" cy="42132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DA824F33-07DA-1BDE-5152-8C76750EE8CE}"/>
              </a:ext>
            </a:extLst>
          </p:cNvPr>
          <p:cNvSpPr>
            <a:spLocks noGrp="1"/>
          </p:cNvSpPr>
          <p:nvPr>
            <p:ph type="title"/>
          </p:nvPr>
        </p:nvSpPr>
        <p:spPr/>
        <p:txBody>
          <a:bodyPr/>
          <a:lstStyle/>
          <a:p>
            <a:r>
              <a:rPr lang="en-GB" sz="2800" dirty="0">
                <a:solidFill>
                  <a:schemeClr val="dk1"/>
                </a:solidFill>
              </a:rPr>
              <a:t>Cyber Preparedness</a:t>
            </a:r>
            <a:endParaRPr lang="en-IN" sz="2800" dirty="0"/>
          </a:p>
        </p:txBody>
      </p:sp>
      <p:sp>
        <p:nvSpPr>
          <p:cNvPr id="3" name="TextBox 2">
            <a:extLst>
              <a:ext uri="{FF2B5EF4-FFF2-40B4-BE49-F238E27FC236}">
                <a16:creationId xmlns:a16="http://schemas.microsoft.com/office/drawing/2014/main" id="{1C4C73B7-84C5-E669-2813-70006F33B190}"/>
              </a:ext>
            </a:extLst>
          </p:cNvPr>
          <p:cNvSpPr txBox="1"/>
          <p:nvPr/>
        </p:nvSpPr>
        <p:spPr>
          <a:xfrm>
            <a:off x="338739" y="936397"/>
            <a:ext cx="5288632" cy="1081286"/>
          </a:xfrm>
          <a:prstGeom prst="rect">
            <a:avLst/>
          </a:prstGeom>
          <a:noFill/>
        </p:spPr>
        <p:txBody>
          <a:bodyPr wrap="square" lIns="0" tIns="0" rIns="0" bIns="0" rtlCol="0">
            <a:noAutofit/>
          </a:bodyPr>
          <a:lstStyle/>
          <a:p>
            <a:pPr>
              <a:spcBef>
                <a:spcPts val="600"/>
              </a:spcBef>
            </a:pPr>
            <a:r>
              <a:rPr lang="en-GB" sz="1200" dirty="0">
                <a:effectLst/>
                <a:ea typeface="Calibri" panose="020F0502020204030204" pitchFamily="34" charset="0"/>
                <a:cs typeface="Arial" panose="020B0604020202020204" pitchFamily="34" charset="0"/>
              </a:rPr>
              <a:t>There is a concerning disconnect between the perceived likelihood of a cyber attack and how prepared organizations are to deal with one.</a:t>
            </a:r>
            <a:endParaRPr lang="en-GB" sz="1200" dirty="0">
              <a:ea typeface="Calibri" panose="020F0502020204030204" pitchFamily="34" charset="0"/>
              <a:cs typeface="Arial" panose="020B0604020202020204" pitchFamily="34" charset="0"/>
            </a:endParaRPr>
          </a:p>
          <a:p>
            <a:pPr>
              <a:spcBef>
                <a:spcPts val="600"/>
              </a:spcBef>
            </a:pPr>
            <a:r>
              <a:rPr lang="en-US" sz="1200" dirty="0">
                <a:effectLst/>
                <a:ea typeface="Calibri" panose="020F0502020204030204" pitchFamily="34" charset="0"/>
                <a:cs typeface="Arial" panose="020B0604020202020204" pitchFamily="34" charset="0"/>
              </a:rPr>
              <a:t>Nearly two-thirds </a:t>
            </a:r>
            <a:r>
              <a:rPr lang="en-US" sz="1200" b="1" dirty="0">
                <a:effectLst/>
                <a:ea typeface="Calibri" panose="020F0502020204030204" pitchFamily="34" charset="0"/>
                <a:cs typeface="Arial" panose="020B0604020202020204" pitchFamily="34" charset="0"/>
              </a:rPr>
              <a:t>(61%)</a:t>
            </a:r>
            <a:r>
              <a:rPr lang="en-US" sz="1200" dirty="0">
                <a:effectLst/>
                <a:ea typeface="Calibri" panose="020F0502020204030204" pitchFamily="34" charset="0"/>
                <a:cs typeface="Arial" panose="020B0604020202020204" pitchFamily="34" charset="0"/>
              </a:rPr>
              <a:t> agree their organization is unprepared to cope with an attack. Once again, this is above 2022’s figure of </a:t>
            </a:r>
            <a:r>
              <a:rPr lang="en-US" sz="1200" b="1" dirty="0">
                <a:effectLst/>
                <a:ea typeface="Calibri" panose="020F0502020204030204" pitchFamily="34" charset="0"/>
                <a:cs typeface="Arial" panose="020B0604020202020204" pitchFamily="34" charset="0"/>
              </a:rPr>
              <a:t>50%</a:t>
            </a:r>
            <a:r>
              <a:rPr lang="en-US" sz="1200" dirty="0">
                <a:effectLst/>
                <a:ea typeface="Calibri" panose="020F0502020204030204" pitchFamily="34" charset="0"/>
                <a:cs typeface="Arial" panose="020B0604020202020204" pitchFamily="34" charset="0"/>
              </a:rPr>
              <a:t> and more in line with 2021’s finding of </a:t>
            </a:r>
            <a:r>
              <a:rPr lang="en-US" sz="1200" b="1" dirty="0">
                <a:effectLst/>
                <a:ea typeface="Calibri" panose="020F0502020204030204" pitchFamily="34" charset="0"/>
                <a:cs typeface="Arial" panose="020B0604020202020204" pitchFamily="34" charset="0"/>
              </a:rPr>
              <a:t>66%</a:t>
            </a:r>
            <a:r>
              <a:rPr lang="en-US" sz="1200" dirty="0">
                <a:effectLst/>
                <a:ea typeface="Calibri" panose="020F0502020204030204" pitchFamily="34" charset="0"/>
                <a:cs typeface="Arial" panose="020B0604020202020204" pitchFamily="34" charset="0"/>
              </a:rPr>
              <a:t>.</a:t>
            </a:r>
            <a:endParaRPr lang="en-US" sz="1200" b="1" dirty="0">
              <a:effectLst/>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7924A56-AE1A-A86B-F5B1-E86272B2C513}"/>
              </a:ext>
            </a:extLst>
          </p:cNvPr>
          <p:cNvSpPr/>
          <p:nvPr/>
        </p:nvSpPr>
        <p:spPr>
          <a:xfrm>
            <a:off x="338738" y="2083982"/>
            <a:ext cx="5311686" cy="2424432"/>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sz="1200" dirty="0"/>
          </a:p>
        </p:txBody>
      </p:sp>
      <p:pic>
        <p:nvPicPr>
          <p:cNvPr id="6" name="Graphic 5" descr="Open quotation mark with solid fill">
            <a:extLst>
              <a:ext uri="{FF2B5EF4-FFF2-40B4-BE49-F238E27FC236}">
                <a16:creationId xmlns:a16="http://schemas.microsoft.com/office/drawing/2014/main" id="{FA2E79B1-D16E-198F-DF5E-710190AA47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4982794" y="3820632"/>
            <a:ext cx="729122" cy="729122"/>
          </a:xfrm>
          <a:prstGeom prst="rect">
            <a:avLst/>
          </a:prstGeom>
        </p:spPr>
      </p:pic>
      <p:grpSp>
        <p:nvGrpSpPr>
          <p:cNvPr id="13" name="Group 12">
            <a:extLst>
              <a:ext uri="{FF2B5EF4-FFF2-40B4-BE49-F238E27FC236}">
                <a16:creationId xmlns:a16="http://schemas.microsoft.com/office/drawing/2014/main" id="{094631B4-95FA-14D9-E550-0A738E5104F2}"/>
              </a:ext>
            </a:extLst>
          </p:cNvPr>
          <p:cNvGrpSpPr/>
          <p:nvPr/>
        </p:nvGrpSpPr>
        <p:grpSpPr>
          <a:xfrm>
            <a:off x="316859" y="1993014"/>
            <a:ext cx="5308274" cy="2462555"/>
            <a:chOff x="274329" y="1993014"/>
            <a:chExt cx="5308274" cy="2462555"/>
          </a:xfrm>
        </p:grpSpPr>
        <p:pic>
          <p:nvPicPr>
            <p:cNvPr id="5" name="Graphic 4" descr="Open quotation mark with solid fill">
              <a:extLst>
                <a:ext uri="{FF2B5EF4-FFF2-40B4-BE49-F238E27FC236}">
                  <a16:creationId xmlns:a16="http://schemas.microsoft.com/office/drawing/2014/main" id="{023D3536-93C9-2C16-4AA8-02EAC73F9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329" y="1993014"/>
              <a:ext cx="693480" cy="693480"/>
            </a:xfrm>
            <a:prstGeom prst="rect">
              <a:avLst/>
            </a:prstGeom>
          </p:spPr>
        </p:pic>
        <p:sp>
          <p:nvSpPr>
            <p:cNvPr id="7" name="TextBox 6">
              <a:extLst>
                <a:ext uri="{FF2B5EF4-FFF2-40B4-BE49-F238E27FC236}">
                  <a16:creationId xmlns:a16="http://schemas.microsoft.com/office/drawing/2014/main" id="{BC27368C-A9B7-1037-5692-460486CD4EBF}"/>
                </a:ext>
              </a:extLst>
            </p:cNvPr>
            <p:cNvSpPr txBox="1"/>
            <p:nvPr/>
          </p:nvSpPr>
          <p:spPr>
            <a:xfrm>
              <a:off x="338738" y="2516577"/>
              <a:ext cx="5243865" cy="1938992"/>
            </a:xfrm>
            <a:prstGeom prst="rect">
              <a:avLst/>
            </a:prstGeom>
            <a:noFill/>
          </p:spPr>
          <p:txBody>
            <a:bodyPr wrap="square" rtlCol="0">
              <a:spAutoFit/>
            </a:bodyPr>
            <a:lstStyle/>
            <a:p>
              <a:pPr marL="0" lvl="4"/>
              <a:r>
                <a:rPr lang="en-GB" sz="1100" i="1" u="none" strike="noStrike" baseline="0" dirty="0">
                  <a:solidFill>
                    <a:srgbClr val="FFFFFF"/>
                  </a:solidFill>
                  <a:latin typeface="+mj-lt"/>
                </a:rPr>
                <a:t>“</a:t>
              </a:r>
              <a:r>
                <a:rPr lang="en-US" sz="1100" i="1" u="none" strike="noStrike" baseline="0" dirty="0">
                  <a:solidFill>
                    <a:srgbClr val="FFFFFF"/>
                  </a:solidFill>
                  <a:latin typeface="+mj-lt"/>
                </a:rPr>
                <a:t>Organizations are finally back to ‘business as usual’ following years of coping with the pandemic and its aftermath. CISOs fully understand how critical their supply chains are and the significant impact of cyber-attacks and ransomware on those supply chains. There is a need for a continuous and constantly evolving partnership between companies and their suppliers on the topic of cybersecurity that results in stronger requirements and cyber controls. Working collaboratively across sectors to raise the level of security yields benefits for all and creates greater deterrence for the adversaries.</a:t>
              </a:r>
              <a:r>
                <a:rPr lang="en-GB" sz="1100" i="1" u="none" strike="noStrike" baseline="0" dirty="0">
                  <a:solidFill>
                    <a:srgbClr val="FFFFFF"/>
                  </a:solidFill>
                  <a:latin typeface="+mj-lt"/>
                </a:rPr>
                <a:t>.”</a:t>
              </a:r>
            </a:p>
            <a:p>
              <a:pPr marL="0" lvl="4"/>
              <a:endParaRPr lang="en-GB" sz="1100" b="1" i="0" u="none" strike="noStrike" baseline="0" dirty="0">
                <a:solidFill>
                  <a:srgbClr val="FFFFFF"/>
                </a:solidFill>
                <a:latin typeface="+mj-lt"/>
              </a:endParaRPr>
            </a:p>
            <a:p>
              <a:pPr marL="0" lvl="4"/>
              <a:r>
                <a:rPr lang="en-GB" sz="1050" b="1" i="0" u="none" strike="noStrike" baseline="0" dirty="0">
                  <a:solidFill>
                    <a:srgbClr val="FFFFFF"/>
                  </a:solidFill>
                  <a:latin typeface="+mj-lt"/>
                </a:rPr>
                <a:t>Deborah Wheeler, SVP &amp; CISO,</a:t>
              </a:r>
            </a:p>
            <a:p>
              <a:pPr marL="0" lvl="4"/>
              <a:r>
                <a:rPr lang="en-GB" sz="1050" b="1" i="0" u="none" strike="noStrike" baseline="0" dirty="0">
                  <a:solidFill>
                    <a:srgbClr val="FFFFFF"/>
                  </a:solidFill>
                  <a:latin typeface="+mj-lt"/>
                </a:rPr>
                <a:t>Delta Air Lines</a:t>
              </a:r>
              <a:endParaRPr lang="en-GB" sz="800" b="1" dirty="0">
                <a:latin typeface="+mj-lt"/>
              </a:endParaRPr>
            </a:p>
          </p:txBody>
        </p:sp>
      </p:grpSp>
      <p:sp>
        <p:nvSpPr>
          <p:cNvPr id="9" name="TextBox 8">
            <a:extLst>
              <a:ext uri="{FF2B5EF4-FFF2-40B4-BE49-F238E27FC236}">
                <a16:creationId xmlns:a16="http://schemas.microsoft.com/office/drawing/2014/main" id="{D41FF867-6F36-27FB-06AB-00FFCA2BCD07}"/>
              </a:ext>
            </a:extLst>
          </p:cNvPr>
          <p:cNvSpPr txBox="1"/>
          <p:nvPr/>
        </p:nvSpPr>
        <p:spPr>
          <a:xfrm>
            <a:off x="5939790" y="465749"/>
            <a:ext cx="2709262" cy="718586"/>
          </a:xfrm>
          <a:prstGeom prst="rect">
            <a:avLst/>
          </a:prstGeom>
          <a:noFill/>
        </p:spPr>
        <p:txBody>
          <a:bodyPr wrap="square" lIns="0" tIns="0" rIns="0" bIns="0" rtlCol="0">
            <a:noAutofit/>
          </a:bodyPr>
          <a:lstStyle/>
          <a:p>
            <a:pPr algn="ctr">
              <a:lnSpc>
                <a:spcPct val="90000"/>
              </a:lnSpc>
            </a:pPr>
            <a:r>
              <a:rPr lang="en-US" sz="1000" dirty="0"/>
              <a:t>Percentage of CISOs who agree that their organization is unprepared to cope with a targeted cyberattack in 2023</a:t>
            </a:r>
          </a:p>
          <a:p>
            <a:pPr algn="ctr">
              <a:lnSpc>
                <a:spcPct val="90000"/>
              </a:lnSpc>
            </a:pPr>
            <a:endParaRPr lang="en-US" sz="1000" dirty="0"/>
          </a:p>
          <a:p>
            <a:pPr algn="ctr">
              <a:lnSpc>
                <a:spcPct val="90000"/>
              </a:lnSpc>
            </a:pPr>
            <a:r>
              <a:rPr lang="en-US" sz="1400" b="1" dirty="0"/>
              <a:t>Top 3 Countries</a:t>
            </a:r>
          </a:p>
        </p:txBody>
      </p:sp>
      <p:grpSp>
        <p:nvGrpSpPr>
          <p:cNvPr id="20" name="Group 19">
            <a:extLst>
              <a:ext uri="{FF2B5EF4-FFF2-40B4-BE49-F238E27FC236}">
                <a16:creationId xmlns:a16="http://schemas.microsoft.com/office/drawing/2014/main" id="{4BEF6F59-8BBB-EDE1-AC8B-CC1F084022DC}"/>
              </a:ext>
            </a:extLst>
          </p:cNvPr>
          <p:cNvGrpSpPr/>
          <p:nvPr/>
        </p:nvGrpSpPr>
        <p:grpSpPr>
          <a:xfrm>
            <a:off x="6324001" y="1330055"/>
            <a:ext cx="1940840" cy="808907"/>
            <a:chOff x="6324001" y="1500176"/>
            <a:chExt cx="1940840" cy="808907"/>
          </a:xfrm>
        </p:grpSpPr>
        <p:sp>
          <p:nvSpPr>
            <p:cNvPr id="11" name="TextBox 10">
              <a:extLst>
                <a:ext uri="{FF2B5EF4-FFF2-40B4-BE49-F238E27FC236}">
                  <a16:creationId xmlns:a16="http://schemas.microsoft.com/office/drawing/2014/main" id="{3E8D16F4-5F6E-B48A-7D96-8A54E527BC28}"/>
                </a:ext>
              </a:extLst>
            </p:cNvPr>
            <p:cNvSpPr txBox="1"/>
            <p:nvPr/>
          </p:nvSpPr>
          <p:spPr>
            <a:xfrm>
              <a:off x="7324893" y="1621454"/>
              <a:ext cx="939948" cy="566350"/>
            </a:xfrm>
            <a:prstGeom prst="rect">
              <a:avLst/>
            </a:prstGeom>
            <a:noFill/>
          </p:spPr>
          <p:txBody>
            <a:bodyPr wrap="square" lIns="0" tIns="0" rIns="0" bIns="0" rtlCol="0">
              <a:noAutofit/>
            </a:bodyPr>
            <a:lstStyle/>
            <a:p>
              <a:pPr algn="l">
                <a:lnSpc>
                  <a:spcPct val="90000"/>
                </a:lnSpc>
              </a:pPr>
              <a:r>
                <a:rPr lang="en-US" b="1" dirty="0"/>
                <a:t>UK</a:t>
              </a:r>
            </a:p>
            <a:p>
              <a:pPr algn="l">
                <a:lnSpc>
                  <a:spcPct val="90000"/>
                </a:lnSpc>
              </a:pPr>
              <a:r>
                <a:rPr lang="en-US" sz="3200" b="1" dirty="0">
                  <a:solidFill>
                    <a:schemeClr val="accent3"/>
                  </a:solidFill>
                </a:rPr>
                <a:t>76%</a:t>
              </a:r>
            </a:p>
          </p:txBody>
        </p:sp>
        <p:sp>
          <p:nvSpPr>
            <p:cNvPr id="17" name="Circle: Hollow 16">
              <a:extLst>
                <a:ext uri="{FF2B5EF4-FFF2-40B4-BE49-F238E27FC236}">
                  <a16:creationId xmlns:a16="http://schemas.microsoft.com/office/drawing/2014/main" id="{A5E2CED4-CADE-CDC2-6CE6-8104E11A8590}"/>
                </a:ext>
              </a:extLst>
            </p:cNvPr>
            <p:cNvSpPr/>
            <p:nvPr/>
          </p:nvSpPr>
          <p:spPr>
            <a:xfrm>
              <a:off x="6324001" y="1500176"/>
              <a:ext cx="808907" cy="808907"/>
            </a:xfrm>
            <a:prstGeom prst="don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 name="Block Arc 17">
              <a:extLst>
                <a:ext uri="{FF2B5EF4-FFF2-40B4-BE49-F238E27FC236}">
                  <a16:creationId xmlns:a16="http://schemas.microsoft.com/office/drawing/2014/main" id="{DAC1ED9A-9CA2-9480-2771-D456BD95AC05}"/>
                </a:ext>
              </a:extLst>
            </p:cNvPr>
            <p:cNvSpPr/>
            <p:nvPr/>
          </p:nvSpPr>
          <p:spPr>
            <a:xfrm>
              <a:off x="6324001" y="1500176"/>
              <a:ext cx="808907" cy="808907"/>
            </a:xfrm>
            <a:prstGeom prst="blockArc">
              <a:avLst>
                <a:gd name="adj1" fmla="val 16082837"/>
                <a:gd name="adj2" fmla="val 11013551"/>
                <a:gd name="adj3" fmla="val 2471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21" name="Group 20">
            <a:extLst>
              <a:ext uri="{FF2B5EF4-FFF2-40B4-BE49-F238E27FC236}">
                <a16:creationId xmlns:a16="http://schemas.microsoft.com/office/drawing/2014/main" id="{9E8AABFF-73F1-FFB8-414C-9EBCA30D1E40}"/>
              </a:ext>
            </a:extLst>
          </p:cNvPr>
          <p:cNvGrpSpPr/>
          <p:nvPr/>
        </p:nvGrpSpPr>
        <p:grpSpPr>
          <a:xfrm>
            <a:off x="6324001" y="2244876"/>
            <a:ext cx="1940840" cy="808907"/>
            <a:chOff x="6324001" y="1500176"/>
            <a:chExt cx="1940840" cy="808907"/>
          </a:xfrm>
        </p:grpSpPr>
        <p:sp>
          <p:nvSpPr>
            <p:cNvPr id="22" name="TextBox 21">
              <a:extLst>
                <a:ext uri="{FF2B5EF4-FFF2-40B4-BE49-F238E27FC236}">
                  <a16:creationId xmlns:a16="http://schemas.microsoft.com/office/drawing/2014/main" id="{0194D796-4253-0840-E1F1-383B7386145E}"/>
                </a:ext>
              </a:extLst>
            </p:cNvPr>
            <p:cNvSpPr txBox="1"/>
            <p:nvPr/>
          </p:nvSpPr>
          <p:spPr>
            <a:xfrm>
              <a:off x="7324893" y="1621454"/>
              <a:ext cx="939948" cy="566350"/>
            </a:xfrm>
            <a:prstGeom prst="rect">
              <a:avLst/>
            </a:prstGeom>
            <a:noFill/>
          </p:spPr>
          <p:txBody>
            <a:bodyPr wrap="square" lIns="0" tIns="0" rIns="0" bIns="0" rtlCol="0">
              <a:noAutofit/>
            </a:bodyPr>
            <a:lstStyle/>
            <a:p>
              <a:pPr algn="l">
                <a:lnSpc>
                  <a:spcPct val="90000"/>
                </a:lnSpc>
              </a:pPr>
              <a:r>
                <a:rPr lang="en-US" b="1" dirty="0"/>
                <a:t>France</a:t>
              </a:r>
            </a:p>
            <a:p>
              <a:pPr algn="l">
                <a:lnSpc>
                  <a:spcPct val="90000"/>
                </a:lnSpc>
              </a:pPr>
              <a:r>
                <a:rPr lang="en-US" sz="3200" b="1" dirty="0">
                  <a:solidFill>
                    <a:schemeClr val="accent4"/>
                  </a:solidFill>
                </a:rPr>
                <a:t>76%</a:t>
              </a:r>
            </a:p>
          </p:txBody>
        </p:sp>
        <p:sp>
          <p:nvSpPr>
            <p:cNvPr id="23" name="Circle: Hollow 22">
              <a:extLst>
                <a:ext uri="{FF2B5EF4-FFF2-40B4-BE49-F238E27FC236}">
                  <a16:creationId xmlns:a16="http://schemas.microsoft.com/office/drawing/2014/main" id="{951F0C1B-CBBB-28D7-B429-1266729DC2F6}"/>
                </a:ext>
              </a:extLst>
            </p:cNvPr>
            <p:cNvSpPr/>
            <p:nvPr/>
          </p:nvSpPr>
          <p:spPr>
            <a:xfrm>
              <a:off x="6324001" y="1500176"/>
              <a:ext cx="808907" cy="808907"/>
            </a:xfrm>
            <a:prstGeom prst="don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4" name="Block Arc 23">
              <a:extLst>
                <a:ext uri="{FF2B5EF4-FFF2-40B4-BE49-F238E27FC236}">
                  <a16:creationId xmlns:a16="http://schemas.microsoft.com/office/drawing/2014/main" id="{353F931E-49D0-FF7F-3934-5455B8B6E71F}"/>
                </a:ext>
              </a:extLst>
            </p:cNvPr>
            <p:cNvSpPr/>
            <p:nvPr/>
          </p:nvSpPr>
          <p:spPr>
            <a:xfrm>
              <a:off x="6324001" y="1500176"/>
              <a:ext cx="808907" cy="808907"/>
            </a:xfrm>
            <a:prstGeom prst="blockArc">
              <a:avLst>
                <a:gd name="adj1" fmla="val 16082837"/>
                <a:gd name="adj2" fmla="val 11013551"/>
                <a:gd name="adj3" fmla="val 2471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25" name="Group 24">
            <a:extLst>
              <a:ext uri="{FF2B5EF4-FFF2-40B4-BE49-F238E27FC236}">
                <a16:creationId xmlns:a16="http://schemas.microsoft.com/office/drawing/2014/main" id="{89288528-13E4-4800-B3C7-78BAE2C7441D}"/>
              </a:ext>
            </a:extLst>
          </p:cNvPr>
          <p:cNvGrpSpPr/>
          <p:nvPr/>
        </p:nvGrpSpPr>
        <p:grpSpPr>
          <a:xfrm>
            <a:off x="6324001" y="3159697"/>
            <a:ext cx="1940840" cy="808907"/>
            <a:chOff x="6324001" y="1500176"/>
            <a:chExt cx="1940840" cy="808907"/>
          </a:xfrm>
        </p:grpSpPr>
        <p:sp>
          <p:nvSpPr>
            <p:cNvPr id="26" name="TextBox 25">
              <a:extLst>
                <a:ext uri="{FF2B5EF4-FFF2-40B4-BE49-F238E27FC236}">
                  <a16:creationId xmlns:a16="http://schemas.microsoft.com/office/drawing/2014/main" id="{A0F290FA-BC84-1438-1D9F-694A40AAEF93}"/>
                </a:ext>
              </a:extLst>
            </p:cNvPr>
            <p:cNvSpPr txBox="1"/>
            <p:nvPr/>
          </p:nvSpPr>
          <p:spPr>
            <a:xfrm>
              <a:off x="7324893" y="1621454"/>
              <a:ext cx="939948" cy="566350"/>
            </a:xfrm>
            <a:prstGeom prst="rect">
              <a:avLst/>
            </a:prstGeom>
            <a:noFill/>
          </p:spPr>
          <p:txBody>
            <a:bodyPr wrap="square" lIns="0" tIns="0" rIns="0" bIns="0" rtlCol="0">
              <a:noAutofit/>
            </a:bodyPr>
            <a:lstStyle/>
            <a:p>
              <a:pPr algn="l">
                <a:lnSpc>
                  <a:spcPct val="90000"/>
                </a:lnSpc>
              </a:pPr>
              <a:r>
                <a:rPr lang="en-US" b="1" dirty="0"/>
                <a:t>Brazil</a:t>
              </a:r>
            </a:p>
            <a:p>
              <a:pPr algn="l">
                <a:lnSpc>
                  <a:spcPct val="90000"/>
                </a:lnSpc>
              </a:pPr>
              <a:r>
                <a:rPr lang="en-US" sz="3200" b="1" dirty="0">
                  <a:solidFill>
                    <a:schemeClr val="accent5"/>
                  </a:solidFill>
                </a:rPr>
                <a:t>72%</a:t>
              </a:r>
            </a:p>
          </p:txBody>
        </p:sp>
        <p:sp>
          <p:nvSpPr>
            <p:cNvPr id="27" name="Circle: Hollow 26">
              <a:extLst>
                <a:ext uri="{FF2B5EF4-FFF2-40B4-BE49-F238E27FC236}">
                  <a16:creationId xmlns:a16="http://schemas.microsoft.com/office/drawing/2014/main" id="{DE1847D7-1434-7B58-8CE1-6EAF01826E88}"/>
                </a:ext>
              </a:extLst>
            </p:cNvPr>
            <p:cNvSpPr/>
            <p:nvPr/>
          </p:nvSpPr>
          <p:spPr>
            <a:xfrm>
              <a:off x="6324001" y="1500176"/>
              <a:ext cx="808907" cy="808907"/>
            </a:xfrm>
            <a:prstGeom prst="don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8" name="Block Arc 27">
              <a:extLst>
                <a:ext uri="{FF2B5EF4-FFF2-40B4-BE49-F238E27FC236}">
                  <a16:creationId xmlns:a16="http://schemas.microsoft.com/office/drawing/2014/main" id="{A3BA33A4-CF5D-65CA-8304-5F0519C26846}"/>
                </a:ext>
              </a:extLst>
            </p:cNvPr>
            <p:cNvSpPr/>
            <p:nvPr/>
          </p:nvSpPr>
          <p:spPr>
            <a:xfrm>
              <a:off x="6324001" y="1500176"/>
              <a:ext cx="808907" cy="808907"/>
            </a:xfrm>
            <a:prstGeom prst="blockArc">
              <a:avLst>
                <a:gd name="adj1" fmla="val 16082837"/>
                <a:gd name="adj2" fmla="val 9976754"/>
                <a:gd name="adj3" fmla="val 246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31" name="Group 30">
            <a:extLst>
              <a:ext uri="{FF2B5EF4-FFF2-40B4-BE49-F238E27FC236}">
                <a16:creationId xmlns:a16="http://schemas.microsoft.com/office/drawing/2014/main" id="{65B7973F-BDE7-FCF7-E7FE-790D56927412}"/>
              </a:ext>
            </a:extLst>
          </p:cNvPr>
          <p:cNvGrpSpPr/>
          <p:nvPr/>
        </p:nvGrpSpPr>
        <p:grpSpPr>
          <a:xfrm>
            <a:off x="6565922" y="4074518"/>
            <a:ext cx="1686758" cy="291919"/>
            <a:chOff x="6395802" y="4043448"/>
            <a:chExt cx="2443861" cy="422947"/>
          </a:xfrm>
        </p:grpSpPr>
        <p:sp>
          <p:nvSpPr>
            <p:cNvPr id="29" name="Graphic 62">
              <a:extLst>
                <a:ext uri="{FF2B5EF4-FFF2-40B4-BE49-F238E27FC236}">
                  <a16:creationId xmlns:a16="http://schemas.microsoft.com/office/drawing/2014/main" id="{4FFC2154-4034-031E-D0A0-3588D19BB0D0}"/>
                </a:ext>
              </a:extLst>
            </p:cNvPr>
            <p:cNvSpPr/>
            <p:nvPr/>
          </p:nvSpPr>
          <p:spPr>
            <a:xfrm>
              <a:off x="6395802" y="4043448"/>
              <a:ext cx="422909" cy="422947"/>
            </a:xfrm>
            <a:custGeom>
              <a:avLst/>
              <a:gdLst>
                <a:gd name="connsiteX0" fmla="*/ 1543050 w 3085828"/>
                <a:gd name="connsiteY0" fmla="*/ 0 h 3086100"/>
                <a:gd name="connsiteX1" fmla="*/ 0 w 3085828"/>
                <a:gd name="connsiteY1" fmla="*/ 1543050 h 3086100"/>
                <a:gd name="connsiteX2" fmla="*/ 1543050 w 3085828"/>
                <a:gd name="connsiteY2" fmla="*/ 3086100 h 3086100"/>
                <a:gd name="connsiteX3" fmla="*/ 1847670 w 3085828"/>
                <a:gd name="connsiteY3" fmla="*/ 3056018 h 3086100"/>
                <a:gd name="connsiteX4" fmla="*/ 1842909 w 3085828"/>
                <a:gd name="connsiteY4" fmla="*/ 2813370 h 3086100"/>
                <a:gd name="connsiteX5" fmla="*/ 1888172 w 3085828"/>
                <a:gd name="connsiteY5" fmla="*/ 2417070 h 3086100"/>
                <a:gd name="connsiteX6" fmla="*/ 1707378 w 3085828"/>
                <a:gd name="connsiteY6" fmla="*/ 2216613 h 3086100"/>
                <a:gd name="connsiteX7" fmla="*/ 1653099 w 3085828"/>
                <a:gd name="connsiteY7" fmla="*/ 2091501 h 3086100"/>
                <a:gd name="connsiteX8" fmla="*/ 1737452 w 3085828"/>
                <a:gd name="connsiteY8" fmla="*/ 1883579 h 3086100"/>
                <a:gd name="connsiteX9" fmla="*/ 1740406 w 3085828"/>
                <a:gd name="connsiteY9" fmla="*/ 1812746 h 3086100"/>
                <a:gd name="connsiteX10" fmla="*/ 1663511 w 3085828"/>
                <a:gd name="connsiteY10" fmla="*/ 1761568 h 3086100"/>
                <a:gd name="connsiteX11" fmla="*/ 1619798 w 3085828"/>
                <a:gd name="connsiteY11" fmla="*/ 1787168 h 3086100"/>
                <a:gd name="connsiteX12" fmla="*/ 1487221 w 3085828"/>
                <a:gd name="connsiteY12" fmla="*/ 1716335 h 3086100"/>
                <a:gd name="connsiteX13" fmla="*/ 1431422 w 3085828"/>
                <a:gd name="connsiteY13" fmla="*/ 1638036 h 3086100"/>
                <a:gd name="connsiteX14" fmla="*/ 1359038 w 3085828"/>
                <a:gd name="connsiteY14" fmla="*/ 1615419 h 3086100"/>
                <a:gd name="connsiteX15" fmla="*/ 1077291 w 3085828"/>
                <a:gd name="connsiteY15" fmla="*/ 1506884 h 3086100"/>
                <a:gd name="connsiteX16" fmla="*/ 962709 w 3085828"/>
                <a:gd name="connsiteY16" fmla="*/ 1363777 h 3086100"/>
                <a:gd name="connsiteX17" fmla="*/ 870376 w 3085828"/>
                <a:gd name="connsiteY17" fmla="*/ 1217569 h 3086100"/>
                <a:gd name="connsiteX18" fmla="*/ 825480 w 3085828"/>
                <a:gd name="connsiteY18" fmla="*/ 1127176 h 3086100"/>
                <a:gd name="connsiteX19" fmla="*/ 869200 w 3085828"/>
                <a:gd name="connsiteY19" fmla="*/ 1303473 h 3086100"/>
                <a:gd name="connsiteX20" fmla="*/ 805935 w 3085828"/>
                <a:gd name="connsiteY20" fmla="*/ 1220516 h 3086100"/>
                <a:gd name="connsiteX21" fmla="*/ 741127 w 3085828"/>
                <a:gd name="connsiteY21" fmla="*/ 1012601 h 3086100"/>
                <a:gd name="connsiteX22" fmla="*/ 777264 w 3085828"/>
                <a:gd name="connsiteY22" fmla="*/ 626838 h 3086100"/>
                <a:gd name="connsiteX23" fmla="*/ 819426 w 3085828"/>
                <a:gd name="connsiteY23" fmla="*/ 599710 h 3086100"/>
                <a:gd name="connsiteX24" fmla="*/ 792305 w 3085828"/>
                <a:gd name="connsiteY24" fmla="*/ 355651 h 3086100"/>
                <a:gd name="connsiteX25" fmla="*/ 590408 w 3085828"/>
                <a:gd name="connsiteY25" fmla="*/ 409930 h 3086100"/>
                <a:gd name="connsiteX26" fmla="*/ 846547 w 3085828"/>
                <a:gd name="connsiteY26" fmla="*/ 209471 h 3086100"/>
                <a:gd name="connsiteX27" fmla="*/ 1101135 w 3085828"/>
                <a:gd name="connsiteY27" fmla="*/ 220005 h 3086100"/>
                <a:gd name="connsiteX28" fmla="*/ 1162843 w 3085828"/>
                <a:gd name="connsiteY28" fmla="*/ 210992 h 3086100"/>
                <a:gd name="connsiteX29" fmla="*/ 1241141 w 3085828"/>
                <a:gd name="connsiteY29" fmla="*/ 180912 h 3086100"/>
                <a:gd name="connsiteX30" fmla="*/ 1426447 w 3085828"/>
                <a:gd name="connsiteY30" fmla="*/ 263862 h 3086100"/>
                <a:gd name="connsiteX31" fmla="*/ 1450614 w 3085828"/>
                <a:gd name="connsiteY31" fmla="*/ 309124 h 3086100"/>
                <a:gd name="connsiteX32" fmla="*/ 1369215 w 3085828"/>
                <a:gd name="connsiteY32" fmla="*/ 376894 h 3086100"/>
                <a:gd name="connsiteX33" fmla="*/ 1488272 w 3085828"/>
                <a:gd name="connsiteY33" fmla="*/ 508068 h 3086100"/>
                <a:gd name="connsiteX34" fmla="*/ 1557592 w 3085828"/>
                <a:gd name="connsiteY34" fmla="*/ 387460 h 3086100"/>
                <a:gd name="connsiteX35" fmla="*/ 1643495 w 3085828"/>
                <a:gd name="connsiteY35" fmla="*/ 373969 h 3086100"/>
                <a:gd name="connsiteX36" fmla="*/ 1755234 w 3085828"/>
                <a:gd name="connsiteY36" fmla="*/ 393257 h 3086100"/>
                <a:gd name="connsiteX37" fmla="*/ 1950959 w 3085828"/>
                <a:gd name="connsiteY37" fmla="*/ 530714 h 3086100"/>
                <a:gd name="connsiteX38" fmla="*/ 1914822 w 3085828"/>
                <a:gd name="connsiteY38" fmla="*/ 661888 h 3086100"/>
                <a:gd name="connsiteX39" fmla="*/ 1853115 w 3085828"/>
                <a:gd name="connsiteY39" fmla="*/ 728246 h 3086100"/>
                <a:gd name="connsiteX40" fmla="*/ 1785346 w 3085828"/>
                <a:gd name="connsiteY40" fmla="*/ 743287 h 3086100"/>
                <a:gd name="connsiteX41" fmla="*/ 1783795 w 3085828"/>
                <a:gd name="connsiteY41" fmla="*/ 791511 h 3086100"/>
                <a:gd name="connsiteX42" fmla="*/ 1688905 w 3085828"/>
                <a:gd name="connsiteY42" fmla="*/ 973856 h 3086100"/>
                <a:gd name="connsiteX43" fmla="*/ 1587960 w 3085828"/>
                <a:gd name="connsiteY43" fmla="*/ 1098968 h 3086100"/>
                <a:gd name="connsiteX44" fmla="*/ 1603001 w 3085828"/>
                <a:gd name="connsiteY44" fmla="*/ 1248136 h 3086100"/>
                <a:gd name="connsiteX45" fmla="*/ 1313679 w 3085828"/>
                <a:gd name="connsiteY45" fmla="*/ 1157751 h 3086100"/>
                <a:gd name="connsiteX46" fmla="*/ 1184056 w 3085828"/>
                <a:gd name="connsiteY46" fmla="*/ 1397305 h 3086100"/>
                <a:gd name="connsiteX47" fmla="*/ 1426704 w 3085828"/>
                <a:gd name="connsiteY47" fmla="*/ 1376202 h 3086100"/>
                <a:gd name="connsiteX48" fmla="*/ 1423743 w 3085828"/>
                <a:gd name="connsiteY48" fmla="*/ 1493739 h 3086100"/>
                <a:gd name="connsiteX49" fmla="*/ 1548855 w 3085828"/>
                <a:gd name="connsiteY49" fmla="*/ 1626316 h 3086100"/>
                <a:gd name="connsiteX50" fmla="*/ 1750752 w 3085828"/>
                <a:gd name="connsiteY50" fmla="*/ 1746924 h 3086100"/>
                <a:gd name="connsiteX51" fmla="*/ 1918033 w 3085828"/>
                <a:gd name="connsiteY51" fmla="*/ 1647537 h 3086100"/>
                <a:gd name="connsiteX52" fmla="*/ 2145648 w 3085828"/>
                <a:gd name="connsiteY52" fmla="*/ 1670153 h 3086100"/>
                <a:gd name="connsiteX53" fmla="*/ 2413874 w 3085828"/>
                <a:gd name="connsiteY53" fmla="*/ 1775610 h 3086100"/>
                <a:gd name="connsiteX54" fmla="*/ 2475589 w 3085828"/>
                <a:gd name="connsiteY54" fmla="*/ 1902132 h 3086100"/>
                <a:gd name="connsiteX55" fmla="*/ 2755895 w 3085828"/>
                <a:gd name="connsiteY55" fmla="*/ 1971445 h 3086100"/>
                <a:gd name="connsiteX56" fmla="*/ 2487669 w 3085828"/>
                <a:gd name="connsiteY56" fmla="*/ 2476265 h 3086100"/>
                <a:gd name="connsiteX57" fmla="*/ 2302363 w 3085828"/>
                <a:gd name="connsiteY57" fmla="*/ 2676722 h 3086100"/>
                <a:gd name="connsiteX58" fmla="*/ 2022057 w 3085828"/>
                <a:gd name="connsiteY58" fmla="*/ 2874107 h 3086100"/>
                <a:gd name="connsiteX59" fmla="*/ 1878943 w 3085828"/>
                <a:gd name="connsiteY59" fmla="*/ 3049883 h 3086100"/>
                <a:gd name="connsiteX60" fmla="*/ 3085828 w 3085828"/>
                <a:gd name="connsiteY60" fmla="*/ 1543572 h 3086100"/>
                <a:gd name="connsiteX61" fmla="*/ 1542778 w 3085828"/>
                <a:gd name="connsiteY61" fmla="*/ 523 h 3086100"/>
                <a:gd name="connsiteX62" fmla="*/ 1904763 w 3085828"/>
                <a:gd name="connsiteY62" fmla="*/ 1448189 h 3086100"/>
                <a:gd name="connsiteX63" fmla="*/ 1732977 w 3085828"/>
                <a:gd name="connsiteY63" fmla="*/ 1430047 h 3086100"/>
                <a:gd name="connsiteX64" fmla="*/ 1543050 w 3085828"/>
                <a:gd name="connsiteY64" fmla="*/ 1368340 h 3086100"/>
                <a:gd name="connsiteX65" fmla="*/ 1580737 w 3085828"/>
                <a:gd name="connsiteY65" fmla="*/ 1338258 h 3086100"/>
                <a:gd name="connsiteX66" fmla="*/ 1824796 w 3085828"/>
                <a:gd name="connsiteY66" fmla="*/ 1428644 h 3086100"/>
                <a:gd name="connsiteX67" fmla="*/ 1913661 w 3085828"/>
                <a:gd name="connsiteY67" fmla="*/ 1417078 h 3086100"/>
                <a:gd name="connsiteX68" fmla="*/ 1904645 w 3085828"/>
                <a:gd name="connsiteY68" fmla="*/ 1448189 h 3086100"/>
                <a:gd name="connsiteX69" fmla="*/ 1399943 w 3085828"/>
                <a:gd name="connsiteY69" fmla="*/ 153717 h 3086100"/>
                <a:gd name="connsiteX70" fmla="*/ 1420120 w 3085828"/>
                <a:gd name="connsiteY70" fmla="*/ 122087 h 3086100"/>
                <a:gd name="connsiteX71" fmla="*/ 1430136 w 3085828"/>
                <a:gd name="connsiteY71" fmla="*/ 90457 h 3086100"/>
                <a:gd name="connsiteX72" fmla="*/ 1542389 w 3085828"/>
                <a:gd name="connsiteY72" fmla="*/ 98034 h 3086100"/>
                <a:gd name="connsiteX73" fmla="*/ 1399907 w 3085828"/>
                <a:gd name="connsiteY73" fmla="*/ 153832 h 3086100"/>
                <a:gd name="connsiteX74" fmla="*/ 1669573 w 3085828"/>
                <a:gd name="connsiteY74" fmla="*/ 349670 h 3086100"/>
                <a:gd name="connsiteX75" fmla="*/ 1559641 w 3085828"/>
                <a:gd name="connsiteY75" fmla="*/ 322549 h 3086100"/>
                <a:gd name="connsiteX76" fmla="*/ 1481343 w 3085828"/>
                <a:gd name="connsiteY76" fmla="*/ 236645 h 3086100"/>
                <a:gd name="connsiteX77" fmla="*/ 1431576 w 3085828"/>
                <a:gd name="connsiteY77" fmla="*/ 198956 h 3086100"/>
                <a:gd name="connsiteX78" fmla="*/ 1585249 w 3085828"/>
                <a:gd name="connsiteY78" fmla="*/ 215546 h 3086100"/>
                <a:gd name="connsiteX79" fmla="*/ 1707289 w 3085828"/>
                <a:gd name="connsiteY79" fmla="*/ 298492 h 3086100"/>
                <a:gd name="connsiteX80" fmla="*/ 1669602 w 3085828"/>
                <a:gd name="connsiteY80" fmla="*/ 349670 h 3086100"/>
                <a:gd name="connsiteX81" fmla="*/ 1996582 w 3085828"/>
                <a:gd name="connsiteY81" fmla="*/ 339133 h 3086100"/>
                <a:gd name="connsiteX82" fmla="*/ 1785559 w 3085828"/>
                <a:gd name="connsiteY82" fmla="*/ 227651 h 3086100"/>
                <a:gd name="connsiteX83" fmla="*/ 1564638 w 3085828"/>
                <a:gd name="connsiteY83" fmla="*/ 137268 h 3086100"/>
                <a:gd name="connsiteX84" fmla="*/ 1588173 w 3085828"/>
                <a:gd name="connsiteY84" fmla="*/ 58969 h 3086100"/>
                <a:gd name="connsiteX85" fmla="*/ 1809726 w 3085828"/>
                <a:gd name="connsiteY85" fmla="*/ 78516 h 3086100"/>
                <a:gd name="connsiteX86" fmla="*/ 1954390 w 3085828"/>
                <a:gd name="connsiteY86" fmla="*/ 198235 h 3086100"/>
                <a:gd name="connsiteX87" fmla="*/ 1996552 w 3085828"/>
                <a:gd name="connsiteY87" fmla="*/ 339309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85828" h="3086100">
                  <a:moveTo>
                    <a:pt x="1543050" y="0"/>
                  </a:moveTo>
                  <a:cubicBezTo>
                    <a:pt x="690919" y="0"/>
                    <a:pt x="0" y="690897"/>
                    <a:pt x="0" y="1543050"/>
                  </a:cubicBezTo>
                  <a:cubicBezTo>
                    <a:pt x="0" y="2395203"/>
                    <a:pt x="690897" y="3086100"/>
                    <a:pt x="1543050" y="3086100"/>
                  </a:cubicBezTo>
                  <a:cubicBezTo>
                    <a:pt x="1647324" y="3086100"/>
                    <a:pt x="1749165" y="3075681"/>
                    <a:pt x="1847670" y="3056018"/>
                  </a:cubicBezTo>
                  <a:cubicBezTo>
                    <a:pt x="1807948" y="3036987"/>
                    <a:pt x="1803701" y="2894652"/>
                    <a:pt x="1842909" y="2813370"/>
                  </a:cubicBezTo>
                  <a:cubicBezTo>
                    <a:pt x="1886621" y="2722984"/>
                    <a:pt x="2023703" y="2493966"/>
                    <a:pt x="1888172" y="2417070"/>
                  </a:cubicBezTo>
                  <a:cubicBezTo>
                    <a:pt x="1752640" y="2340175"/>
                    <a:pt x="1790181" y="2305589"/>
                    <a:pt x="1707378" y="2216613"/>
                  </a:cubicBezTo>
                  <a:cubicBezTo>
                    <a:pt x="1624575" y="2127638"/>
                    <a:pt x="1658382" y="2114375"/>
                    <a:pt x="1653099" y="2091501"/>
                  </a:cubicBezTo>
                  <a:cubicBezTo>
                    <a:pt x="1634957" y="2013203"/>
                    <a:pt x="1732948" y="1895666"/>
                    <a:pt x="1737452" y="1883579"/>
                  </a:cubicBezTo>
                  <a:cubicBezTo>
                    <a:pt x="1741957" y="1871492"/>
                    <a:pt x="1741957" y="1826347"/>
                    <a:pt x="1740406" y="1812746"/>
                  </a:cubicBezTo>
                  <a:cubicBezTo>
                    <a:pt x="1738856" y="1799108"/>
                    <a:pt x="1678699" y="1762971"/>
                    <a:pt x="1663511" y="1761568"/>
                  </a:cubicBezTo>
                  <a:cubicBezTo>
                    <a:pt x="1648330" y="1760157"/>
                    <a:pt x="1640894" y="1785735"/>
                    <a:pt x="1619798" y="1787168"/>
                  </a:cubicBezTo>
                  <a:cubicBezTo>
                    <a:pt x="1598703" y="1788579"/>
                    <a:pt x="1506766" y="1731368"/>
                    <a:pt x="1487221" y="1716335"/>
                  </a:cubicBezTo>
                  <a:cubicBezTo>
                    <a:pt x="1467676" y="1701294"/>
                    <a:pt x="1458550" y="1665157"/>
                    <a:pt x="1431422" y="1638036"/>
                  </a:cubicBezTo>
                  <a:cubicBezTo>
                    <a:pt x="1404301" y="1610907"/>
                    <a:pt x="1401347" y="1631974"/>
                    <a:pt x="1359038" y="1615419"/>
                  </a:cubicBezTo>
                  <a:cubicBezTo>
                    <a:pt x="1316729" y="1598828"/>
                    <a:pt x="1181197" y="1549053"/>
                    <a:pt x="1077291" y="1506884"/>
                  </a:cubicBezTo>
                  <a:cubicBezTo>
                    <a:pt x="973385" y="1464722"/>
                    <a:pt x="964259" y="1405564"/>
                    <a:pt x="962709" y="1363777"/>
                  </a:cubicBezTo>
                  <a:cubicBezTo>
                    <a:pt x="961159" y="1321982"/>
                    <a:pt x="899444" y="1261274"/>
                    <a:pt x="870376" y="1217569"/>
                  </a:cubicBezTo>
                  <a:cubicBezTo>
                    <a:pt x="841440" y="1173850"/>
                    <a:pt x="836047" y="1113553"/>
                    <a:pt x="825480" y="1127176"/>
                  </a:cubicBezTo>
                  <a:cubicBezTo>
                    <a:pt x="814951" y="1140814"/>
                    <a:pt x="879759" y="1298962"/>
                    <a:pt x="869200" y="1303473"/>
                  </a:cubicBezTo>
                  <a:cubicBezTo>
                    <a:pt x="858663" y="1307977"/>
                    <a:pt x="836017" y="1259753"/>
                    <a:pt x="805935" y="1220516"/>
                  </a:cubicBezTo>
                  <a:cubicBezTo>
                    <a:pt x="775853" y="1181315"/>
                    <a:pt x="837568" y="1202381"/>
                    <a:pt x="741127" y="1012601"/>
                  </a:cubicBezTo>
                  <a:cubicBezTo>
                    <a:pt x="644686" y="822813"/>
                    <a:pt x="771209" y="725976"/>
                    <a:pt x="777264" y="626838"/>
                  </a:cubicBezTo>
                  <a:cubicBezTo>
                    <a:pt x="783318" y="527694"/>
                    <a:pt x="858663" y="662975"/>
                    <a:pt x="819426" y="599710"/>
                  </a:cubicBezTo>
                  <a:cubicBezTo>
                    <a:pt x="780218" y="536452"/>
                    <a:pt x="822387" y="403875"/>
                    <a:pt x="792305" y="355651"/>
                  </a:cubicBezTo>
                  <a:cubicBezTo>
                    <a:pt x="762223" y="307427"/>
                    <a:pt x="590408" y="409930"/>
                    <a:pt x="590408" y="409930"/>
                  </a:cubicBezTo>
                  <a:cubicBezTo>
                    <a:pt x="594912" y="363256"/>
                    <a:pt x="741127" y="283407"/>
                    <a:pt x="846547" y="209471"/>
                  </a:cubicBezTo>
                  <a:cubicBezTo>
                    <a:pt x="952003" y="135537"/>
                    <a:pt x="1016407" y="192881"/>
                    <a:pt x="1101135" y="220005"/>
                  </a:cubicBezTo>
                  <a:cubicBezTo>
                    <a:pt x="1185863" y="247131"/>
                    <a:pt x="1191521" y="238144"/>
                    <a:pt x="1162843" y="210992"/>
                  </a:cubicBezTo>
                  <a:cubicBezTo>
                    <a:pt x="1134171" y="183868"/>
                    <a:pt x="1174930" y="170350"/>
                    <a:pt x="1241141" y="180912"/>
                  </a:cubicBezTo>
                  <a:cubicBezTo>
                    <a:pt x="1307360" y="191446"/>
                    <a:pt x="1325495" y="271298"/>
                    <a:pt x="1426447" y="263862"/>
                  </a:cubicBezTo>
                  <a:cubicBezTo>
                    <a:pt x="1527392" y="256396"/>
                    <a:pt x="1436984" y="283407"/>
                    <a:pt x="1450614" y="309124"/>
                  </a:cubicBezTo>
                  <a:cubicBezTo>
                    <a:pt x="1464252" y="334842"/>
                    <a:pt x="1435573" y="331741"/>
                    <a:pt x="1369215" y="376894"/>
                  </a:cubicBezTo>
                  <a:cubicBezTo>
                    <a:pt x="1302856" y="422017"/>
                    <a:pt x="1370765" y="422156"/>
                    <a:pt x="1488272" y="508068"/>
                  </a:cubicBezTo>
                  <a:cubicBezTo>
                    <a:pt x="1605808" y="593971"/>
                    <a:pt x="1569671" y="450835"/>
                    <a:pt x="1557592" y="387460"/>
                  </a:cubicBezTo>
                  <a:cubicBezTo>
                    <a:pt x="1545504" y="324055"/>
                    <a:pt x="1643495" y="373969"/>
                    <a:pt x="1643495" y="373969"/>
                  </a:cubicBezTo>
                  <a:cubicBezTo>
                    <a:pt x="1715886" y="422186"/>
                    <a:pt x="1702506" y="376666"/>
                    <a:pt x="1755234" y="393257"/>
                  </a:cubicBezTo>
                  <a:cubicBezTo>
                    <a:pt x="1807962" y="409849"/>
                    <a:pt x="1950959" y="530714"/>
                    <a:pt x="1950959" y="530714"/>
                  </a:cubicBezTo>
                  <a:cubicBezTo>
                    <a:pt x="1771568" y="628705"/>
                    <a:pt x="1884601" y="639242"/>
                    <a:pt x="1914822" y="661888"/>
                  </a:cubicBezTo>
                  <a:cubicBezTo>
                    <a:pt x="1945044" y="684504"/>
                    <a:pt x="1853115" y="728246"/>
                    <a:pt x="1853115" y="728246"/>
                  </a:cubicBezTo>
                  <a:cubicBezTo>
                    <a:pt x="1815428" y="690559"/>
                    <a:pt x="1809395" y="729797"/>
                    <a:pt x="1785346" y="743287"/>
                  </a:cubicBezTo>
                  <a:cubicBezTo>
                    <a:pt x="1761289" y="756778"/>
                    <a:pt x="1783795" y="791511"/>
                    <a:pt x="1783795" y="791511"/>
                  </a:cubicBezTo>
                  <a:cubicBezTo>
                    <a:pt x="1659051" y="811057"/>
                    <a:pt x="1687355" y="942230"/>
                    <a:pt x="1688905" y="973856"/>
                  </a:cubicBezTo>
                  <a:cubicBezTo>
                    <a:pt x="1690455" y="1005481"/>
                    <a:pt x="1609056" y="1053705"/>
                    <a:pt x="1587960" y="1098968"/>
                  </a:cubicBezTo>
                  <a:cubicBezTo>
                    <a:pt x="1566864" y="1144230"/>
                    <a:pt x="1642239" y="1242082"/>
                    <a:pt x="1603001" y="1248136"/>
                  </a:cubicBezTo>
                  <a:cubicBezTo>
                    <a:pt x="1563793" y="1254191"/>
                    <a:pt x="1524702" y="1100518"/>
                    <a:pt x="1313679" y="1157751"/>
                  </a:cubicBezTo>
                  <a:cubicBezTo>
                    <a:pt x="1250017" y="1174967"/>
                    <a:pt x="1108711" y="1248136"/>
                    <a:pt x="1184056" y="1397305"/>
                  </a:cubicBezTo>
                  <a:cubicBezTo>
                    <a:pt x="1259401" y="1546474"/>
                    <a:pt x="1384513" y="1355136"/>
                    <a:pt x="1426704" y="1376202"/>
                  </a:cubicBezTo>
                  <a:cubicBezTo>
                    <a:pt x="1468866" y="1397305"/>
                    <a:pt x="1414617" y="1492188"/>
                    <a:pt x="1423743" y="1493739"/>
                  </a:cubicBezTo>
                  <a:cubicBezTo>
                    <a:pt x="1432876" y="1495289"/>
                    <a:pt x="1542800" y="1497846"/>
                    <a:pt x="1548855" y="1626316"/>
                  </a:cubicBezTo>
                  <a:cubicBezTo>
                    <a:pt x="1554910" y="1754793"/>
                    <a:pt x="1716136" y="1743852"/>
                    <a:pt x="1750752" y="1746924"/>
                  </a:cubicBezTo>
                  <a:cubicBezTo>
                    <a:pt x="1785338" y="1750024"/>
                    <a:pt x="1901471" y="1652033"/>
                    <a:pt x="1918033" y="1647537"/>
                  </a:cubicBezTo>
                  <a:cubicBezTo>
                    <a:pt x="1934625" y="1643025"/>
                    <a:pt x="2000983" y="1587233"/>
                    <a:pt x="2145648" y="1670153"/>
                  </a:cubicBezTo>
                  <a:cubicBezTo>
                    <a:pt x="2290312" y="1753103"/>
                    <a:pt x="2364129" y="1740987"/>
                    <a:pt x="2413874" y="1775610"/>
                  </a:cubicBezTo>
                  <a:cubicBezTo>
                    <a:pt x="2463648" y="1810196"/>
                    <a:pt x="2428915" y="1879626"/>
                    <a:pt x="2475589" y="1902132"/>
                  </a:cubicBezTo>
                  <a:cubicBezTo>
                    <a:pt x="2522255" y="1924632"/>
                    <a:pt x="2709111" y="1894550"/>
                    <a:pt x="2755895" y="1971445"/>
                  </a:cubicBezTo>
                  <a:cubicBezTo>
                    <a:pt x="2802708" y="2048340"/>
                    <a:pt x="2563014" y="2434103"/>
                    <a:pt x="2487669" y="2476265"/>
                  </a:cubicBezTo>
                  <a:cubicBezTo>
                    <a:pt x="2412324" y="2518427"/>
                    <a:pt x="2377737" y="2614867"/>
                    <a:pt x="2302363" y="2676722"/>
                  </a:cubicBezTo>
                  <a:cubicBezTo>
                    <a:pt x="2227018" y="2738576"/>
                    <a:pt x="2121569" y="2814949"/>
                    <a:pt x="2022057" y="2874107"/>
                  </a:cubicBezTo>
                  <a:cubicBezTo>
                    <a:pt x="1933971" y="2926431"/>
                    <a:pt x="1918151" y="3020175"/>
                    <a:pt x="1878943" y="3049883"/>
                  </a:cubicBezTo>
                  <a:cubicBezTo>
                    <a:pt x="2569472" y="2896467"/>
                    <a:pt x="3085828" y="2280268"/>
                    <a:pt x="3085828" y="1543572"/>
                  </a:cubicBezTo>
                  <a:cubicBezTo>
                    <a:pt x="3085828" y="691441"/>
                    <a:pt x="2394931" y="523"/>
                    <a:pt x="1542778" y="523"/>
                  </a:cubicBezTo>
                  <a:close/>
                  <a:moveTo>
                    <a:pt x="1904763" y="1448189"/>
                  </a:moveTo>
                  <a:cubicBezTo>
                    <a:pt x="1883667" y="1454244"/>
                    <a:pt x="1839955" y="1493452"/>
                    <a:pt x="1732977" y="1430047"/>
                  </a:cubicBezTo>
                  <a:cubicBezTo>
                    <a:pt x="1626000" y="1366643"/>
                    <a:pt x="1552184" y="1378870"/>
                    <a:pt x="1543050" y="1368340"/>
                  </a:cubicBezTo>
                  <a:cubicBezTo>
                    <a:pt x="1543050" y="1368340"/>
                    <a:pt x="1534034" y="1342733"/>
                    <a:pt x="1580737" y="1338258"/>
                  </a:cubicBezTo>
                  <a:cubicBezTo>
                    <a:pt x="1676663" y="1328985"/>
                    <a:pt x="1797786" y="1427123"/>
                    <a:pt x="1824796" y="1428644"/>
                  </a:cubicBezTo>
                  <a:cubicBezTo>
                    <a:pt x="1851807" y="1430194"/>
                    <a:pt x="1865437" y="1401523"/>
                    <a:pt x="1913661" y="1417078"/>
                  </a:cubicBezTo>
                  <a:cubicBezTo>
                    <a:pt x="1961878" y="1432634"/>
                    <a:pt x="1925741" y="1442274"/>
                    <a:pt x="1904645" y="1448189"/>
                  </a:cubicBezTo>
                  <a:close/>
                  <a:moveTo>
                    <a:pt x="1399943" y="153717"/>
                  </a:moveTo>
                  <a:cubicBezTo>
                    <a:pt x="1389406" y="146140"/>
                    <a:pt x="1408694" y="137270"/>
                    <a:pt x="1420120" y="122087"/>
                  </a:cubicBezTo>
                  <a:cubicBezTo>
                    <a:pt x="1426667" y="113333"/>
                    <a:pt x="1421788" y="98694"/>
                    <a:pt x="1430136" y="90457"/>
                  </a:cubicBezTo>
                  <a:cubicBezTo>
                    <a:pt x="1452752" y="67839"/>
                    <a:pt x="1564263" y="36180"/>
                    <a:pt x="1542389" y="98034"/>
                  </a:cubicBezTo>
                  <a:cubicBezTo>
                    <a:pt x="1520521" y="159888"/>
                    <a:pt x="1416498" y="165801"/>
                    <a:pt x="1399907" y="153832"/>
                  </a:cubicBezTo>
                  <a:close/>
                  <a:moveTo>
                    <a:pt x="1669573" y="349670"/>
                  </a:moveTo>
                  <a:cubicBezTo>
                    <a:pt x="1631886" y="348119"/>
                    <a:pt x="1543168" y="338736"/>
                    <a:pt x="1559641" y="322549"/>
                  </a:cubicBezTo>
                  <a:cubicBezTo>
                    <a:pt x="1623303" y="259284"/>
                    <a:pt x="1535474" y="241149"/>
                    <a:pt x="1481343" y="236645"/>
                  </a:cubicBezTo>
                  <a:cubicBezTo>
                    <a:pt x="1427211" y="232134"/>
                    <a:pt x="1404447" y="201912"/>
                    <a:pt x="1431576" y="198956"/>
                  </a:cubicBezTo>
                  <a:cubicBezTo>
                    <a:pt x="1458697" y="196000"/>
                    <a:pt x="1567225" y="200505"/>
                    <a:pt x="1585249" y="215546"/>
                  </a:cubicBezTo>
                  <a:cubicBezTo>
                    <a:pt x="1603244" y="230583"/>
                    <a:pt x="1701235" y="269821"/>
                    <a:pt x="1707289" y="298492"/>
                  </a:cubicBezTo>
                  <a:cubicBezTo>
                    <a:pt x="1713344" y="327171"/>
                    <a:pt x="1707289" y="351220"/>
                    <a:pt x="1669602" y="349670"/>
                  </a:cubicBezTo>
                  <a:close/>
                  <a:moveTo>
                    <a:pt x="1996582" y="339133"/>
                  </a:moveTo>
                  <a:cubicBezTo>
                    <a:pt x="1966500" y="363300"/>
                    <a:pt x="1814752" y="252597"/>
                    <a:pt x="1785559" y="227651"/>
                  </a:cubicBezTo>
                  <a:cubicBezTo>
                    <a:pt x="1659036" y="119126"/>
                    <a:pt x="1591127" y="155266"/>
                    <a:pt x="1564638" y="137268"/>
                  </a:cubicBezTo>
                  <a:cubicBezTo>
                    <a:pt x="1538149" y="119270"/>
                    <a:pt x="1547532" y="95104"/>
                    <a:pt x="1588173" y="58969"/>
                  </a:cubicBezTo>
                  <a:cubicBezTo>
                    <a:pt x="1628814" y="22835"/>
                    <a:pt x="1743367" y="71053"/>
                    <a:pt x="1809726" y="78516"/>
                  </a:cubicBezTo>
                  <a:cubicBezTo>
                    <a:pt x="1876084" y="85979"/>
                    <a:pt x="1952840" y="137270"/>
                    <a:pt x="1954390" y="198235"/>
                  </a:cubicBezTo>
                  <a:cubicBezTo>
                    <a:pt x="1955941" y="259196"/>
                    <a:pt x="2026782" y="315113"/>
                    <a:pt x="1996552" y="339309"/>
                  </a:cubicBezTo>
                  <a:close/>
                </a:path>
              </a:pathLst>
            </a:custGeom>
            <a:solidFill>
              <a:srgbClr val="000000"/>
            </a:solidFill>
            <a:ln w="7348" cap="flat">
              <a:noFill/>
              <a:prstDash val="solid"/>
              <a:miter/>
            </a:ln>
          </p:spPr>
          <p:txBody>
            <a:bodyPr rtlCol="0" anchor="ctr"/>
            <a:lstStyle/>
            <a:p>
              <a:endParaRPr lang="en-IN" sz="900"/>
            </a:p>
          </p:txBody>
        </p:sp>
        <p:sp>
          <p:nvSpPr>
            <p:cNvPr id="30" name="TextBox 29">
              <a:extLst>
                <a:ext uri="{FF2B5EF4-FFF2-40B4-BE49-F238E27FC236}">
                  <a16:creationId xmlns:a16="http://schemas.microsoft.com/office/drawing/2014/main" id="{1658421C-6E84-2BBA-A0FF-93A5C4222FC4}"/>
                </a:ext>
              </a:extLst>
            </p:cNvPr>
            <p:cNvSpPr txBox="1"/>
            <p:nvPr/>
          </p:nvSpPr>
          <p:spPr>
            <a:xfrm>
              <a:off x="6820935" y="4087700"/>
              <a:ext cx="2018728" cy="334441"/>
            </a:xfrm>
            <a:prstGeom prst="rect">
              <a:avLst/>
            </a:prstGeom>
            <a:noFill/>
          </p:spPr>
          <p:txBody>
            <a:bodyPr wrap="none" rtlCol="0">
              <a:spAutoFit/>
            </a:bodyPr>
            <a:lstStyle/>
            <a:p>
              <a:r>
                <a:rPr lang="en-IN" sz="900" b="1" dirty="0"/>
                <a:t>Global Average = 61%</a:t>
              </a:r>
            </a:p>
          </p:txBody>
        </p:sp>
      </p:grpSp>
      <p:pic>
        <p:nvPicPr>
          <p:cNvPr id="8" name="Picture 7">
            <a:extLst>
              <a:ext uri="{FF2B5EF4-FFF2-40B4-BE49-F238E27FC236}">
                <a16:creationId xmlns:a16="http://schemas.microsoft.com/office/drawing/2014/main" id="{76232456-AD8E-15DC-5557-CA68CA9CE059}"/>
              </a:ext>
            </a:extLst>
          </p:cNvPr>
          <p:cNvPicPr>
            <a:picLocks noChangeAspect="1" noChangeArrowheads="1"/>
          </p:cNvPicPr>
          <p:nvPr/>
        </p:nvPicPr>
        <p:blipFill>
          <a:blip r:embed="rId5"/>
          <a:srcRect/>
          <a:stretch/>
        </p:blipFill>
        <p:spPr bwMode="auto">
          <a:xfrm>
            <a:off x="6524979" y="1530537"/>
            <a:ext cx="406949" cy="407942"/>
          </a:xfrm>
          <a:custGeom>
            <a:avLst/>
            <a:gdLst>
              <a:gd name="connsiteX0" fmla="*/ 2571751 w 5143500"/>
              <a:gd name="connsiteY0" fmla="*/ 0 h 5143499"/>
              <a:gd name="connsiteX1" fmla="*/ 5130226 w 5143500"/>
              <a:gd name="connsiteY1" fmla="*/ 2308804 h 5143499"/>
              <a:gd name="connsiteX2" fmla="*/ 5143500 w 5143500"/>
              <a:gd name="connsiteY2" fmla="*/ 2571691 h 5143499"/>
              <a:gd name="connsiteX3" fmla="*/ 5143500 w 5143500"/>
              <a:gd name="connsiteY3" fmla="*/ 2571809 h 5143499"/>
              <a:gd name="connsiteX4" fmla="*/ 5130226 w 5143500"/>
              <a:gd name="connsiteY4" fmla="*/ 2834697 h 5143499"/>
              <a:gd name="connsiteX5" fmla="*/ 2834698 w 5143500"/>
              <a:gd name="connsiteY5" fmla="*/ 5130223 h 5143499"/>
              <a:gd name="connsiteX6" fmla="*/ 2571771 w 5143500"/>
              <a:gd name="connsiteY6" fmla="*/ 5143499 h 5143499"/>
              <a:gd name="connsiteX7" fmla="*/ 2571732 w 5143500"/>
              <a:gd name="connsiteY7" fmla="*/ 5143499 h 5143499"/>
              <a:gd name="connsiteX8" fmla="*/ 2308805 w 5143500"/>
              <a:gd name="connsiteY8" fmla="*/ 5130223 h 5143499"/>
              <a:gd name="connsiteX9" fmla="*/ 13277 w 5143500"/>
              <a:gd name="connsiteY9" fmla="*/ 2834697 h 5143499"/>
              <a:gd name="connsiteX10" fmla="*/ 0 w 5143500"/>
              <a:gd name="connsiteY10" fmla="*/ 2571770 h 5143499"/>
              <a:gd name="connsiteX11" fmla="*/ 0 w 5143500"/>
              <a:gd name="connsiteY11" fmla="*/ 2571730 h 5143499"/>
              <a:gd name="connsiteX12" fmla="*/ 13277 w 5143500"/>
              <a:gd name="connsiteY12" fmla="*/ 2308804 h 5143499"/>
              <a:gd name="connsiteX13" fmla="*/ 2571751 w 5143500"/>
              <a:gd name="connsiteY13"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143499">
                <a:moveTo>
                  <a:pt x="2571751" y="0"/>
                </a:moveTo>
                <a:cubicBezTo>
                  <a:pt x="3903319" y="0"/>
                  <a:pt x="4998526" y="1011983"/>
                  <a:pt x="5130226" y="2308804"/>
                </a:cubicBezTo>
                <a:lnTo>
                  <a:pt x="5143500" y="2571691"/>
                </a:lnTo>
                <a:lnTo>
                  <a:pt x="5143500" y="2571809"/>
                </a:lnTo>
                <a:lnTo>
                  <a:pt x="5130226" y="2834697"/>
                </a:lnTo>
                <a:cubicBezTo>
                  <a:pt x="5007306" y="4045062"/>
                  <a:pt x="4045064" y="5007303"/>
                  <a:pt x="2834698" y="5130223"/>
                </a:cubicBezTo>
                <a:lnTo>
                  <a:pt x="2571771" y="5143499"/>
                </a:lnTo>
                <a:lnTo>
                  <a:pt x="2571732" y="5143499"/>
                </a:lnTo>
                <a:lnTo>
                  <a:pt x="2308805" y="5130223"/>
                </a:lnTo>
                <a:cubicBezTo>
                  <a:pt x="1098438" y="5007303"/>
                  <a:pt x="136196" y="4045062"/>
                  <a:pt x="13277" y="2834697"/>
                </a:cubicBezTo>
                <a:lnTo>
                  <a:pt x="0" y="2571770"/>
                </a:lnTo>
                <a:lnTo>
                  <a:pt x="0" y="2571730"/>
                </a:lnTo>
                <a:lnTo>
                  <a:pt x="13277" y="2308804"/>
                </a:lnTo>
                <a:cubicBezTo>
                  <a:pt x="144976" y="1011983"/>
                  <a:pt x="1240183" y="0"/>
                  <a:pt x="2571751"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DB32985-B02A-4818-8312-0C0B5DB25160}"/>
              </a:ext>
            </a:extLst>
          </p:cNvPr>
          <p:cNvPicPr>
            <a:picLocks noChangeAspect="1" noChangeArrowheads="1"/>
          </p:cNvPicPr>
          <p:nvPr/>
        </p:nvPicPr>
        <p:blipFill>
          <a:blip r:embed="rId6"/>
          <a:srcRect/>
          <a:stretch/>
        </p:blipFill>
        <p:spPr bwMode="auto">
          <a:xfrm>
            <a:off x="6524976" y="2445355"/>
            <a:ext cx="406955" cy="407948"/>
          </a:xfrm>
          <a:custGeom>
            <a:avLst/>
            <a:gdLst>
              <a:gd name="connsiteX0" fmla="*/ 2094691 w 4189382"/>
              <a:gd name="connsiteY0" fmla="*/ 0 h 4189382"/>
              <a:gd name="connsiteX1" fmla="*/ 4189382 w 4189382"/>
              <a:gd name="connsiteY1" fmla="*/ 2094691 h 4189382"/>
              <a:gd name="connsiteX2" fmla="*/ 2094691 w 4189382"/>
              <a:gd name="connsiteY2" fmla="*/ 4189382 h 4189382"/>
              <a:gd name="connsiteX3" fmla="*/ 0 w 4189382"/>
              <a:gd name="connsiteY3" fmla="*/ 2094691 h 4189382"/>
              <a:gd name="connsiteX4" fmla="*/ 2094691 w 4189382"/>
              <a:gd name="connsiteY4" fmla="*/ 0 h 418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382" h="4189382">
                <a:moveTo>
                  <a:pt x="2094691" y="0"/>
                </a:moveTo>
                <a:cubicBezTo>
                  <a:pt x="3251557" y="0"/>
                  <a:pt x="4189382" y="937825"/>
                  <a:pt x="4189382" y="2094691"/>
                </a:cubicBezTo>
                <a:cubicBezTo>
                  <a:pt x="4189382" y="3251557"/>
                  <a:pt x="3251557" y="4189382"/>
                  <a:pt x="2094691" y="4189382"/>
                </a:cubicBezTo>
                <a:cubicBezTo>
                  <a:pt x="937825" y="4189382"/>
                  <a:pt x="0" y="3251557"/>
                  <a:pt x="0" y="2094691"/>
                </a:cubicBezTo>
                <a:cubicBezTo>
                  <a:pt x="0" y="937825"/>
                  <a:pt x="937825" y="0"/>
                  <a:pt x="2094691" y="0"/>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EA96AE4-CCD5-78D2-5A28-CFDF5DAC6889}"/>
              </a:ext>
            </a:extLst>
          </p:cNvPr>
          <p:cNvPicPr>
            <a:picLocks noChangeAspect="1" noChangeArrowheads="1"/>
          </p:cNvPicPr>
          <p:nvPr/>
        </p:nvPicPr>
        <p:blipFill>
          <a:blip r:embed="rId7"/>
          <a:srcRect t="122" b="122"/>
          <a:stretch/>
        </p:blipFill>
        <p:spPr bwMode="auto">
          <a:xfrm>
            <a:off x="6524480" y="3360176"/>
            <a:ext cx="407948" cy="407948"/>
          </a:xfrm>
          <a:custGeom>
            <a:avLst/>
            <a:gdLst>
              <a:gd name="connsiteX0" fmla="*/ 1063813 w 2127626"/>
              <a:gd name="connsiteY0" fmla="*/ 0 h 2127626"/>
              <a:gd name="connsiteX1" fmla="*/ 2127626 w 2127626"/>
              <a:gd name="connsiteY1" fmla="*/ 1063813 h 2127626"/>
              <a:gd name="connsiteX2" fmla="*/ 1063813 w 2127626"/>
              <a:gd name="connsiteY2" fmla="*/ 2127626 h 2127626"/>
              <a:gd name="connsiteX3" fmla="*/ 0 w 2127626"/>
              <a:gd name="connsiteY3" fmla="*/ 1063813 h 2127626"/>
              <a:gd name="connsiteX4" fmla="*/ 1063813 w 2127626"/>
              <a:gd name="connsiteY4" fmla="*/ 0 h 212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626" h="2127626">
                <a:moveTo>
                  <a:pt x="1063813" y="0"/>
                </a:moveTo>
                <a:cubicBezTo>
                  <a:pt x="1651341" y="0"/>
                  <a:pt x="2127626" y="476285"/>
                  <a:pt x="2127626" y="1063813"/>
                </a:cubicBezTo>
                <a:cubicBezTo>
                  <a:pt x="2127626" y="1651341"/>
                  <a:pt x="1651341" y="2127626"/>
                  <a:pt x="1063813" y="2127626"/>
                </a:cubicBezTo>
                <a:cubicBezTo>
                  <a:pt x="476285" y="2127626"/>
                  <a:pt x="0" y="1651341"/>
                  <a:pt x="0" y="1063813"/>
                </a:cubicBezTo>
                <a:cubicBezTo>
                  <a:pt x="0" y="476285"/>
                  <a:pt x="476285" y="0"/>
                  <a:pt x="1063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6201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741A28-B131-D6E0-AABB-0C6B8B3910BC}"/>
              </a:ext>
            </a:extLst>
          </p:cNvPr>
          <p:cNvSpPr/>
          <p:nvPr/>
        </p:nvSpPr>
        <p:spPr>
          <a:xfrm>
            <a:off x="336550" y="1368056"/>
            <a:ext cx="8468712" cy="33118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C4124689-6FEF-1D0C-AB97-9EEBFA6AC360}"/>
              </a:ext>
            </a:extLst>
          </p:cNvPr>
          <p:cNvSpPr>
            <a:spLocks noGrp="1"/>
          </p:cNvSpPr>
          <p:nvPr>
            <p:ph type="title"/>
          </p:nvPr>
        </p:nvSpPr>
        <p:spPr/>
        <p:txBody>
          <a:bodyPr/>
          <a:lstStyle/>
          <a:p>
            <a:r>
              <a:rPr lang="en-GB" sz="2800" dirty="0">
                <a:solidFill>
                  <a:schemeClr val="dk1"/>
                </a:solidFill>
              </a:rPr>
              <a:t>A CISO’s Eye View of the Threat Landscape</a:t>
            </a:r>
            <a:endParaRPr lang="en-IN" sz="2800" dirty="0"/>
          </a:p>
        </p:txBody>
      </p:sp>
      <p:sp>
        <p:nvSpPr>
          <p:cNvPr id="6" name="TextBox 5">
            <a:extLst>
              <a:ext uri="{FF2B5EF4-FFF2-40B4-BE49-F238E27FC236}">
                <a16:creationId xmlns:a16="http://schemas.microsoft.com/office/drawing/2014/main" id="{2556A581-C94C-D339-826A-872E692E2538}"/>
              </a:ext>
            </a:extLst>
          </p:cNvPr>
          <p:cNvSpPr txBox="1"/>
          <p:nvPr/>
        </p:nvSpPr>
        <p:spPr>
          <a:xfrm>
            <a:off x="338738" y="875268"/>
            <a:ext cx="8475062" cy="369332"/>
          </a:xfrm>
          <a:prstGeom prst="rect">
            <a:avLst/>
          </a:prstGeom>
          <a:noFill/>
        </p:spPr>
        <p:txBody>
          <a:bodyPr wrap="square" lIns="0" tIns="0" rIns="0" bIns="0">
            <a:spAutoFit/>
          </a:bodyPr>
          <a:lstStyle/>
          <a:p>
            <a:r>
              <a:rPr lang="en-US" sz="1200" dirty="0"/>
              <a:t>This year, we once again asked CISOs about the types of cyber attacks they were most concerned about. The results continue to show that </a:t>
            </a:r>
            <a:r>
              <a:rPr lang="en-US" sz="1200" b="1" dirty="0"/>
              <a:t>attacks are coming from all angles.</a:t>
            </a:r>
          </a:p>
        </p:txBody>
      </p:sp>
      <p:sp>
        <p:nvSpPr>
          <p:cNvPr id="7" name="TextBox 6">
            <a:extLst>
              <a:ext uri="{FF2B5EF4-FFF2-40B4-BE49-F238E27FC236}">
                <a16:creationId xmlns:a16="http://schemas.microsoft.com/office/drawing/2014/main" id="{7BE3F44C-FA4C-7CD1-DD68-3CA21D6DAA92}"/>
              </a:ext>
            </a:extLst>
          </p:cNvPr>
          <p:cNvSpPr txBox="1"/>
          <p:nvPr/>
        </p:nvSpPr>
        <p:spPr>
          <a:xfrm>
            <a:off x="338738" y="1477779"/>
            <a:ext cx="8475062" cy="369332"/>
          </a:xfrm>
          <a:prstGeom prst="rect">
            <a:avLst/>
          </a:prstGeom>
          <a:noFill/>
        </p:spPr>
        <p:txBody>
          <a:bodyPr wrap="square" lIns="0" tIns="0" rIns="0" bIns="0">
            <a:spAutoFit/>
          </a:bodyPr>
          <a:lstStyle/>
          <a:p>
            <a:pPr algn="ctr"/>
            <a:r>
              <a:rPr lang="en-US" sz="1200" dirty="0"/>
              <a:t>What, if anything, do you perceive to be the biggest cybersecurity threats</a:t>
            </a:r>
          </a:p>
          <a:p>
            <a:pPr algn="ctr"/>
            <a:r>
              <a:rPr lang="en-US" sz="1200" dirty="0"/>
              <a:t>within your organization/industry in the next 12 months? Pick up to three.</a:t>
            </a:r>
            <a:endParaRPr lang="en-US" sz="1200" b="1" dirty="0"/>
          </a:p>
        </p:txBody>
      </p:sp>
      <p:pic>
        <p:nvPicPr>
          <p:cNvPr id="9" name="Picture 8">
            <a:extLst>
              <a:ext uri="{FF2B5EF4-FFF2-40B4-BE49-F238E27FC236}">
                <a16:creationId xmlns:a16="http://schemas.microsoft.com/office/drawing/2014/main" id="{E014B5F8-DC85-31E0-DF42-9E2437F1A3FF}"/>
              </a:ext>
            </a:extLst>
          </p:cNvPr>
          <p:cNvPicPr>
            <a:picLocks noChangeAspect="1"/>
          </p:cNvPicPr>
          <p:nvPr/>
        </p:nvPicPr>
        <p:blipFill>
          <a:blip r:embed="rId3"/>
          <a:stretch>
            <a:fillRect/>
          </a:stretch>
        </p:blipFill>
        <p:spPr>
          <a:xfrm>
            <a:off x="1006548" y="1950497"/>
            <a:ext cx="6974959" cy="853187"/>
          </a:xfrm>
          <a:prstGeom prst="rect">
            <a:avLst/>
          </a:prstGeom>
        </p:spPr>
      </p:pic>
      <p:pic>
        <p:nvPicPr>
          <p:cNvPr id="14" name="Picture 13">
            <a:extLst>
              <a:ext uri="{FF2B5EF4-FFF2-40B4-BE49-F238E27FC236}">
                <a16:creationId xmlns:a16="http://schemas.microsoft.com/office/drawing/2014/main" id="{716BEF12-D8A2-7165-C92F-2BFA2FF2DF8E}"/>
              </a:ext>
            </a:extLst>
          </p:cNvPr>
          <p:cNvPicPr>
            <a:picLocks noChangeAspect="1"/>
          </p:cNvPicPr>
          <p:nvPr/>
        </p:nvPicPr>
        <p:blipFill>
          <a:blip r:embed="rId4"/>
          <a:srcRect/>
          <a:stretch>
            <a:fillRect/>
          </a:stretch>
        </p:blipFill>
        <p:spPr>
          <a:xfrm>
            <a:off x="1006548" y="3438732"/>
            <a:ext cx="6974959" cy="1120976"/>
          </a:xfrm>
          <a:custGeom>
            <a:avLst/>
            <a:gdLst>
              <a:gd name="connsiteX0" fmla="*/ 0 w 6974959"/>
              <a:gd name="connsiteY0" fmla="*/ 0 h 1120976"/>
              <a:gd name="connsiteX1" fmla="*/ 1878419 w 6974959"/>
              <a:gd name="connsiteY1" fmla="*/ 0 h 1120976"/>
              <a:gd name="connsiteX2" fmla="*/ 1878419 w 6974959"/>
              <a:gd name="connsiteY2" fmla="*/ 91275 h 1120976"/>
              <a:gd name="connsiteX3" fmla="*/ 2417136 w 6974959"/>
              <a:gd name="connsiteY3" fmla="*/ 91275 h 1120976"/>
              <a:gd name="connsiteX4" fmla="*/ 2417136 w 6974959"/>
              <a:gd name="connsiteY4" fmla="*/ 0 h 1120976"/>
              <a:gd name="connsiteX5" fmla="*/ 6974959 w 6974959"/>
              <a:gd name="connsiteY5" fmla="*/ 0 h 1120976"/>
              <a:gd name="connsiteX6" fmla="*/ 6974959 w 6974959"/>
              <a:gd name="connsiteY6" fmla="*/ 1120976 h 1120976"/>
              <a:gd name="connsiteX7" fmla="*/ 0 w 6974959"/>
              <a:gd name="connsiteY7" fmla="*/ 1120976 h 112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74959" h="1120976">
                <a:moveTo>
                  <a:pt x="0" y="0"/>
                </a:moveTo>
                <a:lnTo>
                  <a:pt x="1878419" y="0"/>
                </a:lnTo>
                <a:lnTo>
                  <a:pt x="1878419" y="91275"/>
                </a:lnTo>
                <a:lnTo>
                  <a:pt x="2417136" y="91275"/>
                </a:lnTo>
                <a:lnTo>
                  <a:pt x="2417136" y="0"/>
                </a:lnTo>
                <a:lnTo>
                  <a:pt x="6974959" y="0"/>
                </a:lnTo>
                <a:lnTo>
                  <a:pt x="6974959" y="1120976"/>
                </a:lnTo>
                <a:lnTo>
                  <a:pt x="0" y="1120976"/>
                </a:lnTo>
                <a:close/>
              </a:path>
            </a:pathLst>
          </a:custGeom>
        </p:spPr>
      </p:pic>
      <p:sp>
        <p:nvSpPr>
          <p:cNvPr id="15" name="TextBox 14">
            <a:extLst>
              <a:ext uri="{FF2B5EF4-FFF2-40B4-BE49-F238E27FC236}">
                <a16:creationId xmlns:a16="http://schemas.microsoft.com/office/drawing/2014/main" id="{14FD2FE8-3DC4-C73C-21BC-135BB99C760F}"/>
              </a:ext>
            </a:extLst>
          </p:cNvPr>
          <p:cNvSpPr txBox="1"/>
          <p:nvPr/>
        </p:nvSpPr>
        <p:spPr>
          <a:xfrm>
            <a:off x="1056167" y="2882888"/>
            <a:ext cx="758456" cy="369332"/>
          </a:xfrm>
          <a:prstGeom prst="rect">
            <a:avLst/>
          </a:prstGeom>
          <a:noFill/>
        </p:spPr>
        <p:txBody>
          <a:bodyPr wrap="square" lIns="0" tIns="0" rIns="0" bIns="0">
            <a:spAutoFit/>
          </a:bodyPr>
          <a:lstStyle/>
          <a:p>
            <a:pPr algn="ctr"/>
            <a:r>
              <a:rPr lang="en-US" sz="800" dirty="0"/>
              <a:t>Email fraud</a:t>
            </a:r>
          </a:p>
          <a:p>
            <a:pPr algn="ctr"/>
            <a:r>
              <a:rPr lang="en-US" sz="800" dirty="0"/>
              <a:t>(business email</a:t>
            </a:r>
          </a:p>
          <a:p>
            <a:pPr algn="ctr"/>
            <a:r>
              <a:rPr lang="en-US" sz="800" dirty="0"/>
              <a:t>compromise)</a:t>
            </a:r>
            <a:endParaRPr lang="en-US" sz="800" b="1" dirty="0"/>
          </a:p>
        </p:txBody>
      </p:sp>
      <p:sp>
        <p:nvSpPr>
          <p:cNvPr id="16" name="TextBox 15">
            <a:extLst>
              <a:ext uri="{FF2B5EF4-FFF2-40B4-BE49-F238E27FC236}">
                <a16:creationId xmlns:a16="http://schemas.microsoft.com/office/drawing/2014/main" id="{5E094DD6-218D-ED7F-F20A-D8DEB56003FF}"/>
              </a:ext>
            </a:extLst>
          </p:cNvPr>
          <p:cNvSpPr txBox="1"/>
          <p:nvPr/>
        </p:nvSpPr>
        <p:spPr>
          <a:xfrm>
            <a:off x="1920949" y="2882888"/>
            <a:ext cx="758456" cy="492443"/>
          </a:xfrm>
          <a:prstGeom prst="rect">
            <a:avLst/>
          </a:prstGeom>
          <a:noFill/>
        </p:spPr>
        <p:txBody>
          <a:bodyPr wrap="square" lIns="0" tIns="0" rIns="0" bIns="0">
            <a:spAutoFit/>
          </a:bodyPr>
          <a:lstStyle/>
          <a:p>
            <a:pPr algn="ctr"/>
            <a:r>
              <a:rPr lang="en-US" sz="800" dirty="0"/>
              <a:t>Insider threat</a:t>
            </a:r>
          </a:p>
          <a:p>
            <a:pPr algn="ctr"/>
            <a:r>
              <a:rPr lang="en-US" sz="800" dirty="0"/>
              <a:t>(negligent,</a:t>
            </a:r>
          </a:p>
          <a:p>
            <a:pPr algn="ctr"/>
            <a:r>
              <a:rPr lang="en-US" sz="800" dirty="0"/>
              <a:t>accidental or</a:t>
            </a:r>
          </a:p>
          <a:p>
            <a:pPr algn="ctr"/>
            <a:r>
              <a:rPr lang="en-US" sz="800" dirty="0"/>
              <a:t>criminal)</a:t>
            </a:r>
            <a:endParaRPr lang="en-US" sz="800" b="1" dirty="0"/>
          </a:p>
        </p:txBody>
      </p:sp>
      <p:sp>
        <p:nvSpPr>
          <p:cNvPr id="17" name="TextBox 16">
            <a:extLst>
              <a:ext uri="{FF2B5EF4-FFF2-40B4-BE49-F238E27FC236}">
                <a16:creationId xmlns:a16="http://schemas.microsoft.com/office/drawing/2014/main" id="{9448114B-D9CF-7667-F0BD-9DBB8D7745DD}"/>
              </a:ext>
            </a:extLst>
          </p:cNvPr>
          <p:cNvSpPr txBox="1"/>
          <p:nvPr/>
        </p:nvSpPr>
        <p:spPr>
          <a:xfrm>
            <a:off x="2828261" y="2882888"/>
            <a:ext cx="758456" cy="615553"/>
          </a:xfrm>
          <a:prstGeom prst="rect">
            <a:avLst/>
          </a:prstGeom>
          <a:noFill/>
        </p:spPr>
        <p:txBody>
          <a:bodyPr wrap="square" lIns="0" tIns="0" rIns="0" bIns="0">
            <a:spAutoFit/>
          </a:bodyPr>
          <a:lstStyle/>
          <a:p>
            <a:pPr algn="ctr"/>
            <a:r>
              <a:rPr lang="en-US" sz="800" dirty="0"/>
              <a:t>Cloud account</a:t>
            </a:r>
          </a:p>
          <a:p>
            <a:pPr algn="ctr"/>
            <a:r>
              <a:rPr lang="en-US" sz="800" dirty="0"/>
              <a:t>compromise</a:t>
            </a:r>
          </a:p>
          <a:p>
            <a:pPr algn="ctr"/>
            <a:r>
              <a:rPr lang="en-US" sz="800" dirty="0"/>
              <a:t>(Microsoft 365</a:t>
            </a:r>
          </a:p>
          <a:p>
            <a:pPr algn="ctr"/>
            <a:r>
              <a:rPr lang="en-US" sz="800" dirty="0"/>
              <a:t>or G Suite or</a:t>
            </a:r>
          </a:p>
          <a:p>
            <a:pPr algn="ctr"/>
            <a:r>
              <a:rPr lang="en-US" sz="800" dirty="0"/>
              <a:t>other)</a:t>
            </a:r>
            <a:endParaRPr lang="en-US" sz="800" b="1" dirty="0"/>
          </a:p>
        </p:txBody>
      </p:sp>
      <p:sp>
        <p:nvSpPr>
          <p:cNvPr id="18" name="TextBox 17">
            <a:extLst>
              <a:ext uri="{FF2B5EF4-FFF2-40B4-BE49-F238E27FC236}">
                <a16:creationId xmlns:a16="http://schemas.microsoft.com/office/drawing/2014/main" id="{E4F4C482-A00E-A6F2-04BD-197DD65C234F}"/>
              </a:ext>
            </a:extLst>
          </p:cNvPr>
          <p:cNvSpPr txBox="1"/>
          <p:nvPr/>
        </p:nvSpPr>
        <p:spPr>
          <a:xfrm>
            <a:off x="3665439" y="2882888"/>
            <a:ext cx="758456" cy="369332"/>
          </a:xfrm>
          <a:prstGeom prst="rect">
            <a:avLst/>
          </a:prstGeom>
          <a:noFill/>
        </p:spPr>
        <p:txBody>
          <a:bodyPr wrap="square" lIns="0" tIns="0" rIns="0" bIns="0">
            <a:spAutoFit/>
          </a:bodyPr>
          <a:lstStyle/>
          <a:p>
            <a:pPr algn="ctr"/>
            <a:r>
              <a:rPr lang="en-US" sz="800" dirty="0"/>
              <a:t>Distributed</a:t>
            </a:r>
          </a:p>
          <a:p>
            <a:pPr algn="ctr"/>
            <a:r>
              <a:rPr lang="en-US" sz="800" dirty="0"/>
              <a:t>denial-of-service</a:t>
            </a:r>
          </a:p>
          <a:p>
            <a:pPr algn="ctr"/>
            <a:r>
              <a:rPr lang="en-US" sz="800" dirty="0"/>
              <a:t>(DDoS) attack</a:t>
            </a:r>
            <a:endParaRPr lang="en-US" sz="800" b="1" dirty="0"/>
          </a:p>
        </p:txBody>
      </p:sp>
      <p:sp>
        <p:nvSpPr>
          <p:cNvPr id="19" name="TextBox 18">
            <a:extLst>
              <a:ext uri="{FF2B5EF4-FFF2-40B4-BE49-F238E27FC236}">
                <a16:creationId xmlns:a16="http://schemas.microsoft.com/office/drawing/2014/main" id="{E2BB5607-9E35-4B91-1D4F-98D3586DEC70}"/>
              </a:ext>
            </a:extLst>
          </p:cNvPr>
          <p:cNvSpPr txBox="1"/>
          <p:nvPr/>
        </p:nvSpPr>
        <p:spPr>
          <a:xfrm>
            <a:off x="4581687" y="2882888"/>
            <a:ext cx="758456" cy="246221"/>
          </a:xfrm>
          <a:prstGeom prst="rect">
            <a:avLst/>
          </a:prstGeom>
          <a:noFill/>
        </p:spPr>
        <p:txBody>
          <a:bodyPr wrap="square" lIns="0" tIns="0" rIns="0" bIns="0">
            <a:spAutoFit/>
          </a:bodyPr>
          <a:lstStyle/>
          <a:p>
            <a:pPr algn="ctr"/>
            <a:r>
              <a:rPr lang="en-US" sz="800" dirty="0"/>
              <a:t>Supply chain</a:t>
            </a:r>
          </a:p>
          <a:p>
            <a:pPr algn="ctr"/>
            <a:r>
              <a:rPr lang="en-US" sz="800" dirty="0"/>
              <a:t>attacks</a:t>
            </a:r>
            <a:endParaRPr lang="en-US" sz="800" b="1" dirty="0"/>
          </a:p>
        </p:txBody>
      </p:sp>
      <p:sp>
        <p:nvSpPr>
          <p:cNvPr id="20" name="TextBox 19">
            <a:extLst>
              <a:ext uri="{FF2B5EF4-FFF2-40B4-BE49-F238E27FC236}">
                <a16:creationId xmlns:a16="http://schemas.microsoft.com/office/drawing/2014/main" id="{09186E36-0E7F-0EB9-FD24-6916E10C536E}"/>
              </a:ext>
            </a:extLst>
          </p:cNvPr>
          <p:cNvSpPr txBox="1"/>
          <p:nvPr/>
        </p:nvSpPr>
        <p:spPr>
          <a:xfrm>
            <a:off x="5437533" y="2882888"/>
            <a:ext cx="758456" cy="246221"/>
          </a:xfrm>
          <a:prstGeom prst="rect">
            <a:avLst/>
          </a:prstGeom>
          <a:noFill/>
        </p:spPr>
        <p:txBody>
          <a:bodyPr wrap="square" lIns="0" tIns="0" rIns="0" bIns="0">
            <a:spAutoFit/>
          </a:bodyPr>
          <a:lstStyle/>
          <a:p>
            <a:pPr algn="ctr"/>
            <a:r>
              <a:rPr lang="en-US" sz="800" dirty="0"/>
              <a:t>Ransomware</a:t>
            </a:r>
          </a:p>
          <a:p>
            <a:pPr algn="ctr"/>
            <a:r>
              <a:rPr lang="en-US" sz="800" dirty="0"/>
              <a:t>attacks</a:t>
            </a:r>
            <a:endParaRPr lang="en-US" sz="800" b="1" dirty="0"/>
          </a:p>
        </p:txBody>
      </p:sp>
      <p:sp>
        <p:nvSpPr>
          <p:cNvPr id="21" name="TextBox 20">
            <a:extLst>
              <a:ext uri="{FF2B5EF4-FFF2-40B4-BE49-F238E27FC236}">
                <a16:creationId xmlns:a16="http://schemas.microsoft.com/office/drawing/2014/main" id="{2B91A766-670E-351B-B700-361D61C8B2BB}"/>
              </a:ext>
            </a:extLst>
          </p:cNvPr>
          <p:cNvSpPr txBox="1"/>
          <p:nvPr/>
        </p:nvSpPr>
        <p:spPr>
          <a:xfrm>
            <a:off x="6293379" y="2882888"/>
            <a:ext cx="758456" cy="246221"/>
          </a:xfrm>
          <a:prstGeom prst="rect">
            <a:avLst/>
          </a:prstGeom>
          <a:noFill/>
        </p:spPr>
        <p:txBody>
          <a:bodyPr wrap="square" lIns="0" tIns="0" rIns="0" bIns="0">
            <a:spAutoFit/>
          </a:bodyPr>
          <a:lstStyle/>
          <a:p>
            <a:pPr algn="ctr"/>
            <a:r>
              <a:rPr lang="en-US" sz="800" dirty="0"/>
              <a:t>Smishing/ Vishing</a:t>
            </a:r>
            <a:endParaRPr lang="en-US" sz="800" b="1" dirty="0"/>
          </a:p>
        </p:txBody>
      </p:sp>
      <p:sp>
        <p:nvSpPr>
          <p:cNvPr id="22" name="TextBox 21">
            <a:extLst>
              <a:ext uri="{FF2B5EF4-FFF2-40B4-BE49-F238E27FC236}">
                <a16:creationId xmlns:a16="http://schemas.microsoft.com/office/drawing/2014/main" id="{589A3332-9600-D244-104E-E59C6866F2F4}"/>
              </a:ext>
            </a:extLst>
          </p:cNvPr>
          <p:cNvSpPr txBox="1"/>
          <p:nvPr/>
        </p:nvSpPr>
        <p:spPr>
          <a:xfrm>
            <a:off x="7170092" y="2882888"/>
            <a:ext cx="758456" cy="123111"/>
          </a:xfrm>
          <a:prstGeom prst="rect">
            <a:avLst/>
          </a:prstGeom>
          <a:noFill/>
        </p:spPr>
        <p:txBody>
          <a:bodyPr wrap="square" lIns="0" tIns="0" rIns="0" bIns="0">
            <a:spAutoFit/>
          </a:bodyPr>
          <a:lstStyle/>
          <a:p>
            <a:pPr algn="ctr"/>
            <a:r>
              <a:rPr lang="en-US" sz="800" dirty="0"/>
              <a:t>Malware</a:t>
            </a:r>
            <a:endParaRPr lang="en-US" sz="800" b="1" dirty="0"/>
          </a:p>
        </p:txBody>
      </p:sp>
    </p:spTree>
    <p:extLst>
      <p:ext uri="{BB962C8B-B14F-4D97-AF65-F5344CB8AC3E}">
        <p14:creationId xmlns:p14="http://schemas.microsoft.com/office/powerpoint/2010/main" val="29213214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AFB920-2A5D-004C-A30E-37B05C34F736}"/>
              </a:ext>
            </a:extLst>
          </p:cNvPr>
          <p:cNvSpPr/>
          <p:nvPr/>
        </p:nvSpPr>
        <p:spPr>
          <a:xfrm>
            <a:off x="-1" y="0"/>
            <a:ext cx="5427133" cy="5143500"/>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49048B-9675-804E-919D-A3A139F7DB9F}"/>
              </a:ext>
            </a:extLst>
          </p:cNvPr>
          <p:cNvSpPr>
            <a:spLocks noGrp="1"/>
          </p:cNvSpPr>
          <p:nvPr>
            <p:ph type="title"/>
          </p:nvPr>
        </p:nvSpPr>
        <p:spPr>
          <a:xfrm>
            <a:off x="331305" y="1641844"/>
            <a:ext cx="4722360" cy="1859812"/>
          </a:xfrm>
        </p:spPr>
        <p:txBody>
          <a:bodyPr anchor="ctr"/>
          <a:lstStyle/>
          <a:p>
            <a:r>
              <a:rPr lang="en-US" sz="2800" dirty="0"/>
              <a:t>Protecting People - </a:t>
            </a:r>
            <a:br>
              <a:rPr lang="en-US" sz="2800" dirty="0"/>
            </a:br>
            <a:r>
              <a:rPr lang="en-US" sz="2800" dirty="0"/>
              <a:t>The Cybersecurity Cornerstone</a:t>
            </a:r>
          </a:p>
        </p:txBody>
      </p:sp>
    </p:spTree>
    <p:extLst>
      <p:ext uri="{BB962C8B-B14F-4D97-AF65-F5344CB8AC3E}">
        <p14:creationId xmlns:p14="http://schemas.microsoft.com/office/powerpoint/2010/main" val="9238016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Rectangle 1074">
            <a:extLst>
              <a:ext uri="{FF2B5EF4-FFF2-40B4-BE49-F238E27FC236}">
                <a16:creationId xmlns:a16="http://schemas.microsoft.com/office/drawing/2014/main" id="{88BCAE48-E7A5-15BC-2B7D-3460EB87CA0D}"/>
              </a:ext>
            </a:extLst>
          </p:cNvPr>
          <p:cNvSpPr/>
          <p:nvPr/>
        </p:nvSpPr>
        <p:spPr>
          <a:xfrm>
            <a:off x="336550" y="857250"/>
            <a:ext cx="8468712" cy="38227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6" name="Straight Connector 95">
            <a:extLst>
              <a:ext uri="{FF2B5EF4-FFF2-40B4-BE49-F238E27FC236}">
                <a16:creationId xmlns:a16="http://schemas.microsoft.com/office/drawing/2014/main" id="{B788BC60-501F-1A8E-B75E-D329E176FD85}"/>
              </a:ext>
            </a:extLst>
          </p:cNvPr>
          <p:cNvCxnSpPr>
            <a:cxnSpLocks/>
          </p:cNvCxnSpPr>
          <p:nvPr/>
        </p:nvCxnSpPr>
        <p:spPr>
          <a:xfrm>
            <a:off x="452438" y="2534816"/>
            <a:ext cx="8272462"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D05DA61-4820-07B5-8861-FA01EAC91F83}"/>
              </a:ext>
            </a:extLst>
          </p:cNvPr>
          <p:cNvSpPr>
            <a:spLocks noGrp="1"/>
          </p:cNvSpPr>
          <p:nvPr>
            <p:ph type="title"/>
          </p:nvPr>
        </p:nvSpPr>
        <p:spPr/>
        <p:txBody>
          <a:bodyPr/>
          <a:lstStyle/>
          <a:p>
            <a:r>
              <a:rPr lang="en-GB" sz="2800" dirty="0"/>
              <a:t>Protecting People</a:t>
            </a:r>
            <a:endParaRPr lang="en-IN" sz="2800" dirty="0"/>
          </a:p>
        </p:txBody>
      </p:sp>
      <p:grpSp>
        <p:nvGrpSpPr>
          <p:cNvPr id="1092" name="Group 1091">
            <a:extLst>
              <a:ext uri="{FF2B5EF4-FFF2-40B4-BE49-F238E27FC236}">
                <a16:creationId xmlns:a16="http://schemas.microsoft.com/office/drawing/2014/main" id="{8E7242BA-5D42-6C46-B789-50B84AC65797}"/>
              </a:ext>
            </a:extLst>
          </p:cNvPr>
          <p:cNvGrpSpPr/>
          <p:nvPr/>
        </p:nvGrpSpPr>
        <p:grpSpPr>
          <a:xfrm>
            <a:off x="443278" y="1961949"/>
            <a:ext cx="133038" cy="2424315"/>
            <a:chOff x="443278" y="1961949"/>
            <a:chExt cx="133038" cy="2424315"/>
          </a:xfrm>
        </p:grpSpPr>
        <p:sp>
          <p:nvSpPr>
            <p:cNvPr id="5" name="Rectangle 4">
              <a:extLst>
                <a:ext uri="{FF2B5EF4-FFF2-40B4-BE49-F238E27FC236}">
                  <a16:creationId xmlns:a16="http://schemas.microsoft.com/office/drawing/2014/main" id="{FBAE3F5E-8FE9-8966-F18F-3123C4377701}"/>
                </a:ext>
              </a:extLst>
            </p:cNvPr>
            <p:cNvSpPr/>
            <p:nvPr/>
          </p:nvSpPr>
          <p:spPr>
            <a:xfrm>
              <a:off x="443278" y="1961949"/>
              <a:ext cx="133038" cy="2424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7" name="TextBox 96">
              <a:extLst>
                <a:ext uri="{FF2B5EF4-FFF2-40B4-BE49-F238E27FC236}">
                  <a16:creationId xmlns:a16="http://schemas.microsoft.com/office/drawing/2014/main" id="{10475DD6-E1CB-51C9-8585-0198541DD9D9}"/>
                </a:ext>
              </a:extLst>
            </p:cNvPr>
            <p:cNvSpPr txBox="1"/>
            <p:nvPr/>
          </p:nvSpPr>
          <p:spPr>
            <a:xfrm>
              <a:off x="459697" y="1980477"/>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78%</a:t>
              </a:r>
            </a:p>
          </p:txBody>
        </p:sp>
      </p:grpSp>
      <p:grpSp>
        <p:nvGrpSpPr>
          <p:cNvPr id="1093" name="Group 1092">
            <a:extLst>
              <a:ext uri="{FF2B5EF4-FFF2-40B4-BE49-F238E27FC236}">
                <a16:creationId xmlns:a16="http://schemas.microsoft.com/office/drawing/2014/main" id="{ED72D483-877E-9105-1B4C-120822B30821}"/>
              </a:ext>
            </a:extLst>
          </p:cNvPr>
          <p:cNvGrpSpPr/>
          <p:nvPr/>
        </p:nvGrpSpPr>
        <p:grpSpPr>
          <a:xfrm>
            <a:off x="595519" y="2366984"/>
            <a:ext cx="133038" cy="2019280"/>
            <a:chOff x="595519" y="2366984"/>
            <a:chExt cx="133038" cy="2019280"/>
          </a:xfrm>
        </p:grpSpPr>
        <p:sp>
          <p:nvSpPr>
            <p:cNvPr id="3" name="Rectangle 2">
              <a:extLst>
                <a:ext uri="{FF2B5EF4-FFF2-40B4-BE49-F238E27FC236}">
                  <a16:creationId xmlns:a16="http://schemas.microsoft.com/office/drawing/2014/main" id="{6FE732EC-8CF1-801B-E2A9-4B4AF02D9B9B}"/>
                </a:ext>
              </a:extLst>
            </p:cNvPr>
            <p:cNvSpPr/>
            <p:nvPr/>
          </p:nvSpPr>
          <p:spPr>
            <a:xfrm>
              <a:off x="595519" y="2366984"/>
              <a:ext cx="133038" cy="20192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TextBox 97">
              <a:extLst>
                <a:ext uri="{FF2B5EF4-FFF2-40B4-BE49-F238E27FC236}">
                  <a16:creationId xmlns:a16="http://schemas.microsoft.com/office/drawing/2014/main" id="{8C4FFB39-22C0-29F9-7DCB-C63B6D49A146}"/>
                </a:ext>
              </a:extLst>
            </p:cNvPr>
            <p:cNvSpPr txBox="1"/>
            <p:nvPr/>
          </p:nvSpPr>
          <p:spPr>
            <a:xfrm>
              <a:off x="609940" y="2392433"/>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65%</a:t>
              </a:r>
            </a:p>
          </p:txBody>
        </p:sp>
      </p:grpSp>
      <p:grpSp>
        <p:nvGrpSpPr>
          <p:cNvPr id="1094" name="Group 1093">
            <a:extLst>
              <a:ext uri="{FF2B5EF4-FFF2-40B4-BE49-F238E27FC236}">
                <a16:creationId xmlns:a16="http://schemas.microsoft.com/office/drawing/2014/main" id="{A9E9F5B2-C2AC-11B1-B631-68C795C4DD23}"/>
              </a:ext>
            </a:extLst>
          </p:cNvPr>
          <p:cNvGrpSpPr/>
          <p:nvPr/>
        </p:nvGrpSpPr>
        <p:grpSpPr>
          <a:xfrm>
            <a:off x="747761" y="2470522"/>
            <a:ext cx="133038" cy="1915742"/>
            <a:chOff x="747761" y="2470522"/>
            <a:chExt cx="133038" cy="1915742"/>
          </a:xfrm>
        </p:grpSpPr>
        <p:sp>
          <p:nvSpPr>
            <p:cNvPr id="4" name="Rectangle 3">
              <a:extLst>
                <a:ext uri="{FF2B5EF4-FFF2-40B4-BE49-F238E27FC236}">
                  <a16:creationId xmlns:a16="http://schemas.microsoft.com/office/drawing/2014/main" id="{EB45BAFF-D42B-A460-7C69-FADFB6C9B1AA}"/>
                </a:ext>
              </a:extLst>
            </p:cNvPr>
            <p:cNvSpPr/>
            <p:nvPr/>
          </p:nvSpPr>
          <p:spPr>
            <a:xfrm>
              <a:off x="747761" y="2470522"/>
              <a:ext cx="133038" cy="19157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TextBox 98">
              <a:extLst>
                <a:ext uri="{FF2B5EF4-FFF2-40B4-BE49-F238E27FC236}">
                  <a16:creationId xmlns:a16="http://schemas.microsoft.com/office/drawing/2014/main" id="{31532571-6964-A9B7-419D-CAE2EB0EBA6D}"/>
                </a:ext>
              </a:extLst>
            </p:cNvPr>
            <p:cNvSpPr txBox="1"/>
            <p:nvPr/>
          </p:nvSpPr>
          <p:spPr>
            <a:xfrm>
              <a:off x="747761" y="2485302"/>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62%</a:t>
              </a:r>
            </a:p>
          </p:txBody>
        </p:sp>
      </p:grpSp>
      <p:grpSp>
        <p:nvGrpSpPr>
          <p:cNvPr id="1098" name="Group 1097">
            <a:extLst>
              <a:ext uri="{FF2B5EF4-FFF2-40B4-BE49-F238E27FC236}">
                <a16:creationId xmlns:a16="http://schemas.microsoft.com/office/drawing/2014/main" id="{6C1C64C5-CDB2-4483-9F7F-5155FF086D40}"/>
              </a:ext>
            </a:extLst>
          </p:cNvPr>
          <p:cNvGrpSpPr/>
          <p:nvPr/>
        </p:nvGrpSpPr>
        <p:grpSpPr>
          <a:xfrm>
            <a:off x="1443191" y="2121694"/>
            <a:ext cx="133038" cy="2264570"/>
            <a:chOff x="1478116" y="2121694"/>
            <a:chExt cx="133038" cy="2264570"/>
          </a:xfrm>
        </p:grpSpPr>
        <p:sp>
          <p:nvSpPr>
            <p:cNvPr id="11" name="Rectangle 10">
              <a:extLst>
                <a:ext uri="{FF2B5EF4-FFF2-40B4-BE49-F238E27FC236}">
                  <a16:creationId xmlns:a16="http://schemas.microsoft.com/office/drawing/2014/main" id="{21C2D5C5-380D-3DEE-A914-5DD93B57CB57}"/>
                </a:ext>
              </a:extLst>
            </p:cNvPr>
            <p:cNvSpPr/>
            <p:nvPr/>
          </p:nvSpPr>
          <p:spPr>
            <a:xfrm>
              <a:off x="1478116" y="2121694"/>
              <a:ext cx="133038" cy="22645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TextBox 99">
              <a:extLst>
                <a:ext uri="{FF2B5EF4-FFF2-40B4-BE49-F238E27FC236}">
                  <a16:creationId xmlns:a16="http://schemas.microsoft.com/office/drawing/2014/main" id="{F9E4B8D2-A85A-395A-CFC7-1B10D4C82C34}"/>
                </a:ext>
              </a:extLst>
            </p:cNvPr>
            <p:cNvSpPr txBox="1"/>
            <p:nvPr/>
          </p:nvSpPr>
          <p:spPr>
            <a:xfrm>
              <a:off x="1491736" y="213578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73%</a:t>
              </a:r>
            </a:p>
          </p:txBody>
        </p:sp>
      </p:grpSp>
      <p:grpSp>
        <p:nvGrpSpPr>
          <p:cNvPr id="1095" name="Group 1094">
            <a:extLst>
              <a:ext uri="{FF2B5EF4-FFF2-40B4-BE49-F238E27FC236}">
                <a16:creationId xmlns:a16="http://schemas.microsoft.com/office/drawing/2014/main" id="{D00101A4-1D25-E017-BE73-4E667FF696AA}"/>
              </a:ext>
            </a:extLst>
          </p:cNvPr>
          <p:cNvGrpSpPr/>
          <p:nvPr/>
        </p:nvGrpSpPr>
        <p:grpSpPr>
          <a:xfrm>
            <a:off x="937448" y="2066925"/>
            <a:ext cx="137237" cy="2319338"/>
            <a:chOff x="956498" y="2066925"/>
            <a:chExt cx="137237" cy="2319338"/>
          </a:xfrm>
        </p:grpSpPr>
        <p:sp>
          <p:nvSpPr>
            <p:cNvPr id="8" name="Rectangle 7">
              <a:extLst>
                <a:ext uri="{FF2B5EF4-FFF2-40B4-BE49-F238E27FC236}">
                  <a16:creationId xmlns:a16="http://schemas.microsoft.com/office/drawing/2014/main" id="{BD2F4DA6-E1FD-7931-5707-34BA0C60E669}"/>
                </a:ext>
              </a:extLst>
            </p:cNvPr>
            <p:cNvSpPr/>
            <p:nvPr/>
          </p:nvSpPr>
          <p:spPr>
            <a:xfrm>
              <a:off x="960697" y="2066925"/>
              <a:ext cx="133038" cy="2319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1" name="TextBox 100">
              <a:extLst>
                <a:ext uri="{FF2B5EF4-FFF2-40B4-BE49-F238E27FC236}">
                  <a16:creationId xmlns:a16="http://schemas.microsoft.com/office/drawing/2014/main" id="{64284E16-78C9-CDC8-B07D-AFCD2247CFDD}"/>
                </a:ext>
              </a:extLst>
            </p:cNvPr>
            <p:cNvSpPr txBox="1"/>
            <p:nvPr/>
          </p:nvSpPr>
          <p:spPr>
            <a:xfrm>
              <a:off x="956498" y="2085252"/>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75%</a:t>
              </a:r>
            </a:p>
          </p:txBody>
        </p:sp>
      </p:grpSp>
      <p:grpSp>
        <p:nvGrpSpPr>
          <p:cNvPr id="1097" name="Group 1096">
            <a:extLst>
              <a:ext uri="{FF2B5EF4-FFF2-40B4-BE49-F238E27FC236}">
                <a16:creationId xmlns:a16="http://schemas.microsoft.com/office/drawing/2014/main" id="{EE62E06A-BB3F-AF33-99B2-7C341E7E4459}"/>
              </a:ext>
            </a:extLst>
          </p:cNvPr>
          <p:cNvGrpSpPr/>
          <p:nvPr/>
        </p:nvGrpSpPr>
        <p:grpSpPr>
          <a:xfrm>
            <a:off x="1246130" y="2647950"/>
            <a:ext cx="133038" cy="1738313"/>
            <a:chOff x="1265180" y="2647950"/>
            <a:chExt cx="133038" cy="1738313"/>
          </a:xfrm>
        </p:grpSpPr>
        <p:sp>
          <p:nvSpPr>
            <p:cNvPr id="7" name="Rectangle 6">
              <a:extLst>
                <a:ext uri="{FF2B5EF4-FFF2-40B4-BE49-F238E27FC236}">
                  <a16:creationId xmlns:a16="http://schemas.microsoft.com/office/drawing/2014/main" id="{CD6AFD60-A8B8-2B30-7089-29E2E442BC4E}"/>
                </a:ext>
              </a:extLst>
            </p:cNvPr>
            <p:cNvSpPr/>
            <p:nvPr/>
          </p:nvSpPr>
          <p:spPr>
            <a:xfrm>
              <a:off x="1265180" y="2647950"/>
              <a:ext cx="133038" cy="1738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4" name="TextBox 103">
              <a:extLst>
                <a:ext uri="{FF2B5EF4-FFF2-40B4-BE49-F238E27FC236}">
                  <a16:creationId xmlns:a16="http://schemas.microsoft.com/office/drawing/2014/main" id="{56F16EAF-B75A-A09A-1DAA-28708AE19A06}"/>
                </a:ext>
              </a:extLst>
            </p:cNvPr>
            <p:cNvSpPr txBox="1"/>
            <p:nvPr/>
          </p:nvSpPr>
          <p:spPr>
            <a:xfrm>
              <a:off x="1265180" y="2663624"/>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56%</a:t>
              </a:r>
            </a:p>
          </p:txBody>
        </p:sp>
      </p:grpSp>
      <p:grpSp>
        <p:nvGrpSpPr>
          <p:cNvPr id="1096" name="Group 1095">
            <a:extLst>
              <a:ext uri="{FF2B5EF4-FFF2-40B4-BE49-F238E27FC236}">
                <a16:creationId xmlns:a16="http://schemas.microsoft.com/office/drawing/2014/main" id="{869900FF-6A9E-D5CB-2C75-3D29A031D45B}"/>
              </a:ext>
            </a:extLst>
          </p:cNvPr>
          <p:cNvGrpSpPr/>
          <p:nvPr/>
        </p:nvGrpSpPr>
        <p:grpSpPr>
          <a:xfrm>
            <a:off x="1093888" y="2502628"/>
            <a:ext cx="133038" cy="1883635"/>
            <a:chOff x="1112938" y="2502628"/>
            <a:chExt cx="133038" cy="1883635"/>
          </a:xfrm>
        </p:grpSpPr>
        <p:sp>
          <p:nvSpPr>
            <p:cNvPr id="6" name="Rectangle 5">
              <a:extLst>
                <a:ext uri="{FF2B5EF4-FFF2-40B4-BE49-F238E27FC236}">
                  <a16:creationId xmlns:a16="http://schemas.microsoft.com/office/drawing/2014/main" id="{FC1F9E36-5862-CFEA-6FA3-70633393D2E1}"/>
                </a:ext>
              </a:extLst>
            </p:cNvPr>
            <p:cNvSpPr/>
            <p:nvPr/>
          </p:nvSpPr>
          <p:spPr>
            <a:xfrm>
              <a:off x="1112938" y="2502628"/>
              <a:ext cx="133038" cy="18836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5" name="TextBox 104">
              <a:extLst>
                <a:ext uri="{FF2B5EF4-FFF2-40B4-BE49-F238E27FC236}">
                  <a16:creationId xmlns:a16="http://schemas.microsoft.com/office/drawing/2014/main" id="{78D7AACE-A9B7-9527-4AE2-FE5CBC592F08}"/>
                </a:ext>
              </a:extLst>
            </p:cNvPr>
            <p:cNvSpPr txBox="1"/>
            <p:nvPr/>
          </p:nvSpPr>
          <p:spPr>
            <a:xfrm>
              <a:off x="1121034" y="2518640"/>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61%</a:t>
              </a:r>
            </a:p>
          </p:txBody>
        </p:sp>
      </p:grpSp>
      <p:sp>
        <p:nvSpPr>
          <p:cNvPr id="1066" name="Graphic 62">
            <a:extLst>
              <a:ext uri="{FF2B5EF4-FFF2-40B4-BE49-F238E27FC236}">
                <a16:creationId xmlns:a16="http://schemas.microsoft.com/office/drawing/2014/main" id="{685AB877-0E59-7298-7F2B-FA602CEE208C}"/>
              </a:ext>
            </a:extLst>
          </p:cNvPr>
          <p:cNvSpPr/>
          <p:nvPr/>
        </p:nvSpPr>
        <p:spPr>
          <a:xfrm>
            <a:off x="4190380" y="1531582"/>
            <a:ext cx="422910" cy="422947"/>
          </a:xfrm>
          <a:custGeom>
            <a:avLst/>
            <a:gdLst>
              <a:gd name="connsiteX0" fmla="*/ 1543050 w 3085828"/>
              <a:gd name="connsiteY0" fmla="*/ 0 h 3086100"/>
              <a:gd name="connsiteX1" fmla="*/ 0 w 3085828"/>
              <a:gd name="connsiteY1" fmla="*/ 1543050 h 3086100"/>
              <a:gd name="connsiteX2" fmla="*/ 1543050 w 3085828"/>
              <a:gd name="connsiteY2" fmla="*/ 3086100 h 3086100"/>
              <a:gd name="connsiteX3" fmla="*/ 1847670 w 3085828"/>
              <a:gd name="connsiteY3" fmla="*/ 3056018 h 3086100"/>
              <a:gd name="connsiteX4" fmla="*/ 1842909 w 3085828"/>
              <a:gd name="connsiteY4" fmla="*/ 2813370 h 3086100"/>
              <a:gd name="connsiteX5" fmla="*/ 1888172 w 3085828"/>
              <a:gd name="connsiteY5" fmla="*/ 2417070 h 3086100"/>
              <a:gd name="connsiteX6" fmla="*/ 1707378 w 3085828"/>
              <a:gd name="connsiteY6" fmla="*/ 2216613 h 3086100"/>
              <a:gd name="connsiteX7" fmla="*/ 1653099 w 3085828"/>
              <a:gd name="connsiteY7" fmla="*/ 2091501 h 3086100"/>
              <a:gd name="connsiteX8" fmla="*/ 1737452 w 3085828"/>
              <a:gd name="connsiteY8" fmla="*/ 1883579 h 3086100"/>
              <a:gd name="connsiteX9" fmla="*/ 1740406 w 3085828"/>
              <a:gd name="connsiteY9" fmla="*/ 1812746 h 3086100"/>
              <a:gd name="connsiteX10" fmla="*/ 1663511 w 3085828"/>
              <a:gd name="connsiteY10" fmla="*/ 1761568 h 3086100"/>
              <a:gd name="connsiteX11" fmla="*/ 1619798 w 3085828"/>
              <a:gd name="connsiteY11" fmla="*/ 1787168 h 3086100"/>
              <a:gd name="connsiteX12" fmla="*/ 1487221 w 3085828"/>
              <a:gd name="connsiteY12" fmla="*/ 1716335 h 3086100"/>
              <a:gd name="connsiteX13" fmla="*/ 1431422 w 3085828"/>
              <a:gd name="connsiteY13" fmla="*/ 1638036 h 3086100"/>
              <a:gd name="connsiteX14" fmla="*/ 1359038 w 3085828"/>
              <a:gd name="connsiteY14" fmla="*/ 1615419 h 3086100"/>
              <a:gd name="connsiteX15" fmla="*/ 1077291 w 3085828"/>
              <a:gd name="connsiteY15" fmla="*/ 1506884 h 3086100"/>
              <a:gd name="connsiteX16" fmla="*/ 962709 w 3085828"/>
              <a:gd name="connsiteY16" fmla="*/ 1363777 h 3086100"/>
              <a:gd name="connsiteX17" fmla="*/ 870376 w 3085828"/>
              <a:gd name="connsiteY17" fmla="*/ 1217569 h 3086100"/>
              <a:gd name="connsiteX18" fmla="*/ 825480 w 3085828"/>
              <a:gd name="connsiteY18" fmla="*/ 1127176 h 3086100"/>
              <a:gd name="connsiteX19" fmla="*/ 869200 w 3085828"/>
              <a:gd name="connsiteY19" fmla="*/ 1303473 h 3086100"/>
              <a:gd name="connsiteX20" fmla="*/ 805935 w 3085828"/>
              <a:gd name="connsiteY20" fmla="*/ 1220516 h 3086100"/>
              <a:gd name="connsiteX21" fmla="*/ 741127 w 3085828"/>
              <a:gd name="connsiteY21" fmla="*/ 1012601 h 3086100"/>
              <a:gd name="connsiteX22" fmla="*/ 777264 w 3085828"/>
              <a:gd name="connsiteY22" fmla="*/ 626838 h 3086100"/>
              <a:gd name="connsiteX23" fmla="*/ 819426 w 3085828"/>
              <a:gd name="connsiteY23" fmla="*/ 599710 h 3086100"/>
              <a:gd name="connsiteX24" fmla="*/ 792305 w 3085828"/>
              <a:gd name="connsiteY24" fmla="*/ 355651 h 3086100"/>
              <a:gd name="connsiteX25" fmla="*/ 590408 w 3085828"/>
              <a:gd name="connsiteY25" fmla="*/ 409930 h 3086100"/>
              <a:gd name="connsiteX26" fmla="*/ 846547 w 3085828"/>
              <a:gd name="connsiteY26" fmla="*/ 209471 h 3086100"/>
              <a:gd name="connsiteX27" fmla="*/ 1101135 w 3085828"/>
              <a:gd name="connsiteY27" fmla="*/ 220005 h 3086100"/>
              <a:gd name="connsiteX28" fmla="*/ 1162843 w 3085828"/>
              <a:gd name="connsiteY28" fmla="*/ 210992 h 3086100"/>
              <a:gd name="connsiteX29" fmla="*/ 1241141 w 3085828"/>
              <a:gd name="connsiteY29" fmla="*/ 180912 h 3086100"/>
              <a:gd name="connsiteX30" fmla="*/ 1426447 w 3085828"/>
              <a:gd name="connsiteY30" fmla="*/ 263862 h 3086100"/>
              <a:gd name="connsiteX31" fmla="*/ 1450614 w 3085828"/>
              <a:gd name="connsiteY31" fmla="*/ 309124 h 3086100"/>
              <a:gd name="connsiteX32" fmla="*/ 1369215 w 3085828"/>
              <a:gd name="connsiteY32" fmla="*/ 376894 h 3086100"/>
              <a:gd name="connsiteX33" fmla="*/ 1488272 w 3085828"/>
              <a:gd name="connsiteY33" fmla="*/ 508068 h 3086100"/>
              <a:gd name="connsiteX34" fmla="*/ 1557592 w 3085828"/>
              <a:gd name="connsiteY34" fmla="*/ 387460 h 3086100"/>
              <a:gd name="connsiteX35" fmla="*/ 1643495 w 3085828"/>
              <a:gd name="connsiteY35" fmla="*/ 373969 h 3086100"/>
              <a:gd name="connsiteX36" fmla="*/ 1755234 w 3085828"/>
              <a:gd name="connsiteY36" fmla="*/ 393257 h 3086100"/>
              <a:gd name="connsiteX37" fmla="*/ 1950959 w 3085828"/>
              <a:gd name="connsiteY37" fmla="*/ 530714 h 3086100"/>
              <a:gd name="connsiteX38" fmla="*/ 1914822 w 3085828"/>
              <a:gd name="connsiteY38" fmla="*/ 661888 h 3086100"/>
              <a:gd name="connsiteX39" fmla="*/ 1853115 w 3085828"/>
              <a:gd name="connsiteY39" fmla="*/ 728246 h 3086100"/>
              <a:gd name="connsiteX40" fmla="*/ 1785346 w 3085828"/>
              <a:gd name="connsiteY40" fmla="*/ 743287 h 3086100"/>
              <a:gd name="connsiteX41" fmla="*/ 1783795 w 3085828"/>
              <a:gd name="connsiteY41" fmla="*/ 791511 h 3086100"/>
              <a:gd name="connsiteX42" fmla="*/ 1688905 w 3085828"/>
              <a:gd name="connsiteY42" fmla="*/ 973856 h 3086100"/>
              <a:gd name="connsiteX43" fmla="*/ 1587960 w 3085828"/>
              <a:gd name="connsiteY43" fmla="*/ 1098968 h 3086100"/>
              <a:gd name="connsiteX44" fmla="*/ 1603001 w 3085828"/>
              <a:gd name="connsiteY44" fmla="*/ 1248136 h 3086100"/>
              <a:gd name="connsiteX45" fmla="*/ 1313679 w 3085828"/>
              <a:gd name="connsiteY45" fmla="*/ 1157751 h 3086100"/>
              <a:gd name="connsiteX46" fmla="*/ 1184056 w 3085828"/>
              <a:gd name="connsiteY46" fmla="*/ 1397305 h 3086100"/>
              <a:gd name="connsiteX47" fmla="*/ 1426704 w 3085828"/>
              <a:gd name="connsiteY47" fmla="*/ 1376202 h 3086100"/>
              <a:gd name="connsiteX48" fmla="*/ 1423743 w 3085828"/>
              <a:gd name="connsiteY48" fmla="*/ 1493739 h 3086100"/>
              <a:gd name="connsiteX49" fmla="*/ 1548855 w 3085828"/>
              <a:gd name="connsiteY49" fmla="*/ 1626316 h 3086100"/>
              <a:gd name="connsiteX50" fmla="*/ 1750752 w 3085828"/>
              <a:gd name="connsiteY50" fmla="*/ 1746924 h 3086100"/>
              <a:gd name="connsiteX51" fmla="*/ 1918033 w 3085828"/>
              <a:gd name="connsiteY51" fmla="*/ 1647537 h 3086100"/>
              <a:gd name="connsiteX52" fmla="*/ 2145648 w 3085828"/>
              <a:gd name="connsiteY52" fmla="*/ 1670153 h 3086100"/>
              <a:gd name="connsiteX53" fmla="*/ 2413874 w 3085828"/>
              <a:gd name="connsiteY53" fmla="*/ 1775610 h 3086100"/>
              <a:gd name="connsiteX54" fmla="*/ 2475589 w 3085828"/>
              <a:gd name="connsiteY54" fmla="*/ 1902132 h 3086100"/>
              <a:gd name="connsiteX55" fmla="*/ 2755895 w 3085828"/>
              <a:gd name="connsiteY55" fmla="*/ 1971445 h 3086100"/>
              <a:gd name="connsiteX56" fmla="*/ 2487669 w 3085828"/>
              <a:gd name="connsiteY56" fmla="*/ 2476265 h 3086100"/>
              <a:gd name="connsiteX57" fmla="*/ 2302363 w 3085828"/>
              <a:gd name="connsiteY57" fmla="*/ 2676722 h 3086100"/>
              <a:gd name="connsiteX58" fmla="*/ 2022057 w 3085828"/>
              <a:gd name="connsiteY58" fmla="*/ 2874107 h 3086100"/>
              <a:gd name="connsiteX59" fmla="*/ 1878943 w 3085828"/>
              <a:gd name="connsiteY59" fmla="*/ 3049883 h 3086100"/>
              <a:gd name="connsiteX60" fmla="*/ 3085828 w 3085828"/>
              <a:gd name="connsiteY60" fmla="*/ 1543572 h 3086100"/>
              <a:gd name="connsiteX61" fmla="*/ 1542778 w 3085828"/>
              <a:gd name="connsiteY61" fmla="*/ 523 h 3086100"/>
              <a:gd name="connsiteX62" fmla="*/ 1904763 w 3085828"/>
              <a:gd name="connsiteY62" fmla="*/ 1448189 h 3086100"/>
              <a:gd name="connsiteX63" fmla="*/ 1732977 w 3085828"/>
              <a:gd name="connsiteY63" fmla="*/ 1430047 h 3086100"/>
              <a:gd name="connsiteX64" fmla="*/ 1543050 w 3085828"/>
              <a:gd name="connsiteY64" fmla="*/ 1368340 h 3086100"/>
              <a:gd name="connsiteX65" fmla="*/ 1580737 w 3085828"/>
              <a:gd name="connsiteY65" fmla="*/ 1338258 h 3086100"/>
              <a:gd name="connsiteX66" fmla="*/ 1824796 w 3085828"/>
              <a:gd name="connsiteY66" fmla="*/ 1428644 h 3086100"/>
              <a:gd name="connsiteX67" fmla="*/ 1913661 w 3085828"/>
              <a:gd name="connsiteY67" fmla="*/ 1417078 h 3086100"/>
              <a:gd name="connsiteX68" fmla="*/ 1904645 w 3085828"/>
              <a:gd name="connsiteY68" fmla="*/ 1448189 h 3086100"/>
              <a:gd name="connsiteX69" fmla="*/ 1399943 w 3085828"/>
              <a:gd name="connsiteY69" fmla="*/ 153717 h 3086100"/>
              <a:gd name="connsiteX70" fmla="*/ 1420120 w 3085828"/>
              <a:gd name="connsiteY70" fmla="*/ 122087 h 3086100"/>
              <a:gd name="connsiteX71" fmla="*/ 1430136 w 3085828"/>
              <a:gd name="connsiteY71" fmla="*/ 90457 h 3086100"/>
              <a:gd name="connsiteX72" fmla="*/ 1542389 w 3085828"/>
              <a:gd name="connsiteY72" fmla="*/ 98034 h 3086100"/>
              <a:gd name="connsiteX73" fmla="*/ 1399907 w 3085828"/>
              <a:gd name="connsiteY73" fmla="*/ 153832 h 3086100"/>
              <a:gd name="connsiteX74" fmla="*/ 1669573 w 3085828"/>
              <a:gd name="connsiteY74" fmla="*/ 349670 h 3086100"/>
              <a:gd name="connsiteX75" fmla="*/ 1559641 w 3085828"/>
              <a:gd name="connsiteY75" fmla="*/ 322549 h 3086100"/>
              <a:gd name="connsiteX76" fmla="*/ 1481343 w 3085828"/>
              <a:gd name="connsiteY76" fmla="*/ 236645 h 3086100"/>
              <a:gd name="connsiteX77" fmla="*/ 1431576 w 3085828"/>
              <a:gd name="connsiteY77" fmla="*/ 198956 h 3086100"/>
              <a:gd name="connsiteX78" fmla="*/ 1585249 w 3085828"/>
              <a:gd name="connsiteY78" fmla="*/ 215546 h 3086100"/>
              <a:gd name="connsiteX79" fmla="*/ 1707289 w 3085828"/>
              <a:gd name="connsiteY79" fmla="*/ 298492 h 3086100"/>
              <a:gd name="connsiteX80" fmla="*/ 1669602 w 3085828"/>
              <a:gd name="connsiteY80" fmla="*/ 349670 h 3086100"/>
              <a:gd name="connsiteX81" fmla="*/ 1996582 w 3085828"/>
              <a:gd name="connsiteY81" fmla="*/ 339133 h 3086100"/>
              <a:gd name="connsiteX82" fmla="*/ 1785559 w 3085828"/>
              <a:gd name="connsiteY82" fmla="*/ 227651 h 3086100"/>
              <a:gd name="connsiteX83" fmla="*/ 1564638 w 3085828"/>
              <a:gd name="connsiteY83" fmla="*/ 137268 h 3086100"/>
              <a:gd name="connsiteX84" fmla="*/ 1588173 w 3085828"/>
              <a:gd name="connsiteY84" fmla="*/ 58969 h 3086100"/>
              <a:gd name="connsiteX85" fmla="*/ 1809726 w 3085828"/>
              <a:gd name="connsiteY85" fmla="*/ 78516 h 3086100"/>
              <a:gd name="connsiteX86" fmla="*/ 1954390 w 3085828"/>
              <a:gd name="connsiteY86" fmla="*/ 198235 h 3086100"/>
              <a:gd name="connsiteX87" fmla="*/ 1996552 w 3085828"/>
              <a:gd name="connsiteY87" fmla="*/ 339309 h 308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085828" h="3086100">
                <a:moveTo>
                  <a:pt x="1543050" y="0"/>
                </a:moveTo>
                <a:cubicBezTo>
                  <a:pt x="690919" y="0"/>
                  <a:pt x="0" y="690897"/>
                  <a:pt x="0" y="1543050"/>
                </a:cubicBezTo>
                <a:cubicBezTo>
                  <a:pt x="0" y="2395203"/>
                  <a:pt x="690897" y="3086100"/>
                  <a:pt x="1543050" y="3086100"/>
                </a:cubicBezTo>
                <a:cubicBezTo>
                  <a:pt x="1647324" y="3086100"/>
                  <a:pt x="1749165" y="3075681"/>
                  <a:pt x="1847670" y="3056018"/>
                </a:cubicBezTo>
                <a:cubicBezTo>
                  <a:pt x="1807948" y="3036987"/>
                  <a:pt x="1803701" y="2894652"/>
                  <a:pt x="1842909" y="2813370"/>
                </a:cubicBezTo>
                <a:cubicBezTo>
                  <a:pt x="1886621" y="2722984"/>
                  <a:pt x="2023703" y="2493966"/>
                  <a:pt x="1888172" y="2417070"/>
                </a:cubicBezTo>
                <a:cubicBezTo>
                  <a:pt x="1752640" y="2340175"/>
                  <a:pt x="1790181" y="2305589"/>
                  <a:pt x="1707378" y="2216613"/>
                </a:cubicBezTo>
                <a:cubicBezTo>
                  <a:pt x="1624575" y="2127638"/>
                  <a:pt x="1658382" y="2114375"/>
                  <a:pt x="1653099" y="2091501"/>
                </a:cubicBezTo>
                <a:cubicBezTo>
                  <a:pt x="1634957" y="2013203"/>
                  <a:pt x="1732948" y="1895666"/>
                  <a:pt x="1737452" y="1883579"/>
                </a:cubicBezTo>
                <a:cubicBezTo>
                  <a:pt x="1741957" y="1871492"/>
                  <a:pt x="1741957" y="1826347"/>
                  <a:pt x="1740406" y="1812746"/>
                </a:cubicBezTo>
                <a:cubicBezTo>
                  <a:pt x="1738856" y="1799108"/>
                  <a:pt x="1678699" y="1762971"/>
                  <a:pt x="1663511" y="1761568"/>
                </a:cubicBezTo>
                <a:cubicBezTo>
                  <a:pt x="1648330" y="1760157"/>
                  <a:pt x="1640894" y="1785735"/>
                  <a:pt x="1619798" y="1787168"/>
                </a:cubicBezTo>
                <a:cubicBezTo>
                  <a:pt x="1598703" y="1788579"/>
                  <a:pt x="1506766" y="1731368"/>
                  <a:pt x="1487221" y="1716335"/>
                </a:cubicBezTo>
                <a:cubicBezTo>
                  <a:pt x="1467676" y="1701294"/>
                  <a:pt x="1458550" y="1665157"/>
                  <a:pt x="1431422" y="1638036"/>
                </a:cubicBezTo>
                <a:cubicBezTo>
                  <a:pt x="1404301" y="1610907"/>
                  <a:pt x="1401347" y="1631974"/>
                  <a:pt x="1359038" y="1615419"/>
                </a:cubicBezTo>
                <a:cubicBezTo>
                  <a:pt x="1316729" y="1598828"/>
                  <a:pt x="1181197" y="1549053"/>
                  <a:pt x="1077291" y="1506884"/>
                </a:cubicBezTo>
                <a:cubicBezTo>
                  <a:pt x="973385" y="1464722"/>
                  <a:pt x="964259" y="1405564"/>
                  <a:pt x="962709" y="1363777"/>
                </a:cubicBezTo>
                <a:cubicBezTo>
                  <a:pt x="961159" y="1321982"/>
                  <a:pt x="899444" y="1261274"/>
                  <a:pt x="870376" y="1217569"/>
                </a:cubicBezTo>
                <a:cubicBezTo>
                  <a:pt x="841440" y="1173850"/>
                  <a:pt x="836047" y="1113553"/>
                  <a:pt x="825480" y="1127176"/>
                </a:cubicBezTo>
                <a:cubicBezTo>
                  <a:pt x="814951" y="1140814"/>
                  <a:pt x="879759" y="1298962"/>
                  <a:pt x="869200" y="1303473"/>
                </a:cubicBezTo>
                <a:cubicBezTo>
                  <a:pt x="858663" y="1307977"/>
                  <a:pt x="836017" y="1259753"/>
                  <a:pt x="805935" y="1220516"/>
                </a:cubicBezTo>
                <a:cubicBezTo>
                  <a:pt x="775853" y="1181315"/>
                  <a:pt x="837568" y="1202381"/>
                  <a:pt x="741127" y="1012601"/>
                </a:cubicBezTo>
                <a:cubicBezTo>
                  <a:pt x="644686" y="822813"/>
                  <a:pt x="771209" y="725976"/>
                  <a:pt x="777264" y="626838"/>
                </a:cubicBezTo>
                <a:cubicBezTo>
                  <a:pt x="783318" y="527694"/>
                  <a:pt x="858663" y="662975"/>
                  <a:pt x="819426" y="599710"/>
                </a:cubicBezTo>
                <a:cubicBezTo>
                  <a:pt x="780218" y="536452"/>
                  <a:pt x="822387" y="403875"/>
                  <a:pt x="792305" y="355651"/>
                </a:cubicBezTo>
                <a:cubicBezTo>
                  <a:pt x="762223" y="307427"/>
                  <a:pt x="590408" y="409930"/>
                  <a:pt x="590408" y="409930"/>
                </a:cubicBezTo>
                <a:cubicBezTo>
                  <a:pt x="594912" y="363256"/>
                  <a:pt x="741127" y="283407"/>
                  <a:pt x="846547" y="209471"/>
                </a:cubicBezTo>
                <a:cubicBezTo>
                  <a:pt x="952003" y="135537"/>
                  <a:pt x="1016407" y="192881"/>
                  <a:pt x="1101135" y="220005"/>
                </a:cubicBezTo>
                <a:cubicBezTo>
                  <a:pt x="1185863" y="247131"/>
                  <a:pt x="1191521" y="238144"/>
                  <a:pt x="1162843" y="210992"/>
                </a:cubicBezTo>
                <a:cubicBezTo>
                  <a:pt x="1134171" y="183868"/>
                  <a:pt x="1174930" y="170350"/>
                  <a:pt x="1241141" y="180912"/>
                </a:cubicBezTo>
                <a:cubicBezTo>
                  <a:pt x="1307360" y="191446"/>
                  <a:pt x="1325495" y="271298"/>
                  <a:pt x="1426447" y="263862"/>
                </a:cubicBezTo>
                <a:cubicBezTo>
                  <a:pt x="1527392" y="256396"/>
                  <a:pt x="1436984" y="283407"/>
                  <a:pt x="1450614" y="309124"/>
                </a:cubicBezTo>
                <a:cubicBezTo>
                  <a:pt x="1464252" y="334842"/>
                  <a:pt x="1435573" y="331741"/>
                  <a:pt x="1369215" y="376894"/>
                </a:cubicBezTo>
                <a:cubicBezTo>
                  <a:pt x="1302856" y="422017"/>
                  <a:pt x="1370765" y="422156"/>
                  <a:pt x="1488272" y="508068"/>
                </a:cubicBezTo>
                <a:cubicBezTo>
                  <a:pt x="1605808" y="593971"/>
                  <a:pt x="1569671" y="450835"/>
                  <a:pt x="1557592" y="387460"/>
                </a:cubicBezTo>
                <a:cubicBezTo>
                  <a:pt x="1545504" y="324055"/>
                  <a:pt x="1643495" y="373969"/>
                  <a:pt x="1643495" y="373969"/>
                </a:cubicBezTo>
                <a:cubicBezTo>
                  <a:pt x="1715886" y="422186"/>
                  <a:pt x="1702506" y="376666"/>
                  <a:pt x="1755234" y="393257"/>
                </a:cubicBezTo>
                <a:cubicBezTo>
                  <a:pt x="1807962" y="409849"/>
                  <a:pt x="1950959" y="530714"/>
                  <a:pt x="1950959" y="530714"/>
                </a:cubicBezTo>
                <a:cubicBezTo>
                  <a:pt x="1771568" y="628705"/>
                  <a:pt x="1884601" y="639242"/>
                  <a:pt x="1914822" y="661888"/>
                </a:cubicBezTo>
                <a:cubicBezTo>
                  <a:pt x="1945044" y="684504"/>
                  <a:pt x="1853115" y="728246"/>
                  <a:pt x="1853115" y="728246"/>
                </a:cubicBezTo>
                <a:cubicBezTo>
                  <a:pt x="1815428" y="690559"/>
                  <a:pt x="1809395" y="729797"/>
                  <a:pt x="1785346" y="743287"/>
                </a:cubicBezTo>
                <a:cubicBezTo>
                  <a:pt x="1761289" y="756778"/>
                  <a:pt x="1783795" y="791511"/>
                  <a:pt x="1783795" y="791511"/>
                </a:cubicBezTo>
                <a:cubicBezTo>
                  <a:pt x="1659051" y="811057"/>
                  <a:pt x="1687355" y="942230"/>
                  <a:pt x="1688905" y="973856"/>
                </a:cubicBezTo>
                <a:cubicBezTo>
                  <a:pt x="1690455" y="1005481"/>
                  <a:pt x="1609056" y="1053705"/>
                  <a:pt x="1587960" y="1098968"/>
                </a:cubicBezTo>
                <a:cubicBezTo>
                  <a:pt x="1566864" y="1144230"/>
                  <a:pt x="1642239" y="1242082"/>
                  <a:pt x="1603001" y="1248136"/>
                </a:cubicBezTo>
                <a:cubicBezTo>
                  <a:pt x="1563793" y="1254191"/>
                  <a:pt x="1524702" y="1100518"/>
                  <a:pt x="1313679" y="1157751"/>
                </a:cubicBezTo>
                <a:cubicBezTo>
                  <a:pt x="1250017" y="1174967"/>
                  <a:pt x="1108711" y="1248136"/>
                  <a:pt x="1184056" y="1397305"/>
                </a:cubicBezTo>
                <a:cubicBezTo>
                  <a:pt x="1259401" y="1546474"/>
                  <a:pt x="1384513" y="1355136"/>
                  <a:pt x="1426704" y="1376202"/>
                </a:cubicBezTo>
                <a:cubicBezTo>
                  <a:pt x="1468866" y="1397305"/>
                  <a:pt x="1414617" y="1492188"/>
                  <a:pt x="1423743" y="1493739"/>
                </a:cubicBezTo>
                <a:cubicBezTo>
                  <a:pt x="1432876" y="1495289"/>
                  <a:pt x="1542800" y="1497846"/>
                  <a:pt x="1548855" y="1626316"/>
                </a:cubicBezTo>
                <a:cubicBezTo>
                  <a:pt x="1554910" y="1754793"/>
                  <a:pt x="1716136" y="1743852"/>
                  <a:pt x="1750752" y="1746924"/>
                </a:cubicBezTo>
                <a:cubicBezTo>
                  <a:pt x="1785338" y="1750024"/>
                  <a:pt x="1901471" y="1652033"/>
                  <a:pt x="1918033" y="1647537"/>
                </a:cubicBezTo>
                <a:cubicBezTo>
                  <a:pt x="1934625" y="1643025"/>
                  <a:pt x="2000983" y="1587233"/>
                  <a:pt x="2145648" y="1670153"/>
                </a:cubicBezTo>
                <a:cubicBezTo>
                  <a:pt x="2290312" y="1753103"/>
                  <a:pt x="2364129" y="1740987"/>
                  <a:pt x="2413874" y="1775610"/>
                </a:cubicBezTo>
                <a:cubicBezTo>
                  <a:pt x="2463648" y="1810196"/>
                  <a:pt x="2428915" y="1879626"/>
                  <a:pt x="2475589" y="1902132"/>
                </a:cubicBezTo>
                <a:cubicBezTo>
                  <a:pt x="2522255" y="1924632"/>
                  <a:pt x="2709111" y="1894550"/>
                  <a:pt x="2755895" y="1971445"/>
                </a:cubicBezTo>
                <a:cubicBezTo>
                  <a:pt x="2802708" y="2048340"/>
                  <a:pt x="2563014" y="2434103"/>
                  <a:pt x="2487669" y="2476265"/>
                </a:cubicBezTo>
                <a:cubicBezTo>
                  <a:pt x="2412324" y="2518427"/>
                  <a:pt x="2377737" y="2614867"/>
                  <a:pt x="2302363" y="2676722"/>
                </a:cubicBezTo>
                <a:cubicBezTo>
                  <a:pt x="2227018" y="2738576"/>
                  <a:pt x="2121569" y="2814949"/>
                  <a:pt x="2022057" y="2874107"/>
                </a:cubicBezTo>
                <a:cubicBezTo>
                  <a:pt x="1933971" y="2926431"/>
                  <a:pt x="1918151" y="3020175"/>
                  <a:pt x="1878943" y="3049883"/>
                </a:cubicBezTo>
                <a:cubicBezTo>
                  <a:pt x="2569472" y="2896467"/>
                  <a:pt x="3085828" y="2280268"/>
                  <a:pt x="3085828" y="1543572"/>
                </a:cubicBezTo>
                <a:cubicBezTo>
                  <a:pt x="3085828" y="691441"/>
                  <a:pt x="2394931" y="523"/>
                  <a:pt x="1542778" y="523"/>
                </a:cubicBezTo>
                <a:close/>
                <a:moveTo>
                  <a:pt x="1904763" y="1448189"/>
                </a:moveTo>
                <a:cubicBezTo>
                  <a:pt x="1883667" y="1454244"/>
                  <a:pt x="1839955" y="1493452"/>
                  <a:pt x="1732977" y="1430047"/>
                </a:cubicBezTo>
                <a:cubicBezTo>
                  <a:pt x="1626000" y="1366643"/>
                  <a:pt x="1552184" y="1378870"/>
                  <a:pt x="1543050" y="1368340"/>
                </a:cubicBezTo>
                <a:cubicBezTo>
                  <a:pt x="1543050" y="1368340"/>
                  <a:pt x="1534034" y="1342733"/>
                  <a:pt x="1580737" y="1338258"/>
                </a:cubicBezTo>
                <a:cubicBezTo>
                  <a:pt x="1676663" y="1328985"/>
                  <a:pt x="1797786" y="1427123"/>
                  <a:pt x="1824796" y="1428644"/>
                </a:cubicBezTo>
                <a:cubicBezTo>
                  <a:pt x="1851807" y="1430194"/>
                  <a:pt x="1865437" y="1401523"/>
                  <a:pt x="1913661" y="1417078"/>
                </a:cubicBezTo>
                <a:cubicBezTo>
                  <a:pt x="1961878" y="1432634"/>
                  <a:pt x="1925741" y="1442274"/>
                  <a:pt x="1904645" y="1448189"/>
                </a:cubicBezTo>
                <a:close/>
                <a:moveTo>
                  <a:pt x="1399943" y="153717"/>
                </a:moveTo>
                <a:cubicBezTo>
                  <a:pt x="1389406" y="146140"/>
                  <a:pt x="1408694" y="137270"/>
                  <a:pt x="1420120" y="122087"/>
                </a:cubicBezTo>
                <a:cubicBezTo>
                  <a:pt x="1426667" y="113333"/>
                  <a:pt x="1421788" y="98694"/>
                  <a:pt x="1430136" y="90457"/>
                </a:cubicBezTo>
                <a:cubicBezTo>
                  <a:pt x="1452752" y="67839"/>
                  <a:pt x="1564263" y="36180"/>
                  <a:pt x="1542389" y="98034"/>
                </a:cubicBezTo>
                <a:cubicBezTo>
                  <a:pt x="1520521" y="159888"/>
                  <a:pt x="1416498" y="165801"/>
                  <a:pt x="1399907" y="153832"/>
                </a:cubicBezTo>
                <a:close/>
                <a:moveTo>
                  <a:pt x="1669573" y="349670"/>
                </a:moveTo>
                <a:cubicBezTo>
                  <a:pt x="1631886" y="348119"/>
                  <a:pt x="1543168" y="338736"/>
                  <a:pt x="1559641" y="322549"/>
                </a:cubicBezTo>
                <a:cubicBezTo>
                  <a:pt x="1623303" y="259284"/>
                  <a:pt x="1535474" y="241149"/>
                  <a:pt x="1481343" y="236645"/>
                </a:cubicBezTo>
                <a:cubicBezTo>
                  <a:pt x="1427211" y="232134"/>
                  <a:pt x="1404447" y="201912"/>
                  <a:pt x="1431576" y="198956"/>
                </a:cubicBezTo>
                <a:cubicBezTo>
                  <a:pt x="1458697" y="196000"/>
                  <a:pt x="1567225" y="200505"/>
                  <a:pt x="1585249" y="215546"/>
                </a:cubicBezTo>
                <a:cubicBezTo>
                  <a:pt x="1603244" y="230583"/>
                  <a:pt x="1701235" y="269821"/>
                  <a:pt x="1707289" y="298492"/>
                </a:cubicBezTo>
                <a:cubicBezTo>
                  <a:pt x="1713344" y="327171"/>
                  <a:pt x="1707289" y="351220"/>
                  <a:pt x="1669602" y="349670"/>
                </a:cubicBezTo>
                <a:close/>
                <a:moveTo>
                  <a:pt x="1996582" y="339133"/>
                </a:moveTo>
                <a:cubicBezTo>
                  <a:pt x="1966500" y="363300"/>
                  <a:pt x="1814752" y="252597"/>
                  <a:pt x="1785559" y="227651"/>
                </a:cubicBezTo>
                <a:cubicBezTo>
                  <a:pt x="1659036" y="119126"/>
                  <a:pt x="1591127" y="155266"/>
                  <a:pt x="1564638" y="137268"/>
                </a:cubicBezTo>
                <a:cubicBezTo>
                  <a:pt x="1538149" y="119270"/>
                  <a:pt x="1547532" y="95104"/>
                  <a:pt x="1588173" y="58969"/>
                </a:cubicBezTo>
                <a:cubicBezTo>
                  <a:pt x="1628814" y="22835"/>
                  <a:pt x="1743367" y="71053"/>
                  <a:pt x="1809726" y="78516"/>
                </a:cubicBezTo>
                <a:cubicBezTo>
                  <a:pt x="1876084" y="85979"/>
                  <a:pt x="1952840" y="137270"/>
                  <a:pt x="1954390" y="198235"/>
                </a:cubicBezTo>
                <a:cubicBezTo>
                  <a:pt x="1955941" y="259196"/>
                  <a:pt x="2026782" y="315113"/>
                  <a:pt x="1996552" y="339309"/>
                </a:cubicBezTo>
                <a:close/>
              </a:path>
            </a:pathLst>
          </a:custGeom>
          <a:solidFill>
            <a:srgbClr val="000000"/>
          </a:solidFill>
          <a:ln w="7348" cap="flat">
            <a:noFill/>
            <a:prstDash val="solid"/>
            <a:miter/>
          </a:ln>
        </p:spPr>
        <p:txBody>
          <a:bodyPr rtlCol="0" anchor="ctr"/>
          <a:lstStyle/>
          <a:p>
            <a:endParaRPr lang="en-IN"/>
          </a:p>
        </p:txBody>
      </p:sp>
      <p:sp>
        <p:nvSpPr>
          <p:cNvPr id="1067" name="TextBox 1066">
            <a:extLst>
              <a:ext uri="{FF2B5EF4-FFF2-40B4-BE49-F238E27FC236}">
                <a16:creationId xmlns:a16="http://schemas.microsoft.com/office/drawing/2014/main" id="{B3744C5A-1B92-10C8-1642-81E928CA846A}"/>
              </a:ext>
            </a:extLst>
          </p:cNvPr>
          <p:cNvSpPr txBox="1"/>
          <p:nvPr/>
        </p:nvSpPr>
        <p:spPr>
          <a:xfrm>
            <a:off x="4615513" y="1444752"/>
            <a:ext cx="1301767" cy="761747"/>
          </a:xfrm>
          <a:prstGeom prst="rect">
            <a:avLst/>
          </a:prstGeom>
          <a:noFill/>
        </p:spPr>
        <p:txBody>
          <a:bodyPr wrap="none" rtlCol="0">
            <a:spAutoFit/>
          </a:bodyPr>
          <a:lstStyle/>
          <a:p>
            <a:r>
              <a:rPr lang="en-IN" sz="1200" b="1" dirty="0"/>
              <a:t>Global Average</a:t>
            </a:r>
          </a:p>
          <a:p>
            <a:r>
              <a:rPr lang="en-IN" sz="1050" dirty="0"/>
              <a:t>2023 = 60%</a:t>
            </a:r>
          </a:p>
          <a:p>
            <a:r>
              <a:rPr lang="en-IN" sz="1050" dirty="0">
                <a:solidFill>
                  <a:schemeClr val="bg1">
                    <a:lumMod val="75000"/>
                  </a:schemeClr>
                </a:solidFill>
              </a:rPr>
              <a:t>2022 = 56%</a:t>
            </a:r>
          </a:p>
          <a:p>
            <a:r>
              <a:rPr lang="en-IN" sz="1050" dirty="0">
                <a:solidFill>
                  <a:schemeClr val="bg1">
                    <a:lumMod val="75000"/>
                  </a:schemeClr>
                </a:solidFill>
              </a:rPr>
              <a:t>2021 = 58%</a:t>
            </a:r>
          </a:p>
        </p:txBody>
      </p:sp>
      <p:cxnSp>
        <p:nvCxnSpPr>
          <p:cNvPr id="1069" name="Straight Connector 1068">
            <a:extLst>
              <a:ext uri="{FF2B5EF4-FFF2-40B4-BE49-F238E27FC236}">
                <a16:creationId xmlns:a16="http://schemas.microsoft.com/office/drawing/2014/main" id="{C5790338-A7ED-A442-758F-E01E22964BF8}"/>
              </a:ext>
            </a:extLst>
          </p:cNvPr>
          <p:cNvCxnSpPr>
            <a:cxnSpLocks/>
          </p:cNvCxnSpPr>
          <p:nvPr/>
        </p:nvCxnSpPr>
        <p:spPr>
          <a:xfrm>
            <a:off x="4401835" y="1954529"/>
            <a:ext cx="0" cy="57674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70" name="Rectangle 1069">
            <a:extLst>
              <a:ext uri="{FF2B5EF4-FFF2-40B4-BE49-F238E27FC236}">
                <a16:creationId xmlns:a16="http://schemas.microsoft.com/office/drawing/2014/main" id="{590C229A-BAEB-7367-5A72-07C4940A2172}"/>
              </a:ext>
            </a:extLst>
          </p:cNvPr>
          <p:cNvSpPr/>
          <p:nvPr/>
        </p:nvSpPr>
        <p:spPr>
          <a:xfrm>
            <a:off x="6238875" y="285338"/>
            <a:ext cx="2574925" cy="12160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200" b="1" dirty="0">
                <a:solidFill>
                  <a:schemeClr val="accent1"/>
                </a:solidFill>
              </a:rPr>
              <a:t>60% </a:t>
            </a:r>
            <a:br>
              <a:rPr lang="en-US" sz="1400" dirty="0"/>
            </a:br>
            <a:r>
              <a:rPr lang="en-US" sz="1200" dirty="0"/>
              <a:t>of CISOs consider human error to be their organization’s biggest</a:t>
            </a:r>
          </a:p>
          <a:p>
            <a:pPr>
              <a:lnSpc>
                <a:spcPct val="90000"/>
              </a:lnSpc>
            </a:pPr>
            <a:r>
              <a:rPr lang="en-US" sz="1200" dirty="0"/>
              <a:t>cyber vulnerability.</a:t>
            </a:r>
          </a:p>
        </p:txBody>
      </p:sp>
      <p:sp>
        <p:nvSpPr>
          <p:cNvPr id="1071" name="TextBox 1070">
            <a:extLst>
              <a:ext uri="{FF2B5EF4-FFF2-40B4-BE49-F238E27FC236}">
                <a16:creationId xmlns:a16="http://schemas.microsoft.com/office/drawing/2014/main" id="{9E367455-5347-4F16-D11F-52C1B918150A}"/>
              </a:ext>
            </a:extLst>
          </p:cNvPr>
          <p:cNvSpPr txBox="1"/>
          <p:nvPr/>
        </p:nvSpPr>
        <p:spPr>
          <a:xfrm>
            <a:off x="2842260" y="978884"/>
            <a:ext cx="3398520" cy="369332"/>
          </a:xfrm>
          <a:prstGeom prst="rect">
            <a:avLst/>
          </a:prstGeom>
          <a:noFill/>
        </p:spPr>
        <p:txBody>
          <a:bodyPr wrap="square" rtlCol="0">
            <a:spAutoFit/>
          </a:bodyPr>
          <a:lstStyle/>
          <a:p>
            <a:pPr algn="ctr"/>
            <a:r>
              <a:rPr lang="en-US" sz="900" b="1" dirty="0">
                <a:solidFill>
                  <a:schemeClr val="tx2"/>
                </a:solidFill>
              </a:rPr>
              <a:t>Percentage of CISOs in agreement that human error is their organization’s biggest cyber vulnerability.</a:t>
            </a:r>
            <a:endParaRPr lang="en-IN" sz="700" dirty="0">
              <a:solidFill>
                <a:schemeClr val="tx2"/>
              </a:solidFill>
            </a:endParaRPr>
          </a:p>
        </p:txBody>
      </p:sp>
      <p:sp>
        <p:nvSpPr>
          <p:cNvPr id="1072" name="Rectangle 1071">
            <a:extLst>
              <a:ext uri="{FF2B5EF4-FFF2-40B4-BE49-F238E27FC236}">
                <a16:creationId xmlns:a16="http://schemas.microsoft.com/office/drawing/2014/main" id="{9C83B005-95CD-680E-F2D7-3F427242B0EF}"/>
              </a:ext>
            </a:extLst>
          </p:cNvPr>
          <p:cNvSpPr/>
          <p:nvPr/>
        </p:nvSpPr>
        <p:spPr>
          <a:xfrm>
            <a:off x="443278" y="4492898"/>
            <a:ext cx="120743" cy="120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rtlCol="0" anchor="ctr"/>
          <a:lstStyle/>
          <a:p>
            <a:pPr algn="ctr"/>
            <a:r>
              <a:rPr lang="en-IN" sz="800" dirty="0">
                <a:solidFill>
                  <a:schemeClr val="tx1"/>
                </a:solidFill>
              </a:rPr>
              <a:t>2023</a:t>
            </a:r>
          </a:p>
        </p:txBody>
      </p:sp>
      <p:sp>
        <p:nvSpPr>
          <p:cNvPr id="1073" name="Rectangle 1072">
            <a:extLst>
              <a:ext uri="{FF2B5EF4-FFF2-40B4-BE49-F238E27FC236}">
                <a16:creationId xmlns:a16="http://schemas.microsoft.com/office/drawing/2014/main" id="{1389ACB0-00B8-1CEA-2AFB-4B9C94997304}"/>
              </a:ext>
            </a:extLst>
          </p:cNvPr>
          <p:cNvSpPr/>
          <p:nvPr/>
        </p:nvSpPr>
        <p:spPr>
          <a:xfrm>
            <a:off x="963676" y="4492898"/>
            <a:ext cx="120743" cy="12074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rtlCol="0" anchor="ctr"/>
          <a:lstStyle/>
          <a:p>
            <a:pPr algn="ctr"/>
            <a:r>
              <a:rPr lang="en-IN" sz="800" dirty="0">
                <a:solidFill>
                  <a:schemeClr val="tx1"/>
                </a:solidFill>
              </a:rPr>
              <a:t>2022</a:t>
            </a:r>
          </a:p>
        </p:txBody>
      </p:sp>
      <p:sp>
        <p:nvSpPr>
          <p:cNvPr id="1074" name="Rectangle 1073">
            <a:extLst>
              <a:ext uri="{FF2B5EF4-FFF2-40B4-BE49-F238E27FC236}">
                <a16:creationId xmlns:a16="http://schemas.microsoft.com/office/drawing/2014/main" id="{D9597D75-4F59-09F7-F8EA-26DDEACDED1D}"/>
              </a:ext>
            </a:extLst>
          </p:cNvPr>
          <p:cNvSpPr/>
          <p:nvPr/>
        </p:nvSpPr>
        <p:spPr>
          <a:xfrm>
            <a:off x="1475188" y="4492898"/>
            <a:ext cx="120743" cy="12074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8640" rtlCol="0" anchor="ctr"/>
          <a:lstStyle/>
          <a:p>
            <a:pPr algn="ctr"/>
            <a:r>
              <a:rPr lang="en-IN" sz="800" dirty="0">
                <a:solidFill>
                  <a:schemeClr val="tx1"/>
                </a:solidFill>
              </a:rPr>
              <a:t>2021</a:t>
            </a:r>
          </a:p>
        </p:txBody>
      </p:sp>
      <p:grpSp>
        <p:nvGrpSpPr>
          <p:cNvPr id="1136" name="Group 1135">
            <a:extLst>
              <a:ext uri="{FF2B5EF4-FFF2-40B4-BE49-F238E27FC236}">
                <a16:creationId xmlns:a16="http://schemas.microsoft.com/office/drawing/2014/main" id="{C472E5F0-096F-ADE0-CA27-43EB150A7B5C}"/>
              </a:ext>
            </a:extLst>
          </p:cNvPr>
          <p:cNvGrpSpPr/>
          <p:nvPr/>
        </p:nvGrpSpPr>
        <p:grpSpPr>
          <a:xfrm>
            <a:off x="557207" y="3935898"/>
            <a:ext cx="209662" cy="405747"/>
            <a:chOff x="557207" y="3935898"/>
            <a:chExt cx="209662" cy="405747"/>
          </a:xfrm>
        </p:grpSpPr>
        <p:sp>
          <p:nvSpPr>
            <p:cNvPr id="1137" name="Rectangle: Rounded Corners 1136">
              <a:extLst>
                <a:ext uri="{FF2B5EF4-FFF2-40B4-BE49-F238E27FC236}">
                  <a16:creationId xmlns:a16="http://schemas.microsoft.com/office/drawing/2014/main" id="{7B52F48B-5F2D-E27A-D6B4-F44146426A65}"/>
                </a:ext>
              </a:extLst>
            </p:cNvPr>
            <p:cNvSpPr/>
            <p:nvPr/>
          </p:nvSpPr>
          <p:spPr>
            <a:xfrm>
              <a:off x="557207" y="3935898"/>
              <a:ext cx="209662" cy="4057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38" name="Picture 1137">
              <a:extLst>
                <a:ext uri="{FF2B5EF4-FFF2-40B4-BE49-F238E27FC236}">
                  <a16:creationId xmlns:a16="http://schemas.microsoft.com/office/drawing/2014/main" id="{9FC89B9A-EF8C-8778-3FF3-E2823EE0862C}"/>
                </a:ext>
              </a:extLst>
            </p:cNvPr>
            <p:cNvPicPr>
              <a:picLocks noChangeAspect="1" noChangeArrowheads="1"/>
            </p:cNvPicPr>
            <p:nvPr/>
          </p:nvPicPr>
          <p:blipFill>
            <a:blip r:embed="rId3"/>
            <a:srcRect/>
            <a:stretch/>
          </p:blipFill>
          <p:spPr bwMode="auto">
            <a:xfrm>
              <a:off x="582515" y="4151579"/>
              <a:ext cx="159048" cy="159436"/>
            </a:xfrm>
            <a:custGeom>
              <a:avLst/>
              <a:gdLst>
                <a:gd name="connsiteX0" fmla="*/ 2571751 w 5143500"/>
                <a:gd name="connsiteY0" fmla="*/ 0 h 5143499"/>
                <a:gd name="connsiteX1" fmla="*/ 5130226 w 5143500"/>
                <a:gd name="connsiteY1" fmla="*/ 2308804 h 5143499"/>
                <a:gd name="connsiteX2" fmla="*/ 5143500 w 5143500"/>
                <a:gd name="connsiteY2" fmla="*/ 2571691 h 5143499"/>
                <a:gd name="connsiteX3" fmla="*/ 5143500 w 5143500"/>
                <a:gd name="connsiteY3" fmla="*/ 2571809 h 5143499"/>
                <a:gd name="connsiteX4" fmla="*/ 5130226 w 5143500"/>
                <a:gd name="connsiteY4" fmla="*/ 2834697 h 5143499"/>
                <a:gd name="connsiteX5" fmla="*/ 2834698 w 5143500"/>
                <a:gd name="connsiteY5" fmla="*/ 5130223 h 5143499"/>
                <a:gd name="connsiteX6" fmla="*/ 2571771 w 5143500"/>
                <a:gd name="connsiteY6" fmla="*/ 5143499 h 5143499"/>
                <a:gd name="connsiteX7" fmla="*/ 2571732 w 5143500"/>
                <a:gd name="connsiteY7" fmla="*/ 5143499 h 5143499"/>
                <a:gd name="connsiteX8" fmla="*/ 2308805 w 5143500"/>
                <a:gd name="connsiteY8" fmla="*/ 5130223 h 5143499"/>
                <a:gd name="connsiteX9" fmla="*/ 13277 w 5143500"/>
                <a:gd name="connsiteY9" fmla="*/ 2834697 h 5143499"/>
                <a:gd name="connsiteX10" fmla="*/ 0 w 5143500"/>
                <a:gd name="connsiteY10" fmla="*/ 2571770 h 5143499"/>
                <a:gd name="connsiteX11" fmla="*/ 0 w 5143500"/>
                <a:gd name="connsiteY11" fmla="*/ 2571730 h 5143499"/>
                <a:gd name="connsiteX12" fmla="*/ 13277 w 5143500"/>
                <a:gd name="connsiteY12" fmla="*/ 2308804 h 5143499"/>
                <a:gd name="connsiteX13" fmla="*/ 2571751 w 5143500"/>
                <a:gd name="connsiteY13" fmla="*/ 0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43500" h="5143499">
                  <a:moveTo>
                    <a:pt x="2571751" y="0"/>
                  </a:moveTo>
                  <a:cubicBezTo>
                    <a:pt x="3903319" y="0"/>
                    <a:pt x="4998526" y="1011983"/>
                    <a:pt x="5130226" y="2308804"/>
                  </a:cubicBezTo>
                  <a:lnTo>
                    <a:pt x="5143500" y="2571691"/>
                  </a:lnTo>
                  <a:lnTo>
                    <a:pt x="5143500" y="2571809"/>
                  </a:lnTo>
                  <a:lnTo>
                    <a:pt x="5130226" y="2834697"/>
                  </a:lnTo>
                  <a:cubicBezTo>
                    <a:pt x="5007306" y="4045062"/>
                    <a:pt x="4045064" y="5007303"/>
                    <a:pt x="2834698" y="5130223"/>
                  </a:cubicBezTo>
                  <a:lnTo>
                    <a:pt x="2571771" y="5143499"/>
                  </a:lnTo>
                  <a:lnTo>
                    <a:pt x="2571732" y="5143499"/>
                  </a:lnTo>
                  <a:lnTo>
                    <a:pt x="2308805" y="5130223"/>
                  </a:lnTo>
                  <a:cubicBezTo>
                    <a:pt x="1098438" y="5007303"/>
                    <a:pt x="136196" y="4045062"/>
                    <a:pt x="13277" y="2834697"/>
                  </a:cubicBezTo>
                  <a:lnTo>
                    <a:pt x="0" y="2571770"/>
                  </a:lnTo>
                  <a:lnTo>
                    <a:pt x="0" y="2571730"/>
                  </a:lnTo>
                  <a:lnTo>
                    <a:pt x="13277" y="2308804"/>
                  </a:lnTo>
                  <a:cubicBezTo>
                    <a:pt x="144976" y="1011983"/>
                    <a:pt x="1240183" y="0"/>
                    <a:pt x="2571751" y="0"/>
                  </a:cubicBezTo>
                  <a:close/>
                </a:path>
              </a:pathLst>
            </a:custGeom>
            <a:noFill/>
            <a:extLst>
              <a:ext uri="{909E8E84-426E-40DD-AFC4-6F175D3DCCD1}">
                <a14:hiddenFill xmlns:a14="http://schemas.microsoft.com/office/drawing/2010/main">
                  <a:solidFill>
                    <a:srgbClr val="FFFFFF"/>
                  </a:solidFill>
                </a14:hiddenFill>
              </a:ext>
            </a:extLst>
          </p:spPr>
        </p:pic>
        <p:sp>
          <p:nvSpPr>
            <p:cNvPr id="1139" name="TextBox 1138">
              <a:extLst>
                <a:ext uri="{FF2B5EF4-FFF2-40B4-BE49-F238E27FC236}">
                  <a16:creationId xmlns:a16="http://schemas.microsoft.com/office/drawing/2014/main" id="{B41FB64B-D86B-8FF0-AE93-2BF91057E525}"/>
                </a:ext>
              </a:extLst>
            </p:cNvPr>
            <p:cNvSpPr txBox="1"/>
            <p:nvPr/>
          </p:nvSpPr>
          <p:spPr>
            <a:xfrm rot="16200000">
              <a:off x="609139" y="3998127"/>
              <a:ext cx="105798" cy="107722"/>
            </a:xfrm>
            <a:prstGeom prst="rect">
              <a:avLst/>
            </a:prstGeom>
            <a:noFill/>
          </p:spPr>
          <p:txBody>
            <a:bodyPr wrap="none" lIns="0" tIns="0" rIns="0" bIns="0" rtlCol="0">
              <a:spAutoFit/>
            </a:bodyPr>
            <a:lstStyle/>
            <a:p>
              <a:r>
                <a:rPr lang="en-IN" sz="700" b="1" dirty="0">
                  <a:latin typeface="Arial Narrow" panose="020B0606020202030204" pitchFamily="34" charset="0"/>
                </a:rPr>
                <a:t>UK</a:t>
              </a:r>
            </a:p>
          </p:txBody>
        </p:sp>
      </p:grpSp>
      <p:grpSp>
        <p:nvGrpSpPr>
          <p:cNvPr id="1114" name="Group 1113">
            <a:extLst>
              <a:ext uri="{FF2B5EF4-FFF2-40B4-BE49-F238E27FC236}">
                <a16:creationId xmlns:a16="http://schemas.microsoft.com/office/drawing/2014/main" id="{ECBE3587-3788-E441-0F59-E80817DA6532}"/>
              </a:ext>
            </a:extLst>
          </p:cNvPr>
          <p:cNvGrpSpPr/>
          <p:nvPr/>
        </p:nvGrpSpPr>
        <p:grpSpPr>
          <a:xfrm>
            <a:off x="8418090" y="3467100"/>
            <a:ext cx="133038" cy="919161"/>
            <a:chOff x="4613346" y="3467100"/>
            <a:chExt cx="133038" cy="919161"/>
          </a:xfrm>
        </p:grpSpPr>
        <p:sp>
          <p:nvSpPr>
            <p:cNvPr id="28" name="Rectangle 27">
              <a:extLst>
                <a:ext uri="{FF2B5EF4-FFF2-40B4-BE49-F238E27FC236}">
                  <a16:creationId xmlns:a16="http://schemas.microsoft.com/office/drawing/2014/main" id="{31D83C09-30DB-C175-315F-6BC1081A0DAB}"/>
                </a:ext>
              </a:extLst>
            </p:cNvPr>
            <p:cNvSpPr/>
            <p:nvPr/>
          </p:nvSpPr>
          <p:spPr>
            <a:xfrm>
              <a:off x="4613346" y="3467100"/>
              <a:ext cx="133038" cy="9191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4" name="TextBox 123">
              <a:extLst>
                <a:ext uri="{FF2B5EF4-FFF2-40B4-BE49-F238E27FC236}">
                  <a16:creationId xmlns:a16="http://schemas.microsoft.com/office/drawing/2014/main" id="{E6E8F8B7-964C-87AB-6ABB-EE8CF018F960}"/>
                </a:ext>
              </a:extLst>
            </p:cNvPr>
            <p:cNvSpPr txBox="1"/>
            <p:nvPr/>
          </p:nvSpPr>
          <p:spPr>
            <a:xfrm>
              <a:off x="4622871" y="348334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34%</a:t>
              </a:r>
            </a:p>
          </p:txBody>
        </p:sp>
      </p:grpSp>
      <p:grpSp>
        <p:nvGrpSpPr>
          <p:cNvPr id="1105" name="Group 1104">
            <a:extLst>
              <a:ext uri="{FF2B5EF4-FFF2-40B4-BE49-F238E27FC236}">
                <a16:creationId xmlns:a16="http://schemas.microsoft.com/office/drawing/2014/main" id="{6B90F052-B1BD-E899-B7C6-9D5470288A6E}"/>
              </a:ext>
            </a:extLst>
          </p:cNvPr>
          <p:cNvGrpSpPr/>
          <p:nvPr/>
        </p:nvGrpSpPr>
        <p:grpSpPr>
          <a:xfrm>
            <a:off x="2612825" y="2251074"/>
            <a:ext cx="135800" cy="2135188"/>
            <a:chOff x="3047435" y="2251074"/>
            <a:chExt cx="135800" cy="2135188"/>
          </a:xfrm>
        </p:grpSpPr>
        <p:sp>
          <p:nvSpPr>
            <p:cNvPr id="21" name="Rectangle 20">
              <a:extLst>
                <a:ext uri="{FF2B5EF4-FFF2-40B4-BE49-F238E27FC236}">
                  <a16:creationId xmlns:a16="http://schemas.microsoft.com/office/drawing/2014/main" id="{DF9C5E98-E5BB-85AE-F81A-0E2F54EAE374}"/>
                </a:ext>
              </a:extLst>
            </p:cNvPr>
            <p:cNvSpPr/>
            <p:nvPr/>
          </p:nvSpPr>
          <p:spPr>
            <a:xfrm>
              <a:off x="3050197" y="2251074"/>
              <a:ext cx="133038" cy="2135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TextBox 110">
              <a:extLst>
                <a:ext uri="{FF2B5EF4-FFF2-40B4-BE49-F238E27FC236}">
                  <a16:creationId xmlns:a16="http://schemas.microsoft.com/office/drawing/2014/main" id="{1C971241-2A44-3191-FFF2-F9B5C634BC32}"/>
                </a:ext>
              </a:extLst>
            </p:cNvPr>
            <p:cNvSpPr txBox="1"/>
            <p:nvPr/>
          </p:nvSpPr>
          <p:spPr>
            <a:xfrm>
              <a:off x="3047435" y="2266749"/>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69%</a:t>
              </a:r>
            </a:p>
          </p:txBody>
        </p:sp>
      </p:grpSp>
      <p:grpSp>
        <p:nvGrpSpPr>
          <p:cNvPr id="1106" name="Group 1105">
            <a:extLst>
              <a:ext uri="{FF2B5EF4-FFF2-40B4-BE49-F238E27FC236}">
                <a16:creationId xmlns:a16="http://schemas.microsoft.com/office/drawing/2014/main" id="{FF5E7F41-1D8F-A450-1CE2-458F0F0DD632}"/>
              </a:ext>
            </a:extLst>
          </p:cNvPr>
          <p:cNvGrpSpPr/>
          <p:nvPr/>
        </p:nvGrpSpPr>
        <p:grpSpPr>
          <a:xfrm>
            <a:off x="2767828" y="2803900"/>
            <a:ext cx="133290" cy="1582363"/>
            <a:chOff x="3202438" y="2803900"/>
            <a:chExt cx="133290" cy="1582363"/>
          </a:xfrm>
        </p:grpSpPr>
        <p:sp>
          <p:nvSpPr>
            <p:cNvPr id="19" name="Rectangle 18">
              <a:extLst>
                <a:ext uri="{FF2B5EF4-FFF2-40B4-BE49-F238E27FC236}">
                  <a16:creationId xmlns:a16="http://schemas.microsoft.com/office/drawing/2014/main" id="{06332E51-37E6-B260-5513-DE6155717039}"/>
                </a:ext>
              </a:extLst>
            </p:cNvPr>
            <p:cNvSpPr/>
            <p:nvPr/>
          </p:nvSpPr>
          <p:spPr>
            <a:xfrm>
              <a:off x="3202438" y="2803900"/>
              <a:ext cx="133038" cy="158236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a:extLst>
                <a:ext uri="{FF2B5EF4-FFF2-40B4-BE49-F238E27FC236}">
                  <a16:creationId xmlns:a16="http://schemas.microsoft.com/office/drawing/2014/main" id="{DE57711F-23DB-2B4A-1F54-168EC2D09D9A}"/>
                </a:ext>
              </a:extLst>
            </p:cNvPr>
            <p:cNvSpPr txBox="1"/>
            <p:nvPr/>
          </p:nvSpPr>
          <p:spPr>
            <a:xfrm>
              <a:off x="3202690" y="2829865"/>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49%</a:t>
              </a:r>
            </a:p>
          </p:txBody>
        </p:sp>
      </p:grpSp>
      <p:grpSp>
        <p:nvGrpSpPr>
          <p:cNvPr id="1107" name="Group 1106">
            <a:extLst>
              <a:ext uri="{FF2B5EF4-FFF2-40B4-BE49-F238E27FC236}">
                <a16:creationId xmlns:a16="http://schemas.microsoft.com/office/drawing/2014/main" id="{459B31AD-C9C9-2AF7-D50B-0F40F3DD73FF}"/>
              </a:ext>
            </a:extLst>
          </p:cNvPr>
          <p:cNvGrpSpPr/>
          <p:nvPr/>
        </p:nvGrpSpPr>
        <p:grpSpPr>
          <a:xfrm>
            <a:off x="2920070" y="1993106"/>
            <a:ext cx="133038" cy="2393158"/>
            <a:chOff x="3354680" y="1993106"/>
            <a:chExt cx="133038" cy="2393158"/>
          </a:xfrm>
        </p:grpSpPr>
        <p:sp>
          <p:nvSpPr>
            <p:cNvPr id="20" name="Rectangle 19">
              <a:extLst>
                <a:ext uri="{FF2B5EF4-FFF2-40B4-BE49-F238E27FC236}">
                  <a16:creationId xmlns:a16="http://schemas.microsoft.com/office/drawing/2014/main" id="{1561B9AB-0615-B521-3319-4350036ADBD5}"/>
                </a:ext>
              </a:extLst>
            </p:cNvPr>
            <p:cNvSpPr/>
            <p:nvPr/>
          </p:nvSpPr>
          <p:spPr>
            <a:xfrm>
              <a:off x="3354680" y="1993106"/>
              <a:ext cx="133038" cy="23931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 name="TextBox 116">
              <a:extLst>
                <a:ext uri="{FF2B5EF4-FFF2-40B4-BE49-F238E27FC236}">
                  <a16:creationId xmlns:a16="http://schemas.microsoft.com/office/drawing/2014/main" id="{74A5BC15-1554-8833-7503-E9C663ADB4DF}"/>
                </a:ext>
              </a:extLst>
            </p:cNvPr>
            <p:cNvSpPr txBox="1"/>
            <p:nvPr/>
          </p:nvSpPr>
          <p:spPr>
            <a:xfrm>
              <a:off x="3366536" y="201019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75%</a:t>
              </a:r>
            </a:p>
          </p:txBody>
        </p:sp>
      </p:grpSp>
      <p:grpSp>
        <p:nvGrpSpPr>
          <p:cNvPr id="1152" name="Group 1151">
            <a:extLst>
              <a:ext uri="{FF2B5EF4-FFF2-40B4-BE49-F238E27FC236}">
                <a16:creationId xmlns:a16="http://schemas.microsoft.com/office/drawing/2014/main" id="{D1009A85-0037-5DA7-66E5-56FDFAE9C489}"/>
              </a:ext>
            </a:extLst>
          </p:cNvPr>
          <p:cNvGrpSpPr/>
          <p:nvPr/>
        </p:nvGrpSpPr>
        <p:grpSpPr>
          <a:xfrm>
            <a:off x="1053699" y="3795341"/>
            <a:ext cx="209662" cy="546305"/>
            <a:chOff x="3166108" y="3795341"/>
            <a:chExt cx="209662" cy="546305"/>
          </a:xfrm>
        </p:grpSpPr>
        <p:sp>
          <p:nvSpPr>
            <p:cNvPr id="1153" name="Rectangle: Rounded Corners 1152">
              <a:extLst>
                <a:ext uri="{FF2B5EF4-FFF2-40B4-BE49-F238E27FC236}">
                  <a16:creationId xmlns:a16="http://schemas.microsoft.com/office/drawing/2014/main" id="{E0011DBD-BCC5-CD5F-5000-2323ACA4819D}"/>
                </a:ext>
              </a:extLst>
            </p:cNvPr>
            <p:cNvSpPr/>
            <p:nvPr/>
          </p:nvSpPr>
          <p:spPr>
            <a:xfrm>
              <a:off x="3166108" y="3795341"/>
              <a:ext cx="209662" cy="54630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4" name="TextBox 1153">
              <a:extLst>
                <a:ext uri="{FF2B5EF4-FFF2-40B4-BE49-F238E27FC236}">
                  <a16:creationId xmlns:a16="http://schemas.microsoft.com/office/drawing/2014/main" id="{45AE42DD-C0FC-E503-5573-36E41BB695DA}"/>
                </a:ext>
              </a:extLst>
            </p:cNvPr>
            <p:cNvSpPr txBox="1"/>
            <p:nvPr/>
          </p:nvSpPr>
          <p:spPr>
            <a:xfrm rot="16200000">
              <a:off x="3149111" y="3929198"/>
              <a:ext cx="243656" cy="107722"/>
            </a:xfrm>
            <a:prstGeom prst="rect">
              <a:avLst/>
            </a:prstGeom>
            <a:noFill/>
          </p:spPr>
          <p:txBody>
            <a:bodyPr wrap="none" lIns="0" tIns="0" rIns="0" bIns="0" rtlCol="0">
              <a:spAutoFit/>
            </a:bodyPr>
            <a:lstStyle/>
            <a:p>
              <a:r>
                <a:rPr lang="en-IN" sz="700" b="1" dirty="0">
                  <a:latin typeface="Arial Narrow" panose="020B0606020202030204" pitchFamily="34" charset="0"/>
                </a:rPr>
                <a:t>France</a:t>
              </a:r>
            </a:p>
          </p:txBody>
        </p:sp>
        <p:pic>
          <p:nvPicPr>
            <p:cNvPr id="1155" name="Picture 1154">
              <a:extLst>
                <a:ext uri="{FF2B5EF4-FFF2-40B4-BE49-F238E27FC236}">
                  <a16:creationId xmlns:a16="http://schemas.microsoft.com/office/drawing/2014/main" id="{4E60F923-3A62-4E79-0B3F-C1CCD961E4D4}"/>
                </a:ext>
              </a:extLst>
            </p:cNvPr>
            <p:cNvPicPr>
              <a:picLocks noChangeAspect="1" noChangeArrowheads="1"/>
            </p:cNvPicPr>
            <p:nvPr/>
          </p:nvPicPr>
          <p:blipFill>
            <a:blip r:embed="rId4"/>
            <a:srcRect/>
            <a:stretch/>
          </p:blipFill>
          <p:spPr bwMode="auto">
            <a:xfrm>
              <a:off x="3190276" y="4149295"/>
              <a:ext cx="161326" cy="161720"/>
            </a:xfrm>
            <a:custGeom>
              <a:avLst/>
              <a:gdLst>
                <a:gd name="connsiteX0" fmla="*/ 2094691 w 4189382"/>
                <a:gd name="connsiteY0" fmla="*/ 0 h 4189382"/>
                <a:gd name="connsiteX1" fmla="*/ 4189382 w 4189382"/>
                <a:gd name="connsiteY1" fmla="*/ 2094691 h 4189382"/>
                <a:gd name="connsiteX2" fmla="*/ 2094691 w 4189382"/>
                <a:gd name="connsiteY2" fmla="*/ 4189382 h 4189382"/>
                <a:gd name="connsiteX3" fmla="*/ 0 w 4189382"/>
                <a:gd name="connsiteY3" fmla="*/ 2094691 h 4189382"/>
                <a:gd name="connsiteX4" fmla="*/ 2094691 w 4189382"/>
                <a:gd name="connsiteY4" fmla="*/ 0 h 418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9382" h="4189382">
                  <a:moveTo>
                    <a:pt x="2094691" y="0"/>
                  </a:moveTo>
                  <a:cubicBezTo>
                    <a:pt x="3251557" y="0"/>
                    <a:pt x="4189382" y="937825"/>
                    <a:pt x="4189382" y="2094691"/>
                  </a:cubicBezTo>
                  <a:cubicBezTo>
                    <a:pt x="4189382" y="3251557"/>
                    <a:pt x="3251557" y="4189382"/>
                    <a:pt x="2094691" y="4189382"/>
                  </a:cubicBezTo>
                  <a:cubicBezTo>
                    <a:pt x="937825" y="4189382"/>
                    <a:pt x="0" y="3251557"/>
                    <a:pt x="0" y="2094691"/>
                  </a:cubicBezTo>
                  <a:cubicBezTo>
                    <a:pt x="0" y="937825"/>
                    <a:pt x="937825" y="0"/>
                    <a:pt x="2094691"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08" name="Group 1107">
            <a:extLst>
              <a:ext uri="{FF2B5EF4-FFF2-40B4-BE49-F238E27FC236}">
                <a16:creationId xmlns:a16="http://schemas.microsoft.com/office/drawing/2014/main" id="{C6CF22A2-8009-794B-E986-524C876800DE}"/>
              </a:ext>
            </a:extLst>
          </p:cNvPr>
          <p:cNvGrpSpPr/>
          <p:nvPr/>
        </p:nvGrpSpPr>
        <p:grpSpPr>
          <a:xfrm>
            <a:off x="3143087" y="2319880"/>
            <a:ext cx="133038" cy="2066381"/>
            <a:chOff x="3571247" y="2319880"/>
            <a:chExt cx="133038" cy="2066381"/>
          </a:xfrm>
        </p:grpSpPr>
        <p:sp>
          <p:nvSpPr>
            <p:cNvPr id="24" name="Rectangle 23">
              <a:extLst>
                <a:ext uri="{FF2B5EF4-FFF2-40B4-BE49-F238E27FC236}">
                  <a16:creationId xmlns:a16="http://schemas.microsoft.com/office/drawing/2014/main" id="{1E5FE4FF-DDD5-AACB-0B48-E0936270AC55}"/>
                </a:ext>
              </a:extLst>
            </p:cNvPr>
            <p:cNvSpPr/>
            <p:nvPr/>
          </p:nvSpPr>
          <p:spPr>
            <a:xfrm>
              <a:off x="3571247" y="2319880"/>
              <a:ext cx="133038" cy="2066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 name="TextBox 117">
              <a:extLst>
                <a:ext uri="{FF2B5EF4-FFF2-40B4-BE49-F238E27FC236}">
                  <a16:creationId xmlns:a16="http://schemas.microsoft.com/office/drawing/2014/main" id="{C1513B71-00F7-9C59-AE5E-521F5889588F}"/>
                </a:ext>
              </a:extLst>
            </p:cNvPr>
            <p:cNvSpPr txBox="1"/>
            <p:nvPr/>
          </p:nvSpPr>
          <p:spPr>
            <a:xfrm>
              <a:off x="3586913" y="233766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67%</a:t>
              </a:r>
            </a:p>
          </p:txBody>
        </p:sp>
      </p:grpSp>
      <p:grpSp>
        <p:nvGrpSpPr>
          <p:cNvPr id="1109" name="Group 1108">
            <a:extLst>
              <a:ext uri="{FF2B5EF4-FFF2-40B4-BE49-F238E27FC236}">
                <a16:creationId xmlns:a16="http://schemas.microsoft.com/office/drawing/2014/main" id="{A4161EB0-3403-EF2A-190F-C9AEEB174673}"/>
              </a:ext>
            </a:extLst>
          </p:cNvPr>
          <p:cNvGrpSpPr/>
          <p:nvPr/>
        </p:nvGrpSpPr>
        <p:grpSpPr>
          <a:xfrm>
            <a:off x="3295328" y="2663624"/>
            <a:ext cx="133038" cy="1722639"/>
            <a:chOff x="3723488" y="2663624"/>
            <a:chExt cx="133038" cy="1722639"/>
          </a:xfrm>
        </p:grpSpPr>
        <p:sp>
          <p:nvSpPr>
            <p:cNvPr id="22" name="Rectangle 21">
              <a:extLst>
                <a:ext uri="{FF2B5EF4-FFF2-40B4-BE49-F238E27FC236}">
                  <a16:creationId xmlns:a16="http://schemas.microsoft.com/office/drawing/2014/main" id="{9AEB51FB-C6A3-817A-3805-87DC9BAC1ADE}"/>
                </a:ext>
              </a:extLst>
            </p:cNvPr>
            <p:cNvSpPr/>
            <p:nvPr/>
          </p:nvSpPr>
          <p:spPr>
            <a:xfrm>
              <a:off x="3723488" y="2663624"/>
              <a:ext cx="133038" cy="172263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0" name="TextBox 119">
              <a:extLst>
                <a:ext uri="{FF2B5EF4-FFF2-40B4-BE49-F238E27FC236}">
                  <a16:creationId xmlns:a16="http://schemas.microsoft.com/office/drawing/2014/main" id="{1D5BF7D5-82BF-C735-C4A6-BC88EA3F1D89}"/>
                </a:ext>
              </a:extLst>
            </p:cNvPr>
            <p:cNvSpPr txBox="1"/>
            <p:nvPr/>
          </p:nvSpPr>
          <p:spPr>
            <a:xfrm>
              <a:off x="3737909" y="2686422"/>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56%</a:t>
              </a:r>
            </a:p>
          </p:txBody>
        </p:sp>
      </p:grpSp>
      <p:grpSp>
        <p:nvGrpSpPr>
          <p:cNvPr id="1110" name="Group 1109">
            <a:extLst>
              <a:ext uri="{FF2B5EF4-FFF2-40B4-BE49-F238E27FC236}">
                <a16:creationId xmlns:a16="http://schemas.microsoft.com/office/drawing/2014/main" id="{DAE2FF51-3E5B-A3A9-FBF9-8CD486BC87CD}"/>
              </a:ext>
            </a:extLst>
          </p:cNvPr>
          <p:cNvGrpSpPr/>
          <p:nvPr/>
        </p:nvGrpSpPr>
        <p:grpSpPr>
          <a:xfrm>
            <a:off x="3447570" y="2441575"/>
            <a:ext cx="133038" cy="1944688"/>
            <a:chOff x="3875730" y="2441575"/>
            <a:chExt cx="133038" cy="1944688"/>
          </a:xfrm>
        </p:grpSpPr>
        <p:sp>
          <p:nvSpPr>
            <p:cNvPr id="23" name="Rectangle 22">
              <a:extLst>
                <a:ext uri="{FF2B5EF4-FFF2-40B4-BE49-F238E27FC236}">
                  <a16:creationId xmlns:a16="http://schemas.microsoft.com/office/drawing/2014/main" id="{A9B8EE05-BF51-4775-DB52-87B727FC38CB}"/>
                </a:ext>
              </a:extLst>
            </p:cNvPr>
            <p:cNvSpPr/>
            <p:nvPr/>
          </p:nvSpPr>
          <p:spPr>
            <a:xfrm>
              <a:off x="3875730" y="2441575"/>
              <a:ext cx="133038" cy="1944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TextBox 120">
              <a:extLst>
                <a:ext uri="{FF2B5EF4-FFF2-40B4-BE49-F238E27FC236}">
                  <a16:creationId xmlns:a16="http://schemas.microsoft.com/office/drawing/2014/main" id="{F4463D4D-59E4-60C0-B0D5-3268BB41CE88}"/>
                </a:ext>
              </a:extLst>
            </p:cNvPr>
            <p:cNvSpPr txBox="1"/>
            <p:nvPr/>
          </p:nvSpPr>
          <p:spPr>
            <a:xfrm>
              <a:off x="3890151" y="2474541"/>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63%</a:t>
              </a:r>
            </a:p>
          </p:txBody>
        </p:sp>
      </p:grpSp>
      <p:grpSp>
        <p:nvGrpSpPr>
          <p:cNvPr id="1111" name="Group 1110">
            <a:extLst>
              <a:ext uri="{FF2B5EF4-FFF2-40B4-BE49-F238E27FC236}">
                <a16:creationId xmlns:a16="http://schemas.microsoft.com/office/drawing/2014/main" id="{00F9785F-A0D0-3E01-C3AD-8320D22380D8}"/>
              </a:ext>
            </a:extLst>
          </p:cNvPr>
          <p:cNvGrpSpPr/>
          <p:nvPr/>
        </p:nvGrpSpPr>
        <p:grpSpPr>
          <a:xfrm>
            <a:off x="3670587" y="2343692"/>
            <a:ext cx="133038" cy="2042569"/>
            <a:chOff x="4092297" y="2343692"/>
            <a:chExt cx="133038" cy="2042569"/>
          </a:xfrm>
        </p:grpSpPr>
        <p:sp>
          <p:nvSpPr>
            <p:cNvPr id="27" name="Rectangle 26">
              <a:extLst>
                <a:ext uri="{FF2B5EF4-FFF2-40B4-BE49-F238E27FC236}">
                  <a16:creationId xmlns:a16="http://schemas.microsoft.com/office/drawing/2014/main" id="{62EFE5EA-100B-8ABD-D950-599CCEB3A7F4}"/>
                </a:ext>
              </a:extLst>
            </p:cNvPr>
            <p:cNvSpPr/>
            <p:nvPr/>
          </p:nvSpPr>
          <p:spPr>
            <a:xfrm>
              <a:off x="4092297" y="2343692"/>
              <a:ext cx="133038" cy="20425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 name="TextBox 118">
              <a:extLst>
                <a:ext uri="{FF2B5EF4-FFF2-40B4-BE49-F238E27FC236}">
                  <a16:creationId xmlns:a16="http://schemas.microsoft.com/office/drawing/2014/main" id="{8048EB0C-B96E-44F3-F5ED-AB546BA0F250}"/>
                </a:ext>
              </a:extLst>
            </p:cNvPr>
            <p:cNvSpPr txBox="1"/>
            <p:nvPr/>
          </p:nvSpPr>
          <p:spPr>
            <a:xfrm>
              <a:off x="4106718" y="237177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66%</a:t>
              </a:r>
            </a:p>
          </p:txBody>
        </p:sp>
      </p:grpSp>
      <p:grpSp>
        <p:nvGrpSpPr>
          <p:cNvPr id="1112" name="Group 1111">
            <a:extLst>
              <a:ext uri="{FF2B5EF4-FFF2-40B4-BE49-F238E27FC236}">
                <a16:creationId xmlns:a16="http://schemas.microsoft.com/office/drawing/2014/main" id="{7C104376-82A8-48EE-194B-B11E5DAFDCAC}"/>
              </a:ext>
            </a:extLst>
          </p:cNvPr>
          <p:cNvGrpSpPr/>
          <p:nvPr/>
        </p:nvGrpSpPr>
        <p:grpSpPr>
          <a:xfrm>
            <a:off x="3822828" y="1961950"/>
            <a:ext cx="133038" cy="2424314"/>
            <a:chOff x="4244538" y="1961950"/>
            <a:chExt cx="133038" cy="2424314"/>
          </a:xfrm>
        </p:grpSpPr>
        <p:sp>
          <p:nvSpPr>
            <p:cNvPr id="25" name="Rectangle 24">
              <a:extLst>
                <a:ext uri="{FF2B5EF4-FFF2-40B4-BE49-F238E27FC236}">
                  <a16:creationId xmlns:a16="http://schemas.microsoft.com/office/drawing/2014/main" id="{A5102CAF-33CB-8281-9DCA-C893EBABFD28}"/>
                </a:ext>
              </a:extLst>
            </p:cNvPr>
            <p:cNvSpPr/>
            <p:nvPr/>
          </p:nvSpPr>
          <p:spPr>
            <a:xfrm>
              <a:off x="4244538" y="1961950"/>
              <a:ext cx="133038" cy="24243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2" name="TextBox 121">
              <a:extLst>
                <a:ext uri="{FF2B5EF4-FFF2-40B4-BE49-F238E27FC236}">
                  <a16:creationId xmlns:a16="http://schemas.microsoft.com/office/drawing/2014/main" id="{60880451-2F00-5C43-4802-A445195FE0A3}"/>
                </a:ext>
              </a:extLst>
            </p:cNvPr>
            <p:cNvSpPr txBox="1"/>
            <p:nvPr/>
          </p:nvSpPr>
          <p:spPr>
            <a:xfrm>
              <a:off x="4258959" y="1989187"/>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78%</a:t>
              </a:r>
            </a:p>
          </p:txBody>
        </p:sp>
      </p:grpSp>
      <p:grpSp>
        <p:nvGrpSpPr>
          <p:cNvPr id="1113" name="Group 1112">
            <a:extLst>
              <a:ext uri="{FF2B5EF4-FFF2-40B4-BE49-F238E27FC236}">
                <a16:creationId xmlns:a16="http://schemas.microsoft.com/office/drawing/2014/main" id="{F2FDEA16-7AF8-0E04-474C-9F26667BE06B}"/>
              </a:ext>
            </a:extLst>
          </p:cNvPr>
          <p:cNvGrpSpPr/>
          <p:nvPr/>
        </p:nvGrpSpPr>
        <p:grpSpPr>
          <a:xfrm>
            <a:off x="3975070" y="2749751"/>
            <a:ext cx="133038" cy="1636511"/>
            <a:chOff x="4396780" y="2749751"/>
            <a:chExt cx="133038" cy="1636511"/>
          </a:xfrm>
        </p:grpSpPr>
        <p:sp>
          <p:nvSpPr>
            <p:cNvPr id="26" name="Rectangle 25">
              <a:extLst>
                <a:ext uri="{FF2B5EF4-FFF2-40B4-BE49-F238E27FC236}">
                  <a16:creationId xmlns:a16="http://schemas.microsoft.com/office/drawing/2014/main" id="{DAD0048E-6C6E-C65D-B823-0079313AF143}"/>
                </a:ext>
              </a:extLst>
            </p:cNvPr>
            <p:cNvSpPr/>
            <p:nvPr/>
          </p:nvSpPr>
          <p:spPr>
            <a:xfrm>
              <a:off x="4396780" y="2749751"/>
              <a:ext cx="133038" cy="163651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3" name="TextBox 122">
              <a:extLst>
                <a:ext uri="{FF2B5EF4-FFF2-40B4-BE49-F238E27FC236}">
                  <a16:creationId xmlns:a16="http://schemas.microsoft.com/office/drawing/2014/main" id="{321798A9-7C2D-5256-C94D-2458EDE94519}"/>
                </a:ext>
              </a:extLst>
            </p:cNvPr>
            <p:cNvSpPr txBox="1"/>
            <p:nvPr/>
          </p:nvSpPr>
          <p:spPr>
            <a:xfrm>
              <a:off x="4411201" y="2768887"/>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51%</a:t>
              </a:r>
            </a:p>
          </p:txBody>
        </p:sp>
      </p:grpSp>
      <p:grpSp>
        <p:nvGrpSpPr>
          <p:cNvPr id="1164" name="Group 1163">
            <a:extLst>
              <a:ext uri="{FF2B5EF4-FFF2-40B4-BE49-F238E27FC236}">
                <a16:creationId xmlns:a16="http://schemas.microsoft.com/office/drawing/2014/main" id="{84603D55-A07F-94F2-0F5F-D5CD79FB9EE5}"/>
              </a:ext>
            </a:extLst>
          </p:cNvPr>
          <p:cNvGrpSpPr/>
          <p:nvPr/>
        </p:nvGrpSpPr>
        <p:grpSpPr>
          <a:xfrm>
            <a:off x="1532225" y="3839087"/>
            <a:ext cx="209662" cy="502560"/>
            <a:chOff x="4685700" y="3839087"/>
            <a:chExt cx="209662" cy="502560"/>
          </a:xfrm>
        </p:grpSpPr>
        <p:sp>
          <p:nvSpPr>
            <p:cNvPr id="1165" name="Rectangle: Rounded Corners 1164">
              <a:extLst>
                <a:ext uri="{FF2B5EF4-FFF2-40B4-BE49-F238E27FC236}">
                  <a16:creationId xmlns:a16="http://schemas.microsoft.com/office/drawing/2014/main" id="{2888FAFF-04A3-17A5-701A-EDE082966FE5}"/>
                </a:ext>
              </a:extLst>
            </p:cNvPr>
            <p:cNvSpPr/>
            <p:nvPr/>
          </p:nvSpPr>
          <p:spPr>
            <a:xfrm>
              <a:off x="4685700"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6" name="TextBox 1165">
              <a:extLst>
                <a:ext uri="{FF2B5EF4-FFF2-40B4-BE49-F238E27FC236}">
                  <a16:creationId xmlns:a16="http://schemas.microsoft.com/office/drawing/2014/main" id="{3398691C-6FFB-F227-166F-70AE08785504}"/>
                </a:ext>
              </a:extLst>
            </p:cNvPr>
            <p:cNvSpPr txBox="1"/>
            <p:nvPr/>
          </p:nvSpPr>
          <p:spPr>
            <a:xfrm rot="16200000">
              <a:off x="4689542"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Brazil</a:t>
              </a:r>
            </a:p>
          </p:txBody>
        </p:sp>
        <p:pic>
          <p:nvPicPr>
            <p:cNvPr id="1167" name="Picture 1166">
              <a:extLst>
                <a:ext uri="{FF2B5EF4-FFF2-40B4-BE49-F238E27FC236}">
                  <a16:creationId xmlns:a16="http://schemas.microsoft.com/office/drawing/2014/main" id="{9600FC26-814D-94B8-797C-BB96F88CA9CF}"/>
                </a:ext>
              </a:extLst>
            </p:cNvPr>
            <p:cNvPicPr>
              <a:picLocks noChangeAspect="1" noChangeArrowheads="1"/>
            </p:cNvPicPr>
            <p:nvPr/>
          </p:nvPicPr>
          <p:blipFill>
            <a:blip r:embed="rId5"/>
            <a:srcRect t="122" b="122"/>
            <a:stretch/>
          </p:blipFill>
          <p:spPr bwMode="auto">
            <a:xfrm>
              <a:off x="4705104" y="4150087"/>
              <a:ext cx="160928" cy="160928"/>
            </a:xfrm>
            <a:custGeom>
              <a:avLst/>
              <a:gdLst>
                <a:gd name="connsiteX0" fmla="*/ 1063813 w 2127626"/>
                <a:gd name="connsiteY0" fmla="*/ 0 h 2127626"/>
                <a:gd name="connsiteX1" fmla="*/ 2127626 w 2127626"/>
                <a:gd name="connsiteY1" fmla="*/ 1063813 h 2127626"/>
                <a:gd name="connsiteX2" fmla="*/ 1063813 w 2127626"/>
                <a:gd name="connsiteY2" fmla="*/ 2127626 h 2127626"/>
                <a:gd name="connsiteX3" fmla="*/ 0 w 2127626"/>
                <a:gd name="connsiteY3" fmla="*/ 1063813 h 2127626"/>
                <a:gd name="connsiteX4" fmla="*/ 1063813 w 2127626"/>
                <a:gd name="connsiteY4" fmla="*/ 0 h 2127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626" h="2127626">
                  <a:moveTo>
                    <a:pt x="1063813" y="0"/>
                  </a:moveTo>
                  <a:cubicBezTo>
                    <a:pt x="1651341" y="0"/>
                    <a:pt x="2127626" y="476285"/>
                    <a:pt x="2127626" y="1063813"/>
                  </a:cubicBezTo>
                  <a:cubicBezTo>
                    <a:pt x="2127626" y="1651341"/>
                    <a:pt x="1651341" y="2127626"/>
                    <a:pt x="1063813" y="2127626"/>
                  </a:cubicBezTo>
                  <a:cubicBezTo>
                    <a:pt x="476285" y="2127626"/>
                    <a:pt x="0" y="1651341"/>
                    <a:pt x="0" y="1063813"/>
                  </a:cubicBezTo>
                  <a:cubicBezTo>
                    <a:pt x="0" y="476285"/>
                    <a:pt x="476285" y="0"/>
                    <a:pt x="106381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15" name="Group 1114">
            <a:extLst>
              <a:ext uri="{FF2B5EF4-FFF2-40B4-BE49-F238E27FC236}">
                <a16:creationId xmlns:a16="http://schemas.microsoft.com/office/drawing/2014/main" id="{00717238-213D-7D88-EFBC-6F8236A36AFD}"/>
              </a:ext>
            </a:extLst>
          </p:cNvPr>
          <p:cNvGrpSpPr/>
          <p:nvPr/>
        </p:nvGrpSpPr>
        <p:grpSpPr>
          <a:xfrm>
            <a:off x="4198087" y="2374040"/>
            <a:ext cx="133038" cy="2012222"/>
            <a:chOff x="5128617" y="2374040"/>
            <a:chExt cx="133038" cy="2012222"/>
          </a:xfrm>
        </p:grpSpPr>
        <p:sp>
          <p:nvSpPr>
            <p:cNvPr id="48" name="Rectangle 47">
              <a:extLst>
                <a:ext uri="{FF2B5EF4-FFF2-40B4-BE49-F238E27FC236}">
                  <a16:creationId xmlns:a16="http://schemas.microsoft.com/office/drawing/2014/main" id="{91D88869-BBC5-C678-4EFA-4F2898A490CF}"/>
                </a:ext>
              </a:extLst>
            </p:cNvPr>
            <p:cNvSpPr/>
            <p:nvPr/>
          </p:nvSpPr>
          <p:spPr>
            <a:xfrm>
              <a:off x="5128617" y="2374040"/>
              <a:ext cx="133038" cy="20122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5" name="TextBox 124">
              <a:extLst>
                <a:ext uri="{FF2B5EF4-FFF2-40B4-BE49-F238E27FC236}">
                  <a16:creationId xmlns:a16="http://schemas.microsoft.com/office/drawing/2014/main" id="{C6982202-5395-3B03-92D5-A9E2C796E83A}"/>
                </a:ext>
              </a:extLst>
            </p:cNvPr>
            <p:cNvSpPr txBox="1"/>
            <p:nvPr/>
          </p:nvSpPr>
          <p:spPr>
            <a:xfrm>
              <a:off x="5144725" y="239357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65%</a:t>
              </a:r>
            </a:p>
          </p:txBody>
        </p:sp>
      </p:grpSp>
      <p:grpSp>
        <p:nvGrpSpPr>
          <p:cNvPr id="1116" name="Group 1115">
            <a:extLst>
              <a:ext uri="{FF2B5EF4-FFF2-40B4-BE49-F238E27FC236}">
                <a16:creationId xmlns:a16="http://schemas.microsoft.com/office/drawing/2014/main" id="{81960C3F-D617-460A-D840-FE787C3529D0}"/>
              </a:ext>
            </a:extLst>
          </p:cNvPr>
          <p:cNvGrpSpPr/>
          <p:nvPr/>
        </p:nvGrpSpPr>
        <p:grpSpPr>
          <a:xfrm>
            <a:off x="4350328" y="2838449"/>
            <a:ext cx="133038" cy="1547815"/>
            <a:chOff x="5280858" y="2838449"/>
            <a:chExt cx="133038" cy="1547815"/>
          </a:xfrm>
        </p:grpSpPr>
        <p:sp>
          <p:nvSpPr>
            <p:cNvPr id="46" name="Rectangle 45">
              <a:extLst>
                <a:ext uri="{FF2B5EF4-FFF2-40B4-BE49-F238E27FC236}">
                  <a16:creationId xmlns:a16="http://schemas.microsoft.com/office/drawing/2014/main" id="{4D1C2CDF-54C8-F5D7-9D46-AFCE35002F7A}"/>
                </a:ext>
              </a:extLst>
            </p:cNvPr>
            <p:cNvSpPr/>
            <p:nvPr/>
          </p:nvSpPr>
          <p:spPr>
            <a:xfrm>
              <a:off x="5280858" y="2838449"/>
              <a:ext cx="133038" cy="154781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6" name="TextBox 125">
              <a:extLst>
                <a:ext uri="{FF2B5EF4-FFF2-40B4-BE49-F238E27FC236}">
                  <a16:creationId xmlns:a16="http://schemas.microsoft.com/office/drawing/2014/main" id="{9F90F1A2-BF05-4269-8FDB-4D4F4DABB40B}"/>
                </a:ext>
              </a:extLst>
            </p:cNvPr>
            <p:cNvSpPr txBox="1"/>
            <p:nvPr/>
          </p:nvSpPr>
          <p:spPr>
            <a:xfrm>
              <a:off x="5295279" y="287141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48%</a:t>
              </a:r>
            </a:p>
          </p:txBody>
        </p:sp>
      </p:grpSp>
      <p:grpSp>
        <p:nvGrpSpPr>
          <p:cNvPr id="1117" name="Group 1116">
            <a:extLst>
              <a:ext uri="{FF2B5EF4-FFF2-40B4-BE49-F238E27FC236}">
                <a16:creationId xmlns:a16="http://schemas.microsoft.com/office/drawing/2014/main" id="{F6C11A81-A4D4-3CE1-DC5D-7D7CEAC6DD95}"/>
              </a:ext>
            </a:extLst>
          </p:cNvPr>
          <p:cNvGrpSpPr/>
          <p:nvPr/>
        </p:nvGrpSpPr>
        <p:grpSpPr>
          <a:xfrm>
            <a:off x="4502570" y="2268908"/>
            <a:ext cx="133038" cy="2117355"/>
            <a:chOff x="5433100" y="2268908"/>
            <a:chExt cx="133038" cy="2117355"/>
          </a:xfrm>
        </p:grpSpPr>
        <p:sp>
          <p:nvSpPr>
            <p:cNvPr id="47" name="Rectangle 46">
              <a:extLst>
                <a:ext uri="{FF2B5EF4-FFF2-40B4-BE49-F238E27FC236}">
                  <a16:creationId xmlns:a16="http://schemas.microsoft.com/office/drawing/2014/main" id="{5D2994DC-EBCF-F3F9-6CA0-C9BA6EAD2A03}"/>
                </a:ext>
              </a:extLst>
            </p:cNvPr>
            <p:cNvSpPr/>
            <p:nvPr/>
          </p:nvSpPr>
          <p:spPr>
            <a:xfrm>
              <a:off x="5433100" y="2268908"/>
              <a:ext cx="133038" cy="21173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7" name="TextBox 126">
              <a:extLst>
                <a:ext uri="{FF2B5EF4-FFF2-40B4-BE49-F238E27FC236}">
                  <a16:creationId xmlns:a16="http://schemas.microsoft.com/office/drawing/2014/main" id="{941B879E-C136-75CC-650B-B773059FF7AC}"/>
                </a:ext>
              </a:extLst>
            </p:cNvPr>
            <p:cNvSpPr txBox="1"/>
            <p:nvPr/>
          </p:nvSpPr>
          <p:spPr>
            <a:xfrm>
              <a:off x="5451757" y="2292772"/>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68%</a:t>
              </a:r>
            </a:p>
          </p:txBody>
        </p:sp>
      </p:grpSp>
      <p:grpSp>
        <p:nvGrpSpPr>
          <p:cNvPr id="1118" name="Group 1117">
            <a:extLst>
              <a:ext uri="{FF2B5EF4-FFF2-40B4-BE49-F238E27FC236}">
                <a16:creationId xmlns:a16="http://schemas.microsoft.com/office/drawing/2014/main" id="{4E7B56E6-B0A7-3D5F-5531-E916E118C5CD}"/>
              </a:ext>
            </a:extLst>
          </p:cNvPr>
          <p:cNvGrpSpPr/>
          <p:nvPr/>
        </p:nvGrpSpPr>
        <p:grpSpPr>
          <a:xfrm>
            <a:off x="4725587" y="2555876"/>
            <a:ext cx="133038" cy="1830386"/>
            <a:chOff x="5651048" y="2555876"/>
            <a:chExt cx="133038" cy="1830386"/>
          </a:xfrm>
        </p:grpSpPr>
        <p:sp>
          <p:nvSpPr>
            <p:cNvPr id="51" name="Rectangle 50">
              <a:extLst>
                <a:ext uri="{FF2B5EF4-FFF2-40B4-BE49-F238E27FC236}">
                  <a16:creationId xmlns:a16="http://schemas.microsoft.com/office/drawing/2014/main" id="{609A63EC-9A2A-090C-2385-08F2020FD3F0}"/>
                </a:ext>
              </a:extLst>
            </p:cNvPr>
            <p:cNvSpPr/>
            <p:nvPr/>
          </p:nvSpPr>
          <p:spPr>
            <a:xfrm>
              <a:off x="5651048" y="2555876"/>
              <a:ext cx="133038" cy="18303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8" name="TextBox 127">
              <a:extLst>
                <a:ext uri="{FF2B5EF4-FFF2-40B4-BE49-F238E27FC236}">
                  <a16:creationId xmlns:a16="http://schemas.microsoft.com/office/drawing/2014/main" id="{43D5EFA9-B900-21B7-3FEC-A898F8F0EE4D}"/>
                </a:ext>
              </a:extLst>
            </p:cNvPr>
            <p:cNvSpPr txBox="1"/>
            <p:nvPr/>
          </p:nvSpPr>
          <p:spPr>
            <a:xfrm>
              <a:off x="5665469" y="2567410"/>
              <a:ext cx="104196"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59%</a:t>
              </a:r>
            </a:p>
          </p:txBody>
        </p:sp>
      </p:grpSp>
      <p:grpSp>
        <p:nvGrpSpPr>
          <p:cNvPr id="1119" name="Group 1118">
            <a:extLst>
              <a:ext uri="{FF2B5EF4-FFF2-40B4-BE49-F238E27FC236}">
                <a16:creationId xmlns:a16="http://schemas.microsoft.com/office/drawing/2014/main" id="{CA5978B4-7FBA-2642-F265-2002AFC0BFFC}"/>
              </a:ext>
            </a:extLst>
          </p:cNvPr>
          <p:cNvGrpSpPr/>
          <p:nvPr/>
        </p:nvGrpSpPr>
        <p:grpSpPr>
          <a:xfrm>
            <a:off x="4877828" y="2723780"/>
            <a:ext cx="133038" cy="1662483"/>
            <a:chOff x="5803289" y="2723780"/>
            <a:chExt cx="133038" cy="1662483"/>
          </a:xfrm>
        </p:grpSpPr>
        <p:sp>
          <p:nvSpPr>
            <p:cNvPr id="49" name="Rectangle 48">
              <a:extLst>
                <a:ext uri="{FF2B5EF4-FFF2-40B4-BE49-F238E27FC236}">
                  <a16:creationId xmlns:a16="http://schemas.microsoft.com/office/drawing/2014/main" id="{FC9B7536-8479-6C64-B0B6-9722387C74E4}"/>
                </a:ext>
              </a:extLst>
            </p:cNvPr>
            <p:cNvSpPr/>
            <p:nvPr/>
          </p:nvSpPr>
          <p:spPr>
            <a:xfrm>
              <a:off x="5803289" y="2723780"/>
              <a:ext cx="133038" cy="166248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9" name="TextBox 128">
              <a:extLst>
                <a:ext uri="{FF2B5EF4-FFF2-40B4-BE49-F238E27FC236}">
                  <a16:creationId xmlns:a16="http://schemas.microsoft.com/office/drawing/2014/main" id="{D703D6C5-BE7D-11E9-295A-31001C39092A}"/>
                </a:ext>
              </a:extLst>
            </p:cNvPr>
            <p:cNvSpPr txBox="1"/>
            <p:nvPr/>
          </p:nvSpPr>
          <p:spPr>
            <a:xfrm>
              <a:off x="5817710" y="2747589"/>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53%</a:t>
              </a:r>
            </a:p>
          </p:txBody>
        </p:sp>
      </p:grpSp>
      <p:grpSp>
        <p:nvGrpSpPr>
          <p:cNvPr id="1120" name="Group 1119">
            <a:extLst>
              <a:ext uri="{FF2B5EF4-FFF2-40B4-BE49-F238E27FC236}">
                <a16:creationId xmlns:a16="http://schemas.microsoft.com/office/drawing/2014/main" id="{BC9D3361-A4C3-C84C-B7CE-382B3156312A}"/>
              </a:ext>
            </a:extLst>
          </p:cNvPr>
          <p:cNvGrpSpPr/>
          <p:nvPr/>
        </p:nvGrpSpPr>
        <p:grpSpPr>
          <a:xfrm>
            <a:off x="5030070" y="3333753"/>
            <a:ext cx="133038" cy="1052509"/>
            <a:chOff x="5955531" y="3333753"/>
            <a:chExt cx="133038" cy="1052509"/>
          </a:xfrm>
        </p:grpSpPr>
        <p:sp>
          <p:nvSpPr>
            <p:cNvPr id="50" name="Rectangle 49">
              <a:extLst>
                <a:ext uri="{FF2B5EF4-FFF2-40B4-BE49-F238E27FC236}">
                  <a16:creationId xmlns:a16="http://schemas.microsoft.com/office/drawing/2014/main" id="{73E0C25D-BC8C-5E49-476C-DEFBF4C4BE36}"/>
                </a:ext>
              </a:extLst>
            </p:cNvPr>
            <p:cNvSpPr/>
            <p:nvPr/>
          </p:nvSpPr>
          <p:spPr>
            <a:xfrm>
              <a:off x="5955531" y="3333753"/>
              <a:ext cx="133038" cy="105250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0" name="TextBox 129">
              <a:extLst>
                <a:ext uri="{FF2B5EF4-FFF2-40B4-BE49-F238E27FC236}">
                  <a16:creationId xmlns:a16="http://schemas.microsoft.com/office/drawing/2014/main" id="{C20FDCCC-7A6C-1F48-713B-E786EFCB147A}"/>
                </a:ext>
              </a:extLst>
            </p:cNvPr>
            <p:cNvSpPr txBox="1"/>
            <p:nvPr/>
          </p:nvSpPr>
          <p:spPr>
            <a:xfrm>
              <a:off x="5971103" y="3353911"/>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37%</a:t>
              </a:r>
            </a:p>
          </p:txBody>
        </p:sp>
      </p:grpSp>
      <p:grpSp>
        <p:nvGrpSpPr>
          <p:cNvPr id="1121" name="Group 1120">
            <a:extLst>
              <a:ext uri="{FF2B5EF4-FFF2-40B4-BE49-F238E27FC236}">
                <a16:creationId xmlns:a16="http://schemas.microsoft.com/office/drawing/2014/main" id="{3B4C060E-8450-8372-1FD1-1C567CFB3DEF}"/>
              </a:ext>
            </a:extLst>
          </p:cNvPr>
          <p:cNvGrpSpPr/>
          <p:nvPr/>
        </p:nvGrpSpPr>
        <p:grpSpPr>
          <a:xfrm>
            <a:off x="5253087" y="2555876"/>
            <a:ext cx="133038" cy="1830385"/>
            <a:chOff x="6173479" y="2555876"/>
            <a:chExt cx="133038" cy="1830385"/>
          </a:xfrm>
        </p:grpSpPr>
        <p:sp>
          <p:nvSpPr>
            <p:cNvPr id="54" name="Rectangle 53">
              <a:extLst>
                <a:ext uri="{FF2B5EF4-FFF2-40B4-BE49-F238E27FC236}">
                  <a16:creationId xmlns:a16="http://schemas.microsoft.com/office/drawing/2014/main" id="{02AE59D2-D1AF-E809-A410-C452E5AD3715}"/>
                </a:ext>
              </a:extLst>
            </p:cNvPr>
            <p:cNvSpPr/>
            <p:nvPr/>
          </p:nvSpPr>
          <p:spPr>
            <a:xfrm>
              <a:off x="6173479" y="2555876"/>
              <a:ext cx="133038" cy="18303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1" name="TextBox 130">
              <a:extLst>
                <a:ext uri="{FF2B5EF4-FFF2-40B4-BE49-F238E27FC236}">
                  <a16:creationId xmlns:a16="http://schemas.microsoft.com/office/drawing/2014/main" id="{C2B7CF00-4BD3-F260-2DCC-1A2C91092AD8}"/>
                </a:ext>
              </a:extLst>
            </p:cNvPr>
            <p:cNvSpPr txBox="1"/>
            <p:nvPr/>
          </p:nvSpPr>
          <p:spPr>
            <a:xfrm>
              <a:off x="6187900" y="257100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59%</a:t>
              </a:r>
            </a:p>
          </p:txBody>
        </p:sp>
      </p:grpSp>
      <p:grpSp>
        <p:nvGrpSpPr>
          <p:cNvPr id="1123" name="Group 1122">
            <a:extLst>
              <a:ext uri="{FF2B5EF4-FFF2-40B4-BE49-F238E27FC236}">
                <a16:creationId xmlns:a16="http://schemas.microsoft.com/office/drawing/2014/main" id="{830A87A9-2718-A1F9-15B1-20AF5D4A5D34}"/>
              </a:ext>
            </a:extLst>
          </p:cNvPr>
          <p:cNvGrpSpPr/>
          <p:nvPr/>
        </p:nvGrpSpPr>
        <p:grpSpPr>
          <a:xfrm>
            <a:off x="5557570" y="2224108"/>
            <a:ext cx="133038" cy="2162155"/>
            <a:chOff x="6477962" y="2224108"/>
            <a:chExt cx="133038" cy="2162155"/>
          </a:xfrm>
        </p:grpSpPr>
        <p:sp>
          <p:nvSpPr>
            <p:cNvPr id="53" name="Rectangle 52">
              <a:extLst>
                <a:ext uri="{FF2B5EF4-FFF2-40B4-BE49-F238E27FC236}">
                  <a16:creationId xmlns:a16="http://schemas.microsoft.com/office/drawing/2014/main" id="{12300B72-91C4-67D2-6573-3F7D3E147CF8}"/>
                </a:ext>
              </a:extLst>
            </p:cNvPr>
            <p:cNvSpPr/>
            <p:nvPr/>
          </p:nvSpPr>
          <p:spPr>
            <a:xfrm>
              <a:off x="6477962" y="2224108"/>
              <a:ext cx="133038" cy="21621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5" name="TextBox 134">
              <a:extLst>
                <a:ext uri="{FF2B5EF4-FFF2-40B4-BE49-F238E27FC236}">
                  <a16:creationId xmlns:a16="http://schemas.microsoft.com/office/drawing/2014/main" id="{28F6CA97-2B6B-7CE6-8817-BC5F97B6BA22}"/>
                </a:ext>
              </a:extLst>
            </p:cNvPr>
            <p:cNvSpPr txBox="1"/>
            <p:nvPr/>
          </p:nvSpPr>
          <p:spPr>
            <a:xfrm>
              <a:off x="6492383" y="224752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70%</a:t>
              </a:r>
            </a:p>
          </p:txBody>
        </p:sp>
      </p:grpSp>
      <p:grpSp>
        <p:nvGrpSpPr>
          <p:cNvPr id="1122" name="Group 1121">
            <a:extLst>
              <a:ext uri="{FF2B5EF4-FFF2-40B4-BE49-F238E27FC236}">
                <a16:creationId xmlns:a16="http://schemas.microsoft.com/office/drawing/2014/main" id="{3D044199-6CDC-A70E-5871-50A7E1F04C31}"/>
              </a:ext>
            </a:extLst>
          </p:cNvPr>
          <p:cNvGrpSpPr/>
          <p:nvPr/>
        </p:nvGrpSpPr>
        <p:grpSpPr>
          <a:xfrm>
            <a:off x="5405328" y="2786786"/>
            <a:ext cx="133038" cy="1599477"/>
            <a:chOff x="6325720" y="2786786"/>
            <a:chExt cx="133038" cy="1599477"/>
          </a:xfrm>
        </p:grpSpPr>
        <p:sp>
          <p:nvSpPr>
            <p:cNvPr id="52" name="Rectangle 51">
              <a:extLst>
                <a:ext uri="{FF2B5EF4-FFF2-40B4-BE49-F238E27FC236}">
                  <a16:creationId xmlns:a16="http://schemas.microsoft.com/office/drawing/2014/main" id="{A7BD9788-AECC-C1C2-1378-2DD74F9F3F59}"/>
                </a:ext>
              </a:extLst>
            </p:cNvPr>
            <p:cNvSpPr/>
            <p:nvPr/>
          </p:nvSpPr>
          <p:spPr>
            <a:xfrm>
              <a:off x="6325720" y="2786786"/>
              <a:ext cx="133038" cy="159947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6" name="TextBox 135">
              <a:extLst>
                <a:ext uri="{FF2B5EF4-FFF2-40B4-BE49-F238E27FC236}">
                  <a16:creationId xmlns:a16="http://schemas.microsoft.com/office/drawing/2014/main" id="{4D28E81E-19F1-E66E-CA1D-4FF4444FAD8C}"/>
                </a:ext>
              </a:extLst>
            </p:cNvPr>
            <p:cNvSpPr txBox="1"/>
            <p:nvPr/>
          </p:nvSpPr>
          <p:spPr>
            <a:xfrm>
              <a:off x="6339328" y="281108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50%</a:t>
              </a:r>
            </a:p>
          </p:txBody>
        </p:sp>
      </p:grpSp>
      <p:grpSp>
        <p:nvGrpSpPr>
          <p:cNvPr id="1124" name="Group 1123">
            <a:extLst>
              <a:ext uri="{FF2B5EF4-FFF2-40B4-BE49-F238E27FC236}">
                <a16:creationId xmlns:a16="http://schemas.microsoft.com/office/drawing/2014/main" id="{387AB0B8-9394-623C-195C-019ABC3FA8B5}"/>
              </a:ext>
            </a:extLst>
          </p:cNvPr>
          <p:cNvGrpSpPr/>
          <p:nvPr/>
        </p:nvGrpSpPr>
        <p:grpSpPr>
          <a:xfrm>
            <a:off x="5780587" y="2672508"/>
            <a:ext cx="133038" cy="1713753"/>
            <a:chOff x="6695910" y="2672508"/>
            <a:chExt cx="133038" cy="1713753"/>
          </a:xfrm>
        </p:grpSpPr>
        <p:sp>
          <p:nvSpPr>
            <p:cNvPr id="57" name="Rectangle 56">
              <a:extLst>
                <a:ext uri="{FF2B5EF4-FFF2-40B4-BE49-F238E27FC236}">
                  <a16:creationId xmlns:a16="http://schemas.microsoft.com/office/drawing/2014/main" id="{F311CE55-2826-8A6A-D5A8-DABD1E1A78B4}"/>
                </a:ext>
              </a:extLst>
            </p:cNvPr>
            <p:cNvSpPr/>
            <p:nvPr/>
          </p:nvSpPr>
          <p:spPr>
            <a:xfrm>
              <a:off x="6695910" y="2672508"/>
              <a:ext cx="133038" cy="1713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4" name="TextBox 133">
              <a:extLst>
                <a:ext uri="{FF2B5EF4-FFF2-40B4-BE49-F238E27FC236}">
                  <a16:creationId xmlns:a16="http://schemas.microsoft.com/office/drawing/2014/main" id="{9C4BD969-9AFA-55B3-24A8-2C91A4F5768A}"/>
                </a:ext>
              </a:extLst>
            </p:cNvPr>
            <p:cNvSpPr txBox="1"/>
            <p:nvPr/>
          </p:nvSpPr>
          <p:spPr>
            <a:xfrm>
              <a:off x="6710331" y="2703141"/>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56%</a:t>
              </a:r>
            </a:p>
          </p:txBody>
        </p:sp>
      </p:grpSp>
      <p:grpSp>
        <p:nvGrpSpPr>
          <p:cNvPr id="1126" name="Group 1125">
            <a:extLst>
              <a:ext uri="{FF2B5EF4-FFF2-40B4-BE49-F238E27FC236}">
                <a16:creationId xmlns:a16="http://schemas.microsoft.com/office/drawing/2014/main" id="{3EAF5BDF-9593-DE3C-C9B9-570AEF66BA07}"/>
              </a:ext>
            </a:extLst>
          </p:cNvPr>
          <p:cNvGrpSpPr/>
          <p:nvPr/>
        </p:nvGrpSpPr>
        <p:grpSpPr>
          <a:xfrm>
            <a:off x="6085070" y="2921793"/>
            <a:ext cx="133038" cy="1464469"/>
            <a:chOff x="7000393" y="2921793"/>
            <a:chExt cx="133038" cy="1464469"/>
          </a:xfrm>
        </p:grpSpPr>
        <p:sp>
          <p:nvSpPr>
            <p:cNvPr id="56" name="Rectangle 55">
              <a:extLst>
                <a:ext uri="{FF2B5EF4-FFF2-40B4-BE49-F238E27FC236}">
                  <a16:creationId xmlns:a16="http://schemas.microsoft.com/office/drawing/2014/main" id="{EDB49801-D01D-2ED8-A4AD-906CDD8B2D50}"/>
                </a:ext>
              </a:extLst>
            </p:cNvPr>
            <p:cNvSpPr/>
            <p:nvPr/>
          </p:nvSpPr>
          <p:spPr>
            <a:xfrm>
              <a:off x="7000393" y="2921793"/>
              <a:ext cx="133038" cy="146446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7" name="TextBox 136">
              <a:extLst>
                <a:ext uri="{FF2B5EF4-FFF2-40B4-BE49-F238E27FC236}">
                  <a16:creationId xmlns:a16="http://schemas.microsoft.com/office/drawing/2014/main" id="{3515463E-EB76-DA4F-4424-62924DC4475B}"/>
                </a:ext>
              </a:extLst>
            </p:cNvPr>
            <p:cNvSpPr txBox="1"/>
            <p:nvPr/>
          </p:nvSpPr>
          <p:spPr>
            <a:xfrm>
              <a:off x="7014814" y="294007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46%</a:t>
              </a:r>
            </a:p>
          </p:txBody>
        </p:sp>
      </p:grpSp>
      <p:grpSp>
        <p:nvGrpSpPr>
          <p:cNvPr id="1125" name="Group 1124">
            <a:extLst>
              <a:ext uri="{FF2B5EF4-FFF2-40B4-BE49-F238E27FC236}">
                <a16:creationId xmlns:a16="http://schemas.microsoft.com/office/drawing/2014/main" id="{97CC3234-D227-5BF6-F87B-84CA43A63C97}"/>
              </a:ext>
            </a:extLst>
          </p:cNvPr>
          <p:cNvGrpSpPr/>
          <p:nvPr/>
        </p:nvGrpSpPr>
        <p:grpSpPr>
          <a:xfrm>
            <a:off x="5932828" y="2672508"/>
            <a:ext cx="133038" cy="1713755"/>
            <a:chOff x="6848151" y="2672508"/>
            <a:chExt cx="133038" cy="1713755"/>
          </a:xfrm>
        </p:grpSpPr>
        <p:sp>
          <p:nvSpPr>
            <p:cNvPr id="55" name="Rectangle 54">
              <a:extLst>
                <a:ext uri="{FF2B5EF4-FFF2-40B4-BE49-F238E27FC236}">
                  <a16:creationId xmlns:a16="http://schemas.microsoft.com/office/drawing/2014/main" id="{6D191687-D9A7-BFD8-9533-5563987EA0C3}"/>
                </a:ext>
              </a:extLst>
            </p:cNvPr>
            <p:cNvSpPr/>
            <p:nvPr/>
          </p:nvSpPr>
          <p:spPr>
            <a:xfrm>
              <a:off x="6848151" y="2672508"/>
              <a:ext cx="133038" cy="17137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8" name="TextBox 137">
              <a:extLst>
                <a:ext uri="{FF2B5EF4-FFF2-40B4-BE49-F238E27FC236}">
                  <a16:creationId xmlns:a16="http://schemas.microsoft.com/office/drawing/2014/main" id="{01E74229-85B7-C757-A266-344C6BA64F45}"/>
                </a:ext>
              </a:extLst>
            </p:cNvPr>
            <p:cNvSpPr txBox="1"/>
            <p:nvPr/>
          </p:nvSpPr>
          <p:spPr>
            <a:xfrm>
              <a:off x="6861760" y="2700588"/>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56%</a:t>
              </a:r>
            </a:p>
          </p:txBody>
        </p:sp>
      </p:grpSp>
      <p:grpSp>
        <p:nvGrpSpPr>
          <p:cNvPr id="1129" name="Group 1128">
            <a:extLst>
              <a:ext uri="{FF2B5EF4-FFF2-40B4-BE49-F238E27FC236}">
                <a16:creationId xmlns:a16="http://schemas.microsoft.com/office/drawing/2014/main" id="{8E3907A5-28B2-7649-0BC1-51ED10DF3AF7}"/>
              </a:ext>
            </a:extLst>
          </p:cNvPr>
          <p:cNvGrpSpPr/>
          <p:nvPr/>
        </p:nvGrpSpPr>
        <p:grpSpPr>
          <a:xfrm>
            <a:off x="6612570" y="2947939"/>
            <a:ext cx="133038" cy="1438324"/>
            <a:chOff x="7522824" y="2947939"/>
            <a:chExt cx="133038" cy="1438324"/>
          </a:xfrm>
        </p:grpSpPr>
        <p:sp>
          <p:nvSpPr>
            <p:cNvPr id="59" name="Rectangle 58">
              <a:extLst>
                <a:ext uri="{FF2B5EF4-FFF2-40B4-BE49-F238E27FC236}">
                  <a16:creationId xmlns:a16="http://schemas.microsoft.com/office/drawing/2014/main" id="{3EFE51EE-3C05-92CB-00DA-3C5B8A512C8A}"/>
                </a:ext>
              </a:extLst>
            </p:cNvPr>
            <p:cNvSpPr/>
            <p:nvPr/>
          </p:nvSpPr>
          <p:spPr>
            <a:xfrm>
              <a:off x="7522824" y="2947939"/>
              <a:ext cx="133038" cy="14383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9" name="TextBox 138">
              <a:extLst>
                <a:ext uri="{FF2B5EF4-FFF2-40B4-BE49-F238E27FC236}">
                  <a16:creationId xmlns:a16="http://schemas.microsoft.com/office/drawing/2014/main" id="{78DEA642-EB3C-A186-1F2C-DCCCFBC2D46B}"/>
                </a:ext>
              </a:extLst>
            </p:cNvPr>
            <p:cNvSpPr txBox="1"/>
            <p:nvPr/>
          </p:nvSpPr>
          <p:spPr>
            <a:xfrm>
              <a:off x="7537245" y="2962697"/>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45%</a:t>
              </a:r>
            </a:p>
          </p:txBody>
        </p:sp>
      </p:grpSp>
      <p:grpSp>
        <p:nvGrpSpPr>
          <p:cNvPr id="1127" name="Group 1126">
            <a:extLst>
              <a:ext uri="{FF2B5EF4-FFF2-40B4-BE49-F238E27FC236}">
                <a16:creationId xmlns:a16="http://schemas.microsoft.com/office/drawing/2014/main" id="{BB4041A7-DF0D-E520-E051-F7070A77C0F0}"/>
              </a:ext>
            </a:extLst>
          </p:cNvPr>
          <p:cNvGrpSpPr/>
          <p:nvPr/>
        </p:nvGrpSpPr>
        <p:grpSpPr>
          <a:xfrm>
            <a:off x="6308087" y="2777531"/>
            <a:ext cx="133038" cy="1608729"/>
            <a:chOff x="7218341" y="2777531"/>
            <a:chExt cx="133038" cy="1608729"/>
          </a:xfrm>
        </p:grpSpPr>
        <p:sp>
          <p:nvSpPr>
            <p:cNvPr id="60" name="Rectangle 59">
              <a:extLst>
                <a:ext uri="{FF2B5EF4-FFF2-40B4-BE49-F238E27FC236}">
                  <a16:creationId xmlns:a16="http://schemas.microsoft.com/office/drawing/2014/main" id="{0689AE88-6F01-7C69-E3F9-C593770776F2}"/>
                </a:ext>
              </a:extLst>
            </p:cNvPr>
            <p:cNvSpPr/>
            <p:nvPr/>
          </p:nvSpPr>
          <p:spPr>
            <a:xfrm>
              <a:off x="7218341" y="2777531"/>
              <a:ext cx="133038" cy="16087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0" name="TextBox 139">
              <a:extLst>
                <a:ext uri="{FF2B5EF4-FFF2-40B4-BE49-F238E27FC236}">
                  <a16:creationId xmlns:a16="http://schemas.microsoft.com/office/drawing/2014/main" id="{4DD6A5FE-D591-3F6A-70FC-94F8477F07E1}"/>
                </a:ext>
              </a:extLst>
            </p:cNvPr>
            <p:cNvSpPr txBox="1"/>
            <p:nvPr/>
          </p:nvSpPr>
          <p:spPr>
            <a:xfrm>
              <a:off x="7233769" y="2800772"/>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51%</a:t>
              </a:r>
            </a:p>
          </p:txBody>
        </p:sp>
      </p:grpSp>
      <p:grpSp>
        <p:nvGrpSpPr>
          <p:cNvPr id="1128" name="Group 1127">
            <a:extLst>
              <a:ext uri="{FF2B5EF4-FFF2-40B4-BE49-F238E27FC236}">
                <a16:creationId xmlns:a16="http://schemas.microsoft.com/office/drawing/2014/main" id="{1554EC6F-35E2-71A3-5354-1FED00F4CFCD}"/>
              </a:ext>
            </a:extLst>
          </p:cNvPr>
          <p:cNvGrpSpPr/>
          <p:nvPr/>
        </p:nvGrpSpPr>
        <p:grpSpPr>
          <a:xfrm>
            <a:off x="6460328" y="1961950"/>
            <a:ext cx="133038" cy="2424313"/>
            <a:chOff x="7370582" y="1961950"/>
            <a:chExt cx="133038" cy="2424313"/>
          </a:xfrm>
        </p:grpSpPr>
        <p:sp>
          <p:nvSpPr>
            <p:cNvPr id="58" name="Rectangle 57">
              <a:extLst>
                <a:ext uri="{FF2B5EF4-FFF2-40B4-BE49-F238E27FC236}">
                  <a16:creationId xmlns:a16="http://schemas.microsoft.com/office/drawing/2014/main" id="{7A16FF19-1426-19C1-F497-2E766DEDC325}"/>
                </a:ext>
              </a:extLst>
            </p:cNvPr>
            <p:cNvSpPr/>
            <p:nvPr/>
          </p:nvSpPr>
          <p:spPr>
            <a:xfrm>
              <a:off x="7370582" y="1961950"/>
              <a:ext cx="133038" cy="242431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2" name="TextBox 141">
              <a:extLst>
                <a:ext uri="{FF2B5EF4-FFF2-40B4-BE49-F238E27FC236}">
                  <a16:creationId xmlns:a16="http://schemas.microsoft.com/office/drawing/2014/main" id="{6B2AFD69-39F9-7982-1D3A-EEC3848D0408}"/>
                </a:ext>
              </a:extLst>
            </p:cNvPr>
            <p:cNvSpPr txBox="1"/>
            <p:nvPr/>
          </p:nvSpPr>
          <p:spPr>
            <a:xfrm>
              <a:off x="7385939" y="1987175"/>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76%</a:t>
              </a:r>
            </a:p>
          </p:txBody>
        </p:sp>
      </p:grpSp>
      <p:grpSp>
        <p:nvGrpSpPr>
          <p:cNvPr id="1130" name="Group 1129">
            <a:extLst>
              <a:ext uri="{FF2B5EF4-FFF2-40B4-BE49-F238E27FC236}">
                <a16:creationId xmlns:a16="http://schemas.microsoft.com/office/drawing/2014/main" id="{34B5953E-D63C-1A3A-7804-4F844AA46DD5}"/>
              </a:ext>
            </a:extLst>
          </p:cNvPr>
          <p:cNvGrpSpPr/>
          <p:nvPr/>
        </p:nvGrpSpPr>
        <p:grpSpPr>
          <a:xfrm>
            <a:off x="6835587" y="2838449"/>
            <a:ext cx="133038" cy="1547812"/>
            <a:chOff x="7740772" y="2838449"/>
            <a:chExt cx="133038" cy="1547812"/>
          </a:xfrm>
        </p:grpSpPr>
        <p:sp>
          <p:nvSpPr>
            <p:cNvPr id="63" name="Rectangle 62">
              <a:extLst>
                <a:ext uri="{FF2B5EF4-FFF2-40B4-BE49-F238E27FC236}">
                  <a16:creationId xmlns:a16="http://schemas.microsoft.com/office/drawing/2014/main" id="{3F234A8E-53EC-C083-502B-18625AE18126}"/>
                </a:ext>
              </a:extLst>
            </p:cNvPr>
            <p:cNvSpPr/>
            <p:nvPr/>
          </p:nvSpPr>
          <p:spPr>
            <a:xfrm>
              <a:off x="7740772" y="2838449"/>
              <a:ext cx="133038" cy="1547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1" name="TextBox 140">
              <a:extLst>
                <a:ext uri="{FF2B5EF4-FFF2-40B4-BE49-F238E27FC236}">
                  <a16:creationId xmlns:a16="http://schemas.microsoft.com/office/drawing/2014/main" id="{B7E9B0CF-9C8C-C962-09A8-3171FB2DF96B}"/>
                </a:ext>
              </a:extLst>
            </p:cNvPr>
            <p:cNvSpPr txBox="1"/>
            <p:nvPr/>
          </p:nvSpPr>
          <p:spPr>
            <a:xfrm>
              <a:off x="7755193" y="286268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48%</a:t>
              </a:r>
            </a:p>
          </p:txBody>
        </p:sp>
      </p:grpSp>
      <p:grpSp>
        <p:nvGrpSpPr>
          <p:cNvPr id="1132" name="Group 1131">
            <a:extLst>
              <a:ext uri="{FF2B5EF4-FFF2-40B4-BE49-F238E27FC236}">
                <a16:creationId xmlns:a16="http://schemas.microsoft.com/office/drawing/2014/main" id="{194AE096-998C-7A31-B992-0CE2030CFFFC}"/>
              </a:ext>
            </a:extLst>
          </p:cNvPr>
          <p:cNvGrpSpPr/>
          <p:nvPr/>
        </p:nvGrpSpPr>
        <p:grpSpPr>
          <a:xfrm>
            <a:off x="7140070" y="2251074"/>
            <a:ext cx="133038" cy="2135189"/>
            <a:chOff x="8045255" y="2251074"/>
            <a:chExt cx="133038" cy="2135189"/>
          </a:xfrm>
        </p:grpSpPr>
        <p:sp>
          <p:nvSpPr>
            <p:cNvPr id="62" name="Rectangle 61">
              <a:extLst>
                <a:ext uri="{FF2B5EF4-FFF2-40B4-BE49-F238E27FC236}">
                  <a16:creationId xmlns:a16="http://schemas.microsoft.com/office/drawing/2014/main" id="{6DCDA323-75AD-46BA-066D-4111C33C51C9}"/>
                </a:ext>
              </a:extLst>
            </p:cNvPr>
            <p:cNvSpPr/>
            <p:nvPr/>
          </p:nvSpPr>
          <p:spPr>
            <a:xfrm>
              <a:off x="8045255" y="2251074"/>
              <a:ext cx="133038" cy="213518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3" name="TextBox 142">
              <a:extLst>
                <a:ext uri="{FF2B5EF4-FFF2-40B4-BE49-F238E27FC236}">
                  <a16:creationId xmlns:a16="http://schemas.microsoft.com/office/drawing/2014/main" id="{74FABA46-F293-E172-1780-E417A3278BBB}"/>
                </a:ext>
              </a:extLst>
            </p:cNvPr>
            <p:cNvSpPr txBox="1"/>
            <p:nvPr/>
          </p:nvSpPr>
          <p:spPr>
            <a:xfrm>
              <a:off x="8059676" y="2274516"/>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69%</a:t>
              </a:r>
            </a:p>
          </p:txBody>
        </p:sp>
      </p:grpSp>
      <p:grpSp>
        <p:nvGrpSpPr>
          <p:cNvPr id="1131" name="Group 1130">
            <a:extLst>
              <a:ext uri="{FF2B5EF4-FFF2-40B4-BE49-F238E27FC236}">
                <a16:creationId xmlns:a16="http://schemas.microsoft.com/office/drawing/2014/main" id="{F76493C9-9F99-F2AA-FF53-EA5BD9ED8F67}"/>
              </a:ext>
            </a:extLst>
          </p:cNvPr>
          <p:cNvGrpSpPr/>
          <p:nvPr/>
        </p:nvGrpSpPr>
        <p:grpSpPr>
          <a:xfrm>
            <a:off x="6987828" y="3298395"/>
            <a:ext cx="133038" cy="1087868"/>
            <a:chOff x="7893013" y="3298395"/>
            <a:chExt cx="133038" cy="1087868"/>
          </a:xfrm>
        </p:grpSpPr>
        <p:sp>
          <p:nvSpPr>
            <p:cNvPr id="61" name="Rectangle 60">
              <a:extLst>
                <a:ext uri="{FF2B5EF4-FFF2-40B4-BE49-F238E27FC236}">
                  <a16:creationId xmlns:a16="http://schemas.microsoft.com/office/drawing/2014/main" id="{65C65FCD-DE3C-E68F-443A-8F1A09DC7F71}"/>
                </a:ext>
              </a:extLst>
            </p:cNvPr>
            <p:cNvSpPr/>
            <p:nvPr/>
          </p:nvSpPr>
          <p:spPr>
            <a:xfrm>
              <a:off x="7893013" y="3298395"/>
              <a:ext cx="133038" cy="108786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5" name="TextBox 144">
              <a:extLst>
                <a:ext uri="{FF2B5EF4-FFF2-40B4-BE49-F238E27FC236}">
                  <a16:creationId xmlns:a16="http://schemas.microsoft.com/office/drawing/2014/main" id="{A10E6EB4-42BB-3008-6C59-DCF7B0DBC340}"/>
                </a:ext>
              </a:extLst>
            </p:cNvPr>
            <p:cNvSpPr txBox="1"/>
            <p:nvPr/>
          </p:nvSpPr>
          <p:spPr>
            <a:xfrm>
              <a:off x="7911865" y="3315915"/>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38%</a:t>
              </a:r>
            </a:p>
          </p:txBody>
        </p:sp>
      </p:grpSp>
      <p:grpSp>
        <p:nvGrpSpPr>
          <p:cNvPr id="1133" name="Group 1132">
            <a:extLst>
              <a:ext uri="{FF2B5EF4-FFF2-40B4-BE49-F238E27FC236}">
                <a16:creationId xmlns:a16="http://schemas.microsoft.com/office/drawing/2014/main" id="{A7BB333A-A0DA-1BC4-4CA8-6F51156B01F7}"/>
              </a:ext>
            </a:extLst>
          </p:cNvPr>
          <p:cNvGrpSpPr/>
          <p:nvPr/>
        </p:nvGrpSpPr>
        <p:grpSpPr>
          <a:xfrm>
            <a:off x="7363087" y="2838449"/>
            <a:ext cx="133038" cy="1547811"/>
            <a:chOff x="8263202" y="2838449"/>
            <a:chExt cx="133038" cy="1547811"/>
          </a:xfrm>
        </p:grpSpPr>
        <p:sp>
          <p:nvSpPr>
            <p:cNvPr id="66" name="Rectangle 65">
              <a:extLst>
                <a:ext uri="{FF2B5EF4-FFF2-40B4-BE49-F238E27FC236}">
                  <a16:creationId xmlns:a16="http://schemas.microsoft.com/office/drawing/2014/main" id="{9AD10BBE-DAD0-A2BA-8720-9455CF8B9A19}"/>
                </a:ext>
              </a:extLst>
            </p:cNvPr>
            <p:cNvSpPr/>
            <p:nvPr/>
          </p:nvSpPr>
          <p:spPr>
            <a:xfrm>
              <a:off x="8263202" y="2838449"/>
              <a:ext cx="133038" cy="15478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6" name="TextBox 145">
              <a:extLst>
                <a:ext uri="{FF2B5EF4-FFF2-40B4-BE49-F238E27FC236}">
                  <a16:creationId xmlns:a16="http://schemas.microsoft.com/office/drawing/2014/main" id="{81854874-4681-E03F-73FA-D1830E0042C2}"/>
                </a:ext>
              </a:extLst>
            </p:cNvPr>
            <p:cNvSpPr txBox="1"/>
            <p:nvPr/>
          </p:nvSpPr>
          <p:spPr>
            <a:xfrm>
              <a:off x="8277623" y="2862684"/>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48%</a:t>
              </a:r>
            </a:p>
          </p:txBody>
        </p:sp>
      </p:grpSp>
      <p:grpSp>
        <p:nvGrpSpPr>
          <p:cNvPr id="1134" name="Group 1133">
            <a:extLst>
              <a:ext uri="{FF2B5EF4-FFF2-40B4-BE49-F238E27FC236}">
                <a16:creationId xmlns:a16="http://schemas.microsoft.com/office/drawing/2014/main" id="{2A12EF38-8125-6A9E-DB8F-DF97CBDBD7E1}"/>
              </a:ext>
            </a:extLst>
          </p:cNvPr>
          <p:cNvGrpSpPr/>
          <p:nvPr/>
        </p:nvGrpSpPr>
        <p:grpSpPr>
          <a:xfrm>
            <a:off x="7515328" y="3020616"/>
            <a:ext cx="133038" cy="1365647"/>
            <a:chOff x="8415443" y="3020616"/>
            <a:chExt cx="133038" cy="1365647"/>
          </a:xfrm>
        </p:grpSpPr>
        <p:sp>
          <p:nvSpPr>
            <p:cNvPr id="64" name="Rectangle 63">
              <a:extLst>
                <a:ext uri="{FF2B5EF4-FFF2-40B4-BE49-F238E27FC236}">
                  <a16:creationId xmlns:a16="http://schemas.microsoft.com/office/drawing/2014/main" id="{CC2A4F75-C656-BF37-BDFC-6FE2703F6368}"/>
                </a:ext>
              </a:extLst>
            </p:cNvPr>
            <p:cNvSpPr/>
            <p:nvPr/>
          </p:nvSpPr>
          <p:spPr>
            <a:xfrm>
              <a:off x="8415443" y="3020616"/>
              <a:ext cx="133038" cy="13656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7" name="TextBox 146">
              <a:extLst>
                <a:ext uri="{FF2B5EF4-FFF2-40B4-BE49-F238E27FC236}">
                  <a16:creationId xmlns:a16="http://schemas.microsoft.com/office/drawing/2014/main" id="{805A4EE0-0C06-257F-5D63-295BB1A17038}"/>
                </a:ext>
              </a:extLst>
            </p:cNvPr>
            <p:cNvSpPr txBox="1"/>
            <p:nvPr/>
          </p:nvSpPr>
          <p:spPr>
            <a:xfrm>
              <a:off x="8434915" y="3033415"/>
              <a:ext cx="104196"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43%</a:t>
              </a:r>
            </a:p>
          </p:txBody>
        </p:sp>
      </p:grpSp>
      <p:grpSp>
        <p:nvGrpSpPr>
          <p:cNvPr id="1135" name="Group 1134">
            <a:extLst>
              <a:ext uri="{FF2B5EF4-FFF2-40B4-BE49-F238E27FC236}">
                <a16:creationId xmlns:a16="http://schemas.microsoft.com/office/drawing/2014/main" id="{42ADBABA-A477-B0E8-8275-EB2D9E3D48E9}"/>
              </a:ext>
            </a:extLst>
          </p:cNvPr>
          <p:cNvGrpSpPr/>
          <p:nvPr/>
        </p:nvGrpSpPr>
        <p:grpSpPr>
          <a:xfrm>
            <a:off x="7667570" y="2786785"/>
            <a:ext cx="133038" cy="1599477"/>
            <a:chOff x="8567685" y="2786785"/>
            <a:chExt cx="133038" cy="1599477"/>
          </a:xfrm>
        </p:grpSpPr>
        <p:sp>
          <p:nvSpPr>
            <p:cNvPr id="65" name="Rectangle 64">
              <a:extLst>
                <a:ext uri="{FF2B5EF4-FFF2-40B4-BE49-F238E27FC236}">
                  <a16:creationId xmlns:a16="http://schemas.microsoft.com/office/drawing/2014/main" id="{D3DDA52E-48EE-4F45-0EB0-15BABD9E82D9}"/>
                </a:ext>
              </a:extLst>
            </p:cNvPr>
            <p:cNvSpPr/>
            <p:nvPr/>
          </p:nvSpPr>
          <p:spPr>
            <a:xfrm>
              <a:off x="8567685" y="2786785"/>
              <a:ext cx="133038" cy="159947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8" name="TextBox 147">
              <a:extLst>
                <a:ext uri="{FF2B5EF4-FFF2-40B4-BE49-F238E27FC236}">
                  <a16:creationId xmlns:a16="http://schemas.microsoft.com/office/drawing/2014/main" id="{A1C42EA7-D2B7-F92A-B0EF-9F27299B333B}"/>
                </a:ext>
              </a:extLst>
            </p:cNvPr>
            <p:cNvSpPr txBox="1"/>
            <p:nvPr/>
          </p:nvSpPr>
          <p:spPr>
            <a:xfrm>
              <a:off x="8581292" y="2804815"/>
              <a:ext cx="104196"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50%</a:t>
              </a:r>
            </a:p>
          </p:txBody>
        </p:sp>
      </p:grpSp>
      <p:grpSp>
        <p:nvGrpSpPr>
          <p:cNvPr id="1192" name="Group 1191">
            <a:extLst>
              <a:ext uri="{FF2B5EF4-FFF2-40B4-BE49-F238E27FC236}">
                <a16:creationId xmlns:a16="http://schemas.microsoft.com/office/drawing/2014/main" id="{3FE743B5-DBCE-F2F8-AE40-486410432E1D}"/>
              </a:ext>
            </a:extLst>
          </p:cNvPr>
          <p:cNvGrpSpPr/>
          <p:nvPr/>
        </p:nvGrpSpPr>
        <p:grpSpPr>
          <a:xfrm>
            <a:off x="7476203" y="3902908"/>
            <a:ext cx="209662" cy="438739"/>
            <a:chOff x="8376318" y="3902908"/>
            <a:chExt cx="209662" cy="438739"/>
          </a:xfrm>
        </p:grpSpPr>
        <p:sp>
          <p:nvSpPr>
            <p:cNvPr id="1193" name="Rectangle: Rounded Corners 1192">
              <a:extLst>
                <a:ext uri="{FF2B5EF4-FFF2-40B4-BE49-F238E27FC236}">
                  <a16:creationId xmlns:a16="http://schemas.microsoft.com/office/drawing/2014/main" id="{A2F827D2-7FED-75A9-F440-5CAEFF7D648D}"/>
                </a:ext>
              </a:extLst>
            </p:cNvPr>
            <p:cNvSpPr/>
            <p:nvPr/>
          </p:nvSpPr>
          <p:spPr>
            <a:xfrm>
              <a:off x="8376318" y="3902908"/>
              <a:ext cx="209662" cy="4387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94" name="TextBox 1193">
              <a:extLst>
                <a:ext uri="{FF2B5EF4-FFF2-40B4-BE49-F238E27FC236}">
                  <a16:creationId xmlns:a16="http://schemas.microsoft.com/office/drawing/2014/main" id="{6061AC96-AD4E-CD6A-1537-8972AD1FC295}"/>
                </a:ext>
              </a:extLst>
            </p:cNvPr>
            <p:cNvSpPr txBox="1"/>
            <p:nvPr/>
          </p:nvSpPr>
          <p:spPr>
            <a:xfrm rot="16200000">
              <a:off x="8406610" y="3976486"/>
              <a:ext cx="149080" cy="107722"/>
            </a:xfrm>
            <a:prstGeom prst="rect">
              <a:avLst/>
            </a:prstGeom>
            <a:noFill/>
          </p:spPr>
          <p:txBody>
            <a:bodyPr wrap="none" lIns="0" tIns="0" rIns="0" bIns="0" rtlCol="0">
              <a:spAutoFit/>
            </a:bodyPr>
            <a:lstStyle/>
            <a:p>
              <a:r>
                <a:rPr lang="en-IN" sz="700" b="1" dirty="0">
                  <a:latin typeface="Arial Narrow" panose="020B0606020202030204" pitchFamily="34" charset="0"/>
                </a:rPr>
                <a:t>Italy</a:t>
              </a:r>
            </a:p>
          </p:txBody>
        </p:sp>
        <p:pic>
          <p:nvPicPr>
            <p:cNvPr id="1195" name="Picture 1194">
              <a:extLst>
                <a:ext uri="{FF2B5EF4-FFF2-40B4-BE49-F238E27FC236}">
                  <a16:creationId xmlns:a16="http://schemas.microsoft.com/office/drawing/2014/main" id="{350934E3-3EB1-B799-DFE2-FA40C165D84E}"/>
                </a:ext>
              </a:extLst>
            </p:cNvPr>
            <p:cNvPicPr>
              <a:picLocks noChangeAspect="1" noChangeArrowheads="1"/>
            </p:cNvPicPr>
            <p:nvPr/>
          </p:nvPicPr>
          <p:blipFill>
            <a:blip r:embed="rId6"/>
            <a:srcRect t="122" b="122"/>
            <a:stretch/>
          </p:blipFill>
          <p:spPr bwMode="auto">
            <a:xfrm>
              <a:off x="8399650" y="4148017"/>
              <a:ext cx="162998" cy="162998"/>
            </a:xfrm>
            <a:custGeom>
              <a:avLst/>
              <a:gdLst>
                <a:gd name="connsiteX0" fmla="*/ 628649 w 1257298"/>
                <a:gd name="connsiteY0" fmla="*/ 0 h 1257296"/>
                <a:gd name="connsiteX1" fmla="*/ 1257298 w 1257298"/>
                <a:gd name="connsiteY1" fmla="*/ 628648 h 1257296"/>
                <a:gd name="connsiteX2" fmla="*/ 628649 w 1257298"/>
                <a:gd name="connsiteY2" fmla="*/ 1257296 h 1257296"/>
                <a:gd name="connsiteX3" fmla="*/ 0 w 1257298"/>
                <a:gd name="connsiteY3" fmla="*/ 628648 h 1257296"/>
                <a:gd name="connsiteX4" fmla="*/ 628649 w 1257298"/>
                <a:gd name="connsiteY4" fmla="*/ 0 h 125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98" h="1257296">
                  <a:moveTo>
                    <a:pt x="628649" y="0"/>
                  </a:moveTo>
                  <a:cubicBezTo>
                    <a:pt x="975842" y="0"/>
                    <a:pt x="1257298" y="281455"/>
                    <a:pt x="1257298" y="628648"/>
                  </a:cubicBezTo>
                  <a:cubicBezTo>
                    <a:pt x="1257298" y="975841"/>
                    <a:pt x="975842" y="1257296"/>
                    <a:pt x="628649" y="1257296"/>
                  </a:cubicBezTo>
                  <a:cubicBezTo>
                    <a:pt x="281456" y="1257296"/>
                    <a:pt x="0" y="975841"/>
                    <a:pt x="0" y="628648"/>
                  </a:cubicBezTo>
                  <a:cubicBezTo>
                    <a:pt x="0" y="281455"/>
                    <a:pt x="281456" y="0"/>
                    <a:pt x="628649"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02" name="Group 1101">
            <a:extLst>
              <a:ext uri="{FF2B5EF4-FFF2-40B4-BE49-F238E27FC236}">
                <a16:creationId xmlns:a16="http://schemas.microsoft.com/office/drawing/2014/main" id="{DC0241D8-170D-3170-181E-48D99BAF5D5D}"/>
              </a:ext>
            </a:extLst>
          </p:cNvPr>
          <p:cNvGrpSpPr/>
          <p:nvPr/>
        </p:nvGrpSpPr>
        <p:grpSpPr>
          <a:xfrm>
            <a:off x="2085325" y="2224108"/>
            <a:ext cx="133038" cy="2162154"/>
            <a:chOff x="2529147" y="2224108"/>
            <a:chExt cx="133038" cy="2162154"/>
          </a:xfrm>
        </p:grpSpPr>
        <p:sp>
          <p:nvSpPr>
            <p:cNvPr id="18" name="Rectangle 17">
              <a:extLst>
                <a:ext uri="{FF2B5EF4-FFF2-40B4-BE49-F238E27FC236}">
                  <a16:creationId xmlns:a16="http://schemas.microsoft.com/office/drawing/2014/main" id="{970DDBEB-3AF8-DBBE-2A63-188FA95C3818}"/>
                </a:ext>
              </a:extLst>
            </p:cNvPr>
            <p:cNvSpPr/>
            <p:nvPr/>
          </p:nvSpPr>
          <p:spPr>
            <a:xfrm>
              <a:off x="2529147" y="2224108"/>
              <a:ext cx="133038" cy="21621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0" name="TextBox 109">
              <a:extLst>
                <a:ext uri="{FF2B5EF4-FFF2-40B4-BE49-F238E27FC236}">
                  <a16:creationId xmlns:a16="http://schemas.microsoft.com/office/drawing/2014/main" id="{30075FA5-9C3C-F9D4-4010-CCE56E667B83}"/>
                </a:ext>
              </a:extLst>
            </p:cNvPr>
            <p:cNvSpPr txBox="1"/>
            <p:nvPr/>
          </p:nvSpPr>
          <p:spPr>
            <a:xfrm>
              <a:off x="2529147" y="2242937"/>
              <a:ext cx="133038"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70%</a:t>
              </a:r>
            </a:p>
          </p:txBody>
        </p:sp>
      </p:grpSp>
      <p:grpSp>
        <p:nvGrpSpPr>
          <p:cNvPr id="1103" name="Group 1102">
            <a:extLst>
              <a:ext uri="{FF2B5EF4-FFF2-40B4-BE49-F238E27FC236}">
                <a16:creationId xmlns:a16="http://schemas.microsoft.com/office/drawing/2014/main" id="{5146E8F6-8257-2788-6D1C-40200AD9CF5E}"/>
              </a:ext>
            </a:extLst>
          </p:cNvPr>
          <p:cNvGrpSpPr/>
          <p:nvPr/>
        </p:nvGrpSpPr>
        <p:grpSpPr>
          <a:xfrm>
            <a:off x="2237566" y="2921794"/>
            <a:ext cx="133038" cy="1464469"/>
            <a:chOff x="2681388" y="2921794"/>
            <a:chExt cx="133038" cy="1464469"/>
          </a:xfrm>
        </p:grpSpPr>
        <p:sp>
          <p:nvSpPr>
            <p:cNvPr id="16" name="Rectangle 15">
              <a:extLst>
                <a:ext uri="{FF2B5EF4-FFF2-40B4-BE49-F238E27FC236}">
                  <a16:creationId xmlns:a16="http://schemas.microsoft.com/office/drawing/2014/main" id="{44A6AA91-BA37-F072-7744-6B87A5344008}"/>
                </a:ext>
              </a:extLst>
            </p:cNvPr>
            <p:cNvSpPr/>
            <p:nvPr/>
          </p:nvSpPr>
          <p:spPr>
            <a:xfrm>
              <a:off x="2681388" y="2921794"/>
              <a:ext cx="133038" cy="14644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2" name="TextBox 111">
              <a:extLst>
                <a:ext uri="{FF2B5EF4-FFF2-40B4-BE49-F238E27FC236}">
                  <a16:creationId xmlns:a16="http://schemas.microsoft.com/office/drawing/2014/main" id="{E6EE7D19-8E52-7B1E-A62D-37A7F0AF9286}"/>
                </a:ext>
              </a:extLst>
            </p:cNvPr>
            <p:cNvSpPr txBox="1"/>
            <p:nvPr/>
          </p:nvSpPr>
          <p:spPr>
            <a:xfrm>
              <a:off x="2693615" y="2943672"/>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46%</a:t>
              </a:r>
            </a:p>
          </p:txBody>
        </p:sp>
      </p:grpSp>
      <p:grpSp>
        <p:nvGrpSpPr>
          <p:cNvPr id="1104" name="Group 1103">
            <a:extLst>
              <a:ext uri="{FF2B5EF4-FFF2-40B4-BE49-F238E27FC236}">
                <a16:creationId xmlns:a16="http://schemas.microsoft.com/office/drawing/2014/main" id="{2396DA13-6D5E-3F59-1539-9C2A03F1F5CC}"/>
              </a:ext>
            </a:extLst>
          </p:cNvPr>
          <p:cNvGrpSpPr/>
          <p:nvPr/>
        </p:nvGrpSpPr>
        <p:grpSpPr>
          <a:xfrm>
            <a:off x="2389808" y="2366983"/>
            <a:ext cx="133038" cy="2019280"/>
            <a:chOff x="2833630" y="2366983"/>
            <a:chExt cx="133038" cy="2019280"/>
          </a:xfrm>
        </p:grpSpPr>
        <p:sp>
          <p:nvSpPr>
            <p:cNvPr id="17" name="Rectangle 16">
              <a:extLst>
                <a:ext uri="{FF2B5EF4-FFF2-40B4-BE49-F238E27FC236}">
                  <a16:creationId xmlns:a16="http://schemas.microsoft.com/office/drawing/2014/main" id="{97DAB011-21C3-564C-4907-34856D943A5B}"/>
                </a:ext>
              </a:extLst>
            </p:cNvPr>
            <p:cNvSpPr/>
            <p:nvPr/>
          </p:nvSpPr>
          <p:spPr>
            <a:xfrm>
              <a:off x="2833630" y="2366983"/>
              <a:ext cx="133038" cy="20192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TextBox 112">
              <a:extLst>
                <a:ext uri="{FF2B5EF4-FFF2-40B4-BE49-F238E27FC236}">
                  <a16:creationId xmlns:a16="http://schemas.microsoft.com/office/drawing/2014/main" id="{55EAC152-CC61-D4A9-7D4B-7205F2DEBFAF}"/>
                </a:ext>
              </a:extLst>
            </p:cNvPr>
            <p:cNvSpPr txBox="1"/>
            <p:nvPr/>
          </p:nvSpPr>
          <p:spPr>
            <a:xfrm>
              <a:off x="2849789" y="2387670"/>
              <a:ext cx="104195"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65%</a:t>
              </a:r>
            </a:p>
          </p:txBody>
        </p:sp>
      </p:grpSp>
      <p:grpSp>
        <p:nvGrpSpPr>
          <p:cNvPr id="13" name="Group 12">
            <a:extLst>
              <a:ext uri="{FF2B5EF4-FFF2-40B4-BE49-F238E27FC236}">
                <a16:creationId xmlns:a16="http://schemas.microsoft.com/office/drawing/2014/main" id="{76F193C6-DC10-C809-8070-6F9E07ED3DA0}"/>
              </a:ext>
            </a:extLst>
          </p:cNvPr>
          <p:cNvGrpSpPr/>
          <p:nvPr/>
        </p:nvGrpSpPr>
        <p:grpSpPr>
          <a:xfrm>
            <a:off x="2195273" y="3839087"/>
            <a:ext cx="209662" cy="502560"/>
            <a:chOff x="5242546" y="3839087"/>
            <a:chExt cx="209662" cy="502560"/>
          </a:xfrm>
        </p:grpSpPr>
        <p:sp>
          <p:nvSpPr>
            <p:cNvPr id="14" name="Rectangle: Rounded Corners 13">
              <a:extLst>
                <a:ext uri="{FF2B5EF4-FFF2-40B4-BE49-F238E27FC236}">
                  <a16:creationId xmlns:a16="http://schemas.microsoft.com/office/drawing/2014/main" id="{4C42162A-5B97-D151-AE75-98B9723D1388}"/>
                </a:ext>
              </a:extLst>
            </p:cNvPr>
            <p:cNvSpPr/>
            <p:nvPr/>
          </p:nvSpPr>
          <p:spPr>
            <a:xfrm>
              <a:off x="5242546" y="3839087"/>
              <a:ext cx="209662" cy="50256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a:extLst>
                <a:ext uri="{FF2B5EF4-FFF2-40B4-BE49-F238E27FC236}">
                  <a16:creationId xmlns:a16="http://schemas.microsoft.com/office/drawing/2014/main" id="{0104CCF4-57B8-A77F-1478-41530359B83F}"/>
                </a:ext>
              </a:extLst>
            </p:cNvPr>
            <p:cNvSpPr txBox="1"/>
            <p:nvPr/>
          </p:nvSpPr>
          <p:spPr>
            <a:xfrm rot="16200000">
              <a:off x="5239976" y="3943625"/>
              <a:ext cx="214802" cy="107722"/>
            </a:xfrm>
            <a:prstGeom prst="rect">
              <a:avLst/>
            </a:prstGeom>
            <a:noFill/>
          </p:spPr>
          <p:txBody>
            <a:bodyPr wrap="none" lIns="0" tIns="0" rIns="0" bIns="0" rtlCol="0">
              <a:spAutoFit/>
            </a:bodyPr>
            <a:lstStyle/>
            <a:p>
              <a:r>
                <a:rPr lang="en-IN" sz="700" b="1" dirty="0">
                  <a:latin typeface="Arial Narrow" panose="020B0606020202030204" pitchFamily="34" charset="0"/>
                </a:rPr>
                <a:t>Japan</a:t>
              </a:r>
            </a:p>
          </p:txBody>
        </p:sp>
        <p:pic>
          <p:nvPicPr>
            <p:cNvPr id="29" name="Picture 28">
              <a:extLst>
                <a:ext uri="{FF2B5EF4-FFF2-40B4-BE49-F238E27FC236}">
                  <a16:creationId xmlns:a16="http://schemas.microsoft.com/office/drawing/2014/main" id="{E9EC6DF2-76FA-DB93-453F-6EEFA2420803}"/>
                </a:ext>
              </a:extLst>
            </p:cNvPr>
            <p:cNvPicPr>
              <a:picLocks noChangeAspect="1" noChangeArrowheads="1"/>
            </p:cNvPicPr>
            <p:nvPr/>
          </p:nvPicPr>
          <p:blipFill>
            <a:blip r:embed="rId7"/>
            <a:srcRect t="122" b="122"/>
            <a:stretch/>
          </p:blipFill>
          <p:spPr bwMode="auto">
            <a:xfrm>
              <a:off x="5266639" y="4149538"/>
              <a:ext cx="161477" cy="161477"/>
            </a:xfrm>
            <a:custGeom>
              <a:avLst/>
              <a:gdLst>
                <a:gd name="connsiteX0" fmla="*/ 2296633 w 4593266"/>
                <a:gd name="connsiteY0" fmla="*/ 0 h 4593266"/>
                <a:gd name="connsiteX1" fmla="*/ 4593266 w 4593266"/>
                <a:gd name="connsiteY1" fmla="*/ 2296633 h 4593266"/>
                <a:gd name="connsiteX2" fmla="*/ 2296633 w 4593266"/>
                <a:gd name="connsiteY2" fmla="*/ 4593266 h 4593266"/>
                <a:gd name="connsiteX3" fmla="*/ 0 w 4593266"/>
                <a:gd name="connsiteY3" fmla="*/ 2296633 h 4593266"/>
                <a:gd name="connsiteX4" fmla="*/ 2296633 w 4593266"/>
                <a:gd name="connsiteY4" fmla="*/ 0 h 459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266" h="4593266">
                  <a:moveTo>
                    <a:pt x="2296633" y="0"/>
                  </a:moveTo>
                  <a:cubicBezTo>
                    <a:pt x="3565028" y="0"/>
                    <a:pt x="4593266" y="1028238"/>
                    <a:pt x="4593266" y="2296633"/>
                  </a:cubicBezTo>
                  <a:cubicBezTo>
                    <a:pt x="4593266" y="3565028"/>
                    <a:pt x="3565028" y="4593266"/>
                    <a:pt x="2296633" y="4593266"/>
                  </a:cubicBezTo>
                  <a:cubicBezTo>
                    <a:pt x="1028238" y="4593266"/>
                    <a:pt x="0" y="3565028"/>
                    <a:pt x="0" y="2296633"/>
                  </a:cubicBezTo>
                  <a:cubicBezTo>
                    <a:pt x="0" y="1028238"/>
                    <a:pt x="1028238" y="0"/>
                    <a:pt x="2296633"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2FF1624A-CF70-986A-9156-A55102C1498E}"/>
              </a:ext>
            </a:extLst>
          </p:cNvPr>
          <p:cNvGrpSpPr/>
          <p:nvPr/>
        </p:nvGrpSpPr>
        <p:grpSpPr>
          <a:xfrm>
            <a:off x="7890587" y="2947939"/>
            <a:ext cx="133038" cy="1438321"/>
            <a:chOff x="8263202" y="2947939"/>
            <a:chExt cx="133038" cy="1438321"/>
          </a:xfrm>
        </p:grpSpPr>
        <p:sp>
          <p:nvSpPr>
            <p:cNvPr id="31" name="Rectangle 30">
              <a:extLst>
                <a:ext uri="{FF2B5EF4-FFF2-40B4-BE49-F238E27FC236}">
                  <a16:creationId xmlns:a16="http://schemas.microsoft.com/office/drawing/2014/main" id="{FC66B242-03C1-68B8-C88E-D5CC098922F2}"/>
                </a:ext>
              </a:extLst>
            </p:cNvPr>
            <p:cNvSpPr/>
            <p:nvPr/>
          </p:nvSpPr>
          <p:spPr>
            <a:xfrm>
              <a:off x="8263202" y="2947939"/>
              <a:ext cx="133038" cy="14383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31">
              <a:extLst>
                <a:ext uri="{FF2B5EF4-FFF2-40B4-BE49-F238E27FC236}">
                  <a16:creationId xmlns:a16="http://schemas.microsoft.com/office/drawing/2014/main" id="{28943FED-8CFA-E6FC-9707-80419759236E}"/>
                </a:ext>
              </a:extLst>
            </p:cNvPr>
            <p:cNvSpPr txBox="1"/>
            <p:nvPr/>
          </p:nvSpPr>
          <p:spPr>
            <a:xfrm>
              <a:off x="8277623" y="2967459"/>
              <a:ext cx="104196" cy="76944"/>
            </a:xfrm>
            <a:prstGeom prst="rect">
              <a:avLst/>
            </a:prstGeom>
            <a:noFill/>
          </p:spPr>
          <p:txBody>
            <a:bodyPr wrap="none" lIns="0" tIns="0" rIns="0" bIns="0" rtlCol="0">
              <a:spAutoFit/>
            </a:bodyPr>
            <a:lstStyle/>
            <a:p>
              <a:pPr algn="ctr"/>
              <a:r>
                <a:rPr lang="en-IN" sz="500" b="1" dirty="0">
                  <a:solidFill>
                    <a:schemeClr val="bg1"/>
                  </a:solidFill>
                  <a:latin typeface="Arial Narrow" panose="020B0606020202030204" pitchFamily="34" charset="0"/>
                </a:rPr>
                <a:t>45%</a:t>
              </a:r>
            </a:p>
          </p:txBody>
        </p:sp>
      </p:grpSp>
      <p:grpSp>
        <p:nvGrpSpPr>
          <p:cNvPr id="33" name="Group 32">
            <a:extLst>
              <a:ext uri="{FF2B5EF4-FFF2-40B4-BE49-F238E27FC236}">
                <a16:creationId xmlns:a16="http://schemas.microsoft.com/office/drawing/2014/main" id="{A2EBF458-725D-8DC2-0869-50C70DE93633}"/>
              </a:ext>
            </a:extLst>
          </p:cNvPr>
          <p:cNvGrpSpPr/>
          <p:nvPr/>
        </p:nvGrpSpPr>
        <p:grpSpPr>
          <a:xfrm>
            <a:off x="8042828" y="2628058"/>
            <a:ext cx="133038" cy="1758205"/>
            <a:chOff x="8415443" y="2628058"/>
            <a:chExt cx="133038" cy="1758205"/>
          </a:xfrm>
        </p:grpSpPr>
        <p:sp>
          <p:nvSpPr>
            <p:cNvPr id="34" name="Rectangle 33">
              <a:extLst>
                <a:ext uri="{FF2B5EF4-FFF2-40B4-BE49-F238E27FC236}">
                  <a16:creationId xmlns:a16="http://schemas.microsoft.com/office/drawing/2014/main" id="{83E9072B-49A5-16ED-5D10-05245B36BFB4}"/>
                </a:ext>
              </a:extLst>
            </p:cNvPr>
            <p:cNvSpPr/>
            <p:nvPr/>
          </p:nvSpPr>
          <p:spPr>
            <a:xfrm>
              <a:off x="8415443" y="2628058"/>
              <a:ext cx="133038" cy="175820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TextBox 34">
              <a:extLst>
                <a:ext uri="{FF2B5EF4-FFF2-40B4-BE49-F238E27FC236}">
                  <a16:creationId xmlns:a16="http://schemas.microsoft.com/office/drawing/2014/main" id="{A1070FA4-3A0A-49A0-3761-58707F7691A6}"/>
                </a:ext>
              </a:extLst>
            </p:cNvPr>
            <p:cNvSpPr txBox="1"/>
            <p:nvPr/>
          </p:nvSpPr>
          <p:spPr>
            <a:xfrm>
              <a:off x="8434915" y="2650034"/>
              <a:ext cx="104196"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58%</a:t>
              </a:r>
            </a:p>
          </p:txBody>
        </p:sp>
      </p:grpSp>
      <p:grpSp>
        <p:nvGrpSpPr>
          <p:cNvPr id="36" name="Group 35">
            <a:extLst>
              <a:ext uri="{FF2B5EF4-FFF2-40B4-BE49-F238E27FC236}">
                <a16:creationId xmlns:a16="http://schemas.microsoft.com/office/drawing/2014/main" id="{67096A2F-1B66-AC06-B18E-E23944AD41F4}"/>
              </a:ext>
            </a:extLst>
          </p:cNvPr>
          <p:cNvGrpSpPr/>
          <p:nvPr/>
        </p:nvGrpSpPr>
        <p:grpSpPr>
          <a:xfrm>
            <a:off x="8195070" y="2551485"/>
            <a:ext cx="133038" cy="1834778"/>
            <a:chOff x="8567685" y="2551485"/>
            <a:chExt cx="133038" cy="1834778"/>
          </a:xfrm>
        </p:grpSpPr>
        <p:sp>
          <p:nvSpPr>
            <p:cNvPr id="37" name="Rectangle 36">
              <a:extLst>
                <a:ext uri="{FF2B5EF4-FFF2-40B4-BE49-F238E27FC236}">
                  <a16:creationId xmlns:a16="http://schemas.microsoft.com/office/drawing/2014/main" id="{A173D4EE-8E65-DB2E-1FB0-B8D9E41C8B23}"/>
                </a:ext>
              </a:extLst>
            </p:cNvPr>
            <p:cNvSpPr/>
            <p:nvPr/>
          </p:nvSpPr>
          <p:spPr>
            <a:xfrm>
              <a:off x="8567685" y="2551485"/>
              <a:ext cx="133038" cy="183477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extBox 37">
              <a:extLst>
                <a:ext uri="{FF2B5EF4-FFF2-40B4-BE49-F238E27FC236}">
                  <a16:creationId xmlns:a16="http://schemas.microsoft.com/office/drawing/2014/main" id="{F0AFB4A4-9965-0FAD-4B5A-FE79E6EA46AF}"/>
                </a:ext>
              </a:extLst>
            </p:cNvPr>
            <p:cNvSpPr txBox="1"/>
            <p:nvPr/>
          </p:nvSpPr>
          <p:spPr>
            <a:xfrm>
              <a:off x="8581292" y="2566690"/>
              <a:ext cx="104196" cy="76944"/>
            </a:xfrm>
            <a:prstGeom prst="rect">
              <a:avLst/>
            </a:prstGeom>
            <a:noFill/>
          </p:spPr>
          <p:txBody>
            <a:bodyPr wrap="square" lIns="0" tIns="0" rIns="0" bIns="0" rtlCol="0">
              <a:spAutoFit/>
            </a:bodyPr>
            <a:lstStyle/>
            <a:p>
              <a:pPr algn="ctr"/>
              <a:r>
                <a:rPr lang="en-IN" sz="500" b="1" dirty="0">
                  <a:solidFill>
                    <a:schemeClr val="bg1"/>
                  </a:solidFill>
                  <a:latin typeface="Arial Narrow" panose="020B0606020202030204" pitchFamily="34" charset="0"/>
                </a:rPr>
                <a:t>59%</a:t>
              </a:r>
            </a:p>
          </p:txBody>
        </p:sp>
      </p:grpSp>
      <p:grpSp>
        <p:nvGrpSpPr>
          <p:cNvPr id="92" name="Group 91">
            <a:extLst>
              <a:ext uri="{FF2B5EF4-FFF2-40B4-BE49-F238E27FC236}">
                <a16:creationId xmlns:a16="http://schemas.microsoft.com/office/drawing/2014/main" id="{EC4ED5A4-992E-84C9-E3B7-B634E66FE224}"/>
              </a:ext>
            </a:extLst>
          </p:cNvPr>
          <p:cNvGrpSpPr/>
          <p:nvPr/>
        </p:nvGrpSpPr>
        <p:grpSpPr>
          <a:xfrm>
            <a:off x="2704102" y="3919539"/>
            <a:ext cx="209662" cy="422108"/>
            <a:chOff x="3689330" y="3919539"/>
            <a:chExt cx="209662" cy="422108"/>
          </a:xfrm>
        </p:grpSpPr>
        <p:sp>
          <p:nvSpPr>
            <p:cNvPr id="93" name="Rectangle: Rounded Corners 92">
              <a:extLst>
                <a:ext uri="{FF2B5EF4-FFF2-40B4-BE49-F238E27FC236}">
                  <a16:creationId xmlns:a16="http://schemas.microsoft.com/office/drawing/2014/main" id="{B04701A3-0DDE-9B26-3C92-01B15A17C735}"/>
                </a:ext>
              </a:extLst>
            </p:cNvPr>
            <p:cNvSpPr/>
            <p:nvPr/>
          </p:nvSpPr>
          <p:spPr>
            <a:xfrm>
              <a:off x="3689330" y="3919539"/>
              <a:ext cx="209662" cy="422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TextBox 93">
              <a:extLst>
                <a:ext uri="{FF2B5EF4-FFF2-40B4-BE49-F238E27FC236}">
                  <a16:creationId xmlns:a16="http://schemas.microsoft.com/office/drawing/2014/main" id="{54A317A6-3107-FABE-EF20-2B6E718410C1}"/>
                </a:ext>
              </a:extLst>
            </p:cNvPr>
            <p:cNvSpPr txBox="1"/>
            <p:nvPr/>
          </p:nvSpPr>
          <p:spPr>
            <a:xfrm rot="16200000">
              <a:off x="3722027" y="3978891"/>
              <a:ext cx="144270" cy="107722"/>
            </a:xfrm>
            <a:prstGeom prst="rect">
              <a:avLst/>
            </a:prstGeom>
            <a:noFill/>
          </p:spPr>
          <p:txBody>
            <a:bodyPr wrap="none" lIns="0" tIns="0" rIns="0" bIns="0" rtlCol="0">
              <a:spAutoFit/>
            </a:bodyPr>
            <a:lstStyle/>
            <a:p>
              <a:r>
                <a:rPr lang="en-IN" sz="700" b="1" dirty="0">
                  <a:latin typeface="Arial Narrow" panose="020B0606020202030204" pitchFamily="34" charset="0"/>
                </a:rPr>
                <a:t>U.S.</a:t>
              </a:r>
            </a:p>
          </p:txBody>
        </p:sp>
        <p:pic>
          <p:nvPicPr>
            <p:cNvPr id="95" name="Picture 94">
              <a:extLst>
                <a:ext uri="{FF2B5EF4-FFF2-40B4-BE49-F238E27FC236}">
                  <a16:creationId xmlns:a16="http://schemas.microsoft.com/office/drawing/2014/main" id="{76198CC7-F7CE-3ACF-AACE-AB2513540840}"/>
                </a:ext>
              </a:extLst>
            </p:cNvPr>
            <p:cNvPicPr>
              <a:picLocks noChangeAspect="1" noChangeArrowheads="1"/>
            </p:cNvPicPr>
            <p:nvPr/>
          </p:nvPicPr>
          <p:blipFill>
            <a:blip r:embed="rId8"/>
            <a:srcRect/>
            <a:stretch/>
          </p:blipFill>
          <p:spPr bwMode="auto">
            <a:xfrm>
              <a:off x="3714365" y="4151032"/>
              <a:ext cx="159593" cy="159983"/>
            </a:xfrm>
            <a:custGeom>
              <a:avLst/>
              <a:gdLst>
                <a:gd name="connsiteX0" fmla="*/ 2499360 w 4998720"/>
                <a:gd name="connsiteY0" fmla="*/ 0 h 4998720"/>
                <a:gd name="connsiteX1" fmla="*/ 4998720 w 4998720"/>
                <a:gd name="connsiteY1" fmla="*/ 2499360 h 4998720"/>
                <a:gd name="connsiteX2" fmla="*/ 2499360 w 4998720"/>
                <a:gd name="connsiteY2" fmla="*/ 4998720 h 4998720"/>
                <a:gd name="connsiteX3" fmla="*/ 0 w 4998720"/>
                <a:gd name="connsiteY3" fmla="*/ 2499360 h 4998720"/>
                <a:gd name="connsiteX4" fmla="*/ 2499360 w 4998720"/>
                <a:gd name="connsiteY4" fmla="*/ 0 h 4998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98720" h="4998720">
                  <a:moveTo>
                    <a:pt x="2499360" y="0"/>
                  </a:moveTo>
                  <a:cubicBezTo>
                    <a:pt x="3879718" y="0"/>
                    <a:pt x="4998720" y="1119002"/>
                    <a:pt x="4998720" y="2499360"/>
                  </a:cubicBezTo>
                  <a:cubicBezTo>
                    <a:pt x="4998720" y="3879718"/>
                    <a:pt x="3879718" y="4998720"/>
                    <a:pt x="2499360" y="4998720"/>
                  </a:cubicBezTo>
                  <a:cubicBezTo>
                    <a:pt x="1119002" y="4998720"/>
                    <a:pt x="0" y="3879718"/>
                    <a:pt x="0" y="2499360"/>
                  </a:cubicBezTo>
                  <a:cubicBezTo>
                    <a:pt x="0" y="1119002"/>
                    <a:pt x="1119002" y="0"/>
                    <a:pt x="249936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02" name="Group 101">
            <a:extLst>
              <a:ext uri="{FF2B5EF4-FFF2-40B4-BE49-F238E27FC236}">
                <a16:creationId xmlns:a16="http://schemas.microsoft.com/office/drawing/2014/main" id="{2EB66811-806F-2F9C-99F1-6EEA4A048B97}"/>
              </a:ext>
            </a:extLst>
          </p:cNvPr>
          <p:cNvGrpSpPr/>
          <p:nvPr/>
        </p:nvGrpSpPr>
        <p:grpSpPr>
          <a:xfrm>
            <a:off x="3261170" y="3764756"/>
            <a:ext cx="209662" cy="576892"/>
            <a:chOff x="6808359" y="3764756"/>
            <a:chExt cx="209662" cy="576892"/>
          </a:xfrm>
        </p:grpSpPr>
        <p:sp>
          <p:nvSpPr>
            <p:cNvPr id="103" name="Rectangle: Rounded Corners 102">
              <a:extLst>
                <a:ext uri="{FF2B5EF4-FFF2-40B4-BE49-F238E27FC236}">
                  <a16:creationId xmlns:a16="http://schemas.microsoft.com/office/drawing/2014/main" id="{341AC06D-C0D1-9818-AD23-9371A53B82D2}"/>
                </a:ext>
              </a:extLst>
            </p:cNvPr>
            <p:cNvSpPr/>
            <p:nvPr/>
          </p:nvSpPr>
          <p:spPr>
            <a:xfrm>
              <a:off x="6808359" y="3764756"/>
              <a:ext cx="209662" cy="57689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8" name="TextBox 107">
              <a:extLst>
                <a:ext uri="{FF2B5EF4-FFF2-40B4-BE49-F238E27FC236}">
                  <a16:creationId xmlns:a16="http://schemas.microsoft.com/office/drawing/2014/main" id="{DC9AF51E-9D44-F948-E10F-736E586FF270}"/>
                </a:ext>
              </a:extLst>
            </p:cNvPr>
            <p:cNvSpPr txBox="1"/>
            <p:nvPr/>
          </p:nvSpPr>
          <p:spPr>
            <a:xfrm rot="16200000">
              <a:off x="6772928" y="3910763"/>
              <a:ext cx="280526" cy="107722"/>
            </a:xfrm>
            <a:prstGeom prst="rect">
              <a:avLst/>
            </a:prstGeom>
            <a:noFill/>
          </p:spPr>
          <p:txBody>
            <a:bodyPr wrap="none" lIns="0" tIns="0" rIns="0" bIns="0" rtlCol="0">
              <a:spAutoFit/>
            </a:bodyPr>
            <a:lstStyle/>
            <a:p>
              <a:r>
                <a:rPr lang="en-IN" sz="700" b="1" dirty="0">
                  <a:latin typeface="Arial Narrow" panose="020B0606020202030204" pitchFamily="34" charset="0"/>
                </a:rPr>
                <a:t>Sweden</a:t>
              </a:r>
            </a:p>
          </p:txBody>
        </p:sp>
        <p:pic>
          <p:nvPicPr>
            <p:cNvPr id="115" name="Picture 28">
              <a:extLst>
                <a:ext uri="{FF2B5EF4-FFF2-40B4-BE49-F238E27FC236}">
                  <a16:creationId xmlns:a16="http://schemas.microsoft.com/office/drawing/2014/main" id="{8E148C72-0FC5-6295-6D01-E66A7768CADE}"/>
                </a:ext>
              </a:extLst>
            </p:cNvPr>
            <p:cNvPicPr>
              <a:picLocks noChangeAspect="1" noChangeArrowheads="1"/>
            </p:cNvPicPr>
            <p:nvPr/>
          </p:nvPicPr>
          <p:blipFill>
            <a:blip r:embed="rId9"/>
            <a:srcRect/>
            <a:stretch/>
          </p:blipFill>
          <p:spPr bwMode="auto">
            <a:xfrm>
              <a:off x="6835474" y="4155203"/>
              <a:ext cx="155432" cy="1558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6" name="Group 115">
            <a:extLst>
              <a:ext uri="{FF2B5EF4-FFF2-40B4-BE49-F238E27FC236}">
                <a16:creationId xmlns:a16="http://schemas.microsoft.com/office/drawing/2014/main" id="{01ACA39E-886D-6346-32B7-07454EADCDC7}"/>
              </a:ext>
            </a:extLst>
          </p:cNvPr>
          <p:cNvGrpSpPr/>
          <p:nvPr/>
        </p:nvGrpSpPr>
        <p:grpSpPr>
          <a:xfrm>
            <a:off x="3779858" y="3787453"/>
            <a:ext cx="209662" cy="554194"/>
            <a:chOff x="5764977" y="3787453"/>
            <a:chExt cx="209662" cy="554194"/>
          </a:xfrm>
        </p:grpSpPr>
        <p:sp>
          <p:nvSpPr>
            <p:cNvPr id="1024" name="Rectangle: Rounded Corners 1023">
              <a:extLst>
                <a:ext uri="{FF2B5EF4-FFF2-40B4-BE49-F238E27FC236}">
                  <a16:creationId xmlns:a16="http://schemas.microsoft.com/office/drawing/2014/main" id="{316958CA-F56E-517A-197D-D27675B68D24}"/>
                </a:ext>
              </a:extLst>
            </p:cNvPr>
            <p:cNvSpPr/>
            <p:nvPr/>
          </p:nvSpPr>
          <p:spPr>
            <a:xfrm>
              <a:off x="5764977" y="3787453"/>
              <a:ext cx="209662" cy="55419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25" name="TextBox 1024">
              <a:extLst>
                <a:ext uri="{FF2B5EF4-FFF2-40B4-BE49-F238E27FC236}">
                  <a16:creationId xmlns:a16="http://schemas.microsoft.com/office/drawing/2014/main" id="{6FD7DA74-7C57-753A-6AB0-F34D214A2F31}"/>
                </a:ext>
              </a:extLst>
            </p:cNvPr>
            <p:cNvSpPr txBox="1"/>
            <p:nvPr/>
          </p:nvSpPr>
          <p:spPr>
            <a:xfrm rot="16200000">
              <a:off x="5735957" y="3917175"/>
              <a:ext cx="267702" cy="107722"/>
            </a:xfrm>
            <a:prstGeom prst="rect">
              <a:avLst/>
            </a:prstGeom>
            <a:noFill/>
          </p:spPr>
          <p:txBody>
            <a:bodyPr wrap="none" lIns="0" tIns="0" rIns="0" bIns="0" rtlCol="0">
              <a:spAutoFit/>
            </a:bodyPr>
            <a:lstStyle/>
            <a:p>
              <a:r>
                <a:rPr lang="en-IN" sz="700" b="1" dirty="0">
                  <a:latin typeface="Arial Narrow" panose="020B0606020202030204" pitchFamily="34" charset="0"/>
                </a:rPr>
                <a:t>Canada</a:t>
              </a:r>
            </a:p>
          </p:txBody>
        </p:sp>
        <p:pic>
          <p:nvPicPr>
            <p:cNvPr id="1026" name="Picture 1025">
              <a:extLst>
                <a:ext uri="{FF2B5EF4-FFF2-40B4-BE49-F238E27FC236}">
                  <a16:creationId xmlns:a16="http://schemas.microsoft.com/office/drawing/2014/main" id="{60767769-E00E-1A6C-FC2F-17A31D776624}"/>
                </a:ext>
              </a:extLst>
            </p:cNvPr>
            <p:cNvPicPr>
              <a:picLocks noChangeAspect="1" noChangeArrowheads="1"/>
            </p:cNvPicPr>
            <p:nvPr/>
          </p:nvPicPr>
          <p:blipFill>
            <a:blip r:embed="rId10"/>
            <a:srcRect/>
            <a:stretch/>
          </p:blipFill>
          <p:spPr bwMode="auto">
            <a:xfrm>
              <a:off x="5790145" y="4151300"/>
              <a:ext cx="159326" cy="159715"/>
            </a:xfrm>
            <a:custGeom>
              <a:avLst/>
              <a:gdLst>
                <a:gd name="connsiteX0" fmla="*/ 1271312 w 2542624"/>
                <a:gd name="connsiteY0" fmla="*/ 0 h 2542622"/>
                <a:gd name="connsiteX1" fmla="*/ 2542624 w 2542624"/>
                <a:gd name="connsiteY1" fmla="*/ 1271311 h 2542622"/>
                <a:gd name="connsiteX2" fmla="*/ 1271312 w 2542624"/>
                <a:gd name="connsiteY2" fmla="*/ 2542622 h 2542622"/>
                <a:gd name="connsiteX3" fmla="*/ 0 w 2542624"/>
                <a:gd name="connsiteY3" fmla="*/ 1271311 h 2542622"/>
                <a:gd name="connsiteX4" fmla="*/ 1271312 w 2542624"/>
                <a:gd name="connsiteY4" fmla="*/ 0 h 2542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624" h="2542622">
                  <a:moveTo>
                    <a:pt x="1271312" y="0"/>
                  </a:moveTo>
                  <a:cubicBezTo>
                    <a:pt x="1973438" y="0"/>
                    <a:pt x="2542624" y="569185"/>
                    <a:pt x="2542624" y="1271311"/>
                  </a:cubicBezTo>
                  <a:cubicBezTo>
                    <a:pt x="2542624" y="1973437"/>
                    <a:pt x="1973438" y="2542622"/>
                    <a:pt x="1271312" y="2542622"/>
                  </a:cubicBezTo>
                  <a:cubicBezTo>
                    <a:pt x="569186" y="2542622"/>
                    <a:pt x="0" y="1973437"/>
                    <a:pt x="0" y="1271311"/>
                  </a:cubicBezTo>
                  <a:cubicBezTo>
                    <a:pt x="0" y="569185"/>
                    <a:pt x="569186" y="0"/>
                    <a:pt x="1271312"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160" name="Group 1159">
            <a:extLst>
              <a:ext uri="{FF2B5EF4-FFF2-40B4-BE49-F238E27FC236}">
                <a16:creationId xmlns:a16="http://schemas.microsoft.com/office/drawing/2014/main" id="{90052D01-D0BF-F076-2F79-7128CEA77177}"/>
              </a:ext>
            </a:extLst>
          </p:cNvPr>
          <p:cNvGrpSpPr/>
          <p:nvPr/>
        </p:nvGrpSpPr>
        <p:grpSpPr>
          <a:xfrm>
            <a:off x="4312016" y="3858449"/>
            <a:ext cx="209662" cy="483197"/>
            <a:chOff x="4201568" y="3858449"/>
            <a:chExt cx="209662" cy="483197"/>
          </a:xfrm>
        </p:grpSpPr>
        <p:sp>
          <p:nvSpPr>
            <p:cNvPr id="1161" name="Rectangle: Rounded Corners 1160">
              <a:extLst>
                <a:ext uri="{FF2B5EF4-FFF2-40B4-BE49-F238E27FC236}">
                  <a16:creationId xmlns:a16="http://schemas.microsoft.com/office/drawing/2014/main" id="{A81B7C13-DC77-C024-0AD9-817ED5903CBE}"/>
                </a:ext>
              </a:extLst>
            </p:cNvPr>
            <p:cNvSpPr/>
            <p:nvPr/>
          </p:nvSpPr>
          <p:spPr>
            <a:xfrm>
              <a:off x="4201568" y="3858449"/>
              <a:ext cx="209662" cy="4831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62" name="TextBox 1161">
              <a:extLst>
                <a:ext uri="{FF2B5EF4-FFF2-40B4-BE49-F238E27FC236}">
                  <a16:creationId xmlns:a16="http://schemas.microsoft.com/office/drawing/2014/main" id="{07AAC887-0ACA-FB6C-3C73-48AF5817AE6A}"/>
                </a:ext>
              </a:extLst>
            </p:cNvPr>
            <p:cNvSpPr txBox="1"/>
            <p:nvPr/>
          </p:nvSpPr>
          <p:spPr>
            <a:xfrm rot="16200000">
              <a:off x="4205410" y="3950037"/>
              <a:ext cx="201978" cy="107722"/>
            </a:xfrm>
            <a:prstGeom prst="rect">
              <a:avLst/>
            </a:prstGeom>
            <a:noFill/>
          </p:spPr>
          <p:txBody>
            <a:bodyPr wrap="none" lIns="0" tIns="0" rIns="0" bIns="0" rtlCol="0">
              <a:spAutoFit/>
            </a:bodyPr>
            <a:lstStyle/>
            <a:p>
              <a:r>
                <a:rPr lang="en-IN" sz="700" b="1" dirty="0">
                  <a:latin typeface="Arial Narrow" panose="020B0606020202030204" pitchFamily="34" charset="0"/>
                </a:rPr>
                <a:t>Spain</a:t>
              </a:r>
            </a:p>
          </p:txBody>
        </p:sp>
        <p:pic>
          <p:nvPicPr>
            <p:cNvPr id="1163" name="Picture 1162">
              <a:extLst>
                <a:ext uri="{FF2B5EF4-FFF2-40B4-BE49-F238E27FC236}">
                  <a16:creationId xmlns:a16="http://schemas.microsoft.com/office/drawing/2014/main" id="{60B92E60-FA30-FED3-6CA0-AE85083B02F3}"/>
                </a:ext>
              </a:extLst>
            </p:cNvPr>
            <p:cNvPicPr>
              <a:picLocks noChangeAspect="1" noChangeArrowheads="1"/>
            </p:cNvPicPr>
            <p:nvPr/>
          </p:nvPicPr>
          <p:blipFill>
            <a:blip r:embed="rId11"/>
            <a:srcRect t="122" b="122"/>
            <a:stretch/>
          </p:blipFill>
          <p:spPr bwMode="auto">
            <a:xfrm>
              <a:off x="4225619" y="4149455"/>
              <a:ext cx="161560" cy="161560"/>
            </a:xfrm>
            <a:custGeom>
              <a:avLst/>
              <a:gdLst>
                <a:gd name="connsiteX0" fmla="*/ 1218154 w 2436308"/>
                <a:gd name="connsiteY0" fmla="*/ 0 h 2436304"/>
                <a:gd name="connsiteX1" fmla="*/ 2436308 w 2436308"/>
                <a:gd name="connsiteY1" fmla="*/ 1218152 h 2436304"/>
                <a:gd name="connsiteX2" fmla="*/ 1218154 w 2436308"/>
                <a:gd name="connsiteY2" fmla="*/ 2436304 h 2436304"/>
                <a:gd name="connsiteX3" fmla="*/ 0 w 2436308"/>
                <a:gd name="connsiteY3" fmla="*/ 1218152 h 2436304"/>
                <a:gd name="connsiteX4" fmla="*/ 1218154 w 2436308"/>
                <a:gd name="connsiteY4" fmla="*/ 0 h 243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308" h="2436304">
                  <a:moveTo>
                    <a:pt x="1218154" y="0"/>
                  </a:moveTo>
                  <a:cubicBezTo>
                    <a:pt x="1890922" y="0"/>
                    <a:pt x="2436308" y="545385"/>
                    <a:pt x="2436308" y="1218152"/>
                  </a:cubicBezTo>
                  <a:cubicBezTo>
                    <a:pt x="2436308" y="1890919"/>
                    <a:pt x="1890922" y="2436304"/>
                    <a:pt x="1218154" y="2436304"/>
                  </a:cubicBezTo>
                  <a:cubicBezTo>
                    <a:pt x="545386" y="2436304"/>
                    <a:pt x="0" y="1890919"/>
                    <a:pt x="0" y="1218152"/>
                  </a:cubicBezTo>
                  <a:cubicBezTo>
                    <a:pt x="0" y="545385"/>
                    <a:pt x="545386" y="0"/>
                    <a:pt x="1218154"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E6C400FA-7A1A-9B5B-8DA0-DCAD0B11148D}"/>
              </a:ext>
            </a:extLst>
          </p:cNvPr>
          <p:cNvGrpSpPr/>
          <p:nvPr/>
        </p:nvGrpSpPr>
        <p:grpSpPr>
          <a:xfrm>
            <a:off x="4839516" y="3676883"/>
            <a:ext cx="209662" cy="664761"/>
            <a:chOff x="1589892" y="3676883"/>
            <a:chExt cx="209662" cy="664761"/>
          </a:xfrm>
        </p:grpSpPr>
        <p:sp>
          <p:nvSpPr>
            <p:cNvPr id="1028" name="Rectangle: Rounded Corners 1027">
              <a:extLst>
                <a:ext uri="{FF2B5EF4-FFF2-40B4-BE49-F238E27FC236}">
                  <a16:creationId xmlns:a16="http://schemas.microsoft.com/office/drawing/2014/main" id="{8B5FC2E7-1722-B382-6A1A-598E5F140708}"/>
                </a:ext>
              </a:extLst>
            </p:cNvPr>
            <p:cNvSpPr/>
            <p:nvPr/>
          </p:nvSpPr>
          <p:spPr>
            <a:xfrm>
              <a:off x="1589892" y="3676883"/>
              <a:ext cx="209662" cy="66476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9" name="Picture 1028">
              <a:extLst>
                <a:ext uri="{FF2B5EF4-FFF2-40B4-BE49-F238E27FC236}">
                  <a16:creationId xmlns:a16="http://schemas.microsoft.com/office/drawing/2014/main" id="{819F1D2B-2DD0-AD17-FA42-DCC398F7F5AE}"/>
                </a:ext>
              </a:extLst>
            </p:cNvPr>
            <p:cNvPicPr>
              <a:picLocks noChangeAspect="1" noChangeArrowheads="1"/>
            </p:cNvPicPr>
            <p:nvPr/>
          </p:nvPicPr>
          <p:blipFill>
            <a:blip r:embed="rId12"/>
            <a:srcRect t="122" b="122"/>
            <a:stretch/>
          </p:blipFill>
          <p:spPr bwMode="auto">
            <a:xfrm>
              <a:off x="1615005" y="4151579"/>
              <a:ext cx="159438" cy="159436"/>
            </a:xfrm>
            <a:custGeom>
              <a:avLst/>
              <a:gdLst>
                <a:gd name="connsiteX0" fmla="*/ 2072640 w 4145280"/>
                <a:gd name="connsiteY0" fmla="*/ 0 h 4145280"/>
                <a:gd name="connsiteX1" fmla="*/ 4145280 w 4145280"/>
                <a:gd name="connsiteY1" fmla="*/ 2072640 h 4145280"/>
                <a:gd name="connsiteX2" fmla="*/ 2072640 w 4145280"/>
                <a:gd name="connsiteY2" fmla="*/ 4145280 h 4145280"/>
                <a:gd name="connsiteX3" fmla="*/ 0 w 4145280"/>
                <a:gd name="connsiteY3" fmla="*/ 2072640 h 4145280"/>
                <a:gd name="connsiteX4" fmla="*/ 2072640 w 4145280"/>
                <a:gd name="connsiteY4" fmla="*/ 0 h 414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0" h="4145280">
                  <a:moveTo>
                    <a:pt x="2072640" y="0"/>
                  </a:moveTo>
                  <a:cubicBezTo>
                    <a:pt x="3217327" y="0"/>
                    <a:pt x="4145280" y="927953"/>
                    <a:pt x="4145280" y="2072640"/>
                  </a:cubicBezTo>
                  <a:cubicBezTo>
                    <a:pt x="4145280" y="3217327"/>
                    <a:pt x="3217327" y="4145280"/>
                    <a:pt x="2072640" y="4145280"/>
                  </a:cubicBezTo>
                  <a:cubicBezTo>
                    <a:pt x="927953" y="4145280"/>
                    <a:pt x="0" y="3217327"/>
                    <a:pt x="0" y="2072640"/>
                  </a:cubicBezTo>
                  <a:cubicBezTo>
                    <a:pt x="0" y="927953"/>
                    <a:pt x="927953" y="0"/>
                    <a:pt x="2072640" y="0"/>
                  </a:cubicBezTo>
                  <a:close/>
                </a:path>
              </a:pathLst>
            </a:custGeom>
            <a:noFill/>
            <a:extLst>
              <a:ext uri="{909E8E84-426E-40DD-AFC4-6F175D3DCCD1}">
                <a14:hiddenFill xmlns:a14="http://schemas.microsoft.com/office/drawing/2010/main">
                  <a:solidFill>
                    <a:srgbClr val="FFFFFF"/>
                  </a:solidFill>
                </a14:hiddenFill>
              </a:ext>
            </a:extLst>
          </p:spPr>
        </p:pic>
        <p:sp>
          <p:nvSpPr>
            <p:cNvPr id="1030" name="TextBox 1029">
              <a:extLst>
                <a:ext uri="{FF2B5EF4-FFF2-40B4-BE49-F238E27FC236}">
                  <a16:creationId xmlns:a16="http://schemas.microsoft.com/office/drawing/2014/main" id="{BE8BF67A-A8A0-E26C-8561-0F6B7F9033FB}"/>
                </a:ext>
              </a:extLst>
            </p:cNvPr>
            <p:cNvSpPr txBox="1"/>
            <p:nvPr/>
          </p:nvSpPr>
          <p:spPr>
            <a:xfrm rot="16200000">
              <a:off x="1513585" y="3869886"/>
              <a:ext cx="362279" cy="107722"/>
            </a:xfrm>
            <a:prstGeom prst="rect">
              <a:avLst/>
            </a:prstGeom>
            <a:noFill/>
          </p:spPr>
          <p:txBody>
            <a:bodyPr wrap="none" lIns="0" tIns="0" rIns="0" bIns="0" rtlCol="0">
              <a:spAutoFit/>
            </a:bodyPr>
            <a:lstStyle/>
            <a:p>
              <a:r>
                <a:rPr lang="en-IN" sz="700" b="1" dirty="0">
                  <a:latin typeface="Arial Narrow" panose="020B0606020202030204" pitchFamily="34" charset="0"/>
                </a:rPr>
                <a:t>Singapore</a:t>
              </a:r>
            </a:p>
          </p:txBody>
        </p:sp>
      </p:grpSp>
      <p:grpSp>
        <p:nvGrpSpPr>
          <p:cNvPr id="1148" name="Group 1147">
            <a:extLst>
              <a:ext uri="{FF2B5EF4-FFF2-40B4-BE49-F238E27FC236}">
                <a16:creationId xmlns:a16="http://schemas.microsoft.com/office/drawing/2014/main" id="{5AD4F2EC-89E1-40AE-63BB-AB5AEC7596C8}"/>
              </a:ext>
            </a:extLst>
          </p:cNvPr>
          <p:cNvGrpSpPr/>
          <p:nvPr/>
        </p:nvGrpSpPr>
        <p:grpSpPr>
          <a:xfrm>
            <a:off x="5365536" y="3875660"/>
            <a:ext cx="209662" cy="465986"/>
            <a:chOff x="2643076" y="3875660"/>
            <a:chExt cx="209662" cy="465986"/>
          </a:xfrm>
        </p:grpSpPr>
        <p:sp>
          <p:nvSpPr>
            <p:cNvPr id="1149" name="Rectangle: Rounded Corners 1148">
              <a:extLst>
                <a:ext uri="{FF2B5EF4-FFF2-40B4-BE49-F238E27FC236}">
                  <a16:creationId xmlns:a16="http://schemas.microsoft.com/office/drawing/2014/main" id="{D0EF611A-00D3-9D44-E725-F65E2B83053F}"/>
                </a:ext>
              </a:extLst>
            </p:cNvPr>
            <p:cNvSpPr/>
            <p:nvPr/>
          </p:nvSpPr>
          <p:spPr>
            <a:xfrm>
              <a:off x="2643076" y="3875660"/>
              <a:ext cx="209662" cy="46598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50" name="TextBox 1149">
              <a:extLst>
                <a:ext uri="{FF2B5EF4-FFF2-40B4-BE49-F238E27FC236}">
                  <a16:creationId xmlns:a16="http://schemas.microsoft.com/office/drawing/2014/main" id="{529D7F64-309C-B5F4-EDC6-2E9F56777B60}"/>
                </a:ext>
              </a:extLst>
            </p:cNvPr>
            <p:cNvSpPr txBox="1"/>
            <p:nvPr/>
          </p:nvSpPr>
          <p:spPr>
            <a:xfrm rot="16200000">
              <a:off x="2670162"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UAE</a:t>
              </a:r>
            </a:p>
          </p:txBody>
        </p:sp>
        <p:pic>
          <p:nvPicPr>
            <p:cNvPr id="1151" name="Picture 10">
              <a:extLst>
                <a:ext uri="{FF2B5EF4-FFF2-40B4-BE49-F238E27FC236}">
                  <a16:creationId xmlns:a16="http://schemas.microsoft.com/office/drawing/2014/main" id="{5F4503F9-D112-4C73-8A7F-DA497AA9BCBE}"/>
                </a:ext>
              </a:extLst>
            </p:cNvPr>
            <p:cNvPicPr>
              <a:picLocks noChangeAspect="1" noChangeArrowheads="1"/>
            </p:cNvPicPr>
            <p:nvPr/>
          </p:nvPicPr>
          <p:blipFill>
            <a:blip r:embed="rId13"/>
            <a:srcRect/>
            <a:stretch/>
          </p:blipFill>
          <p:spPr bwMode="auto">
            <a:xfrm>
              <a:off x="2667244" y="4149295"/>
              <a:ext cx="161326" cy="161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76" name="Group 1175">
            <a:extLst>
              <a:ext uri="{FF2B5EF4-FFF2-40B4-BE49-F238E27FC236}">
                <a16:creationId xmlns:a16="http://schemas.microsoft.com/office/drawing/2014/main" id="{81ABDAC6-1A24-EE1D-26D0-E33A8AE31947}"/>
              </a:ext>
            </a:extLst>
          </p:cNvPr>
          <p:cNvGrpSpPr/>
          <p:nvPr/>
        </p:nvGrpSpPr>
        <p:grpSpPr>
          <a:xfrm>
            <a:off x="5893036" y="3631406"/>
            <a:ext cx="209662" cy="710242"/>
            <a:chOff x="6285928" y="3631406"/>
            <a:chExt cx="209662" cy="710242"/>
          </a:xfrm>
        </p:grpSpPr>
        <p:sp>
          <p:nvSpPr>
            <p:cNvPr id="1177" name="Rectangle: Rounded Corners 1176">
              <a:extLst>
                <a:ext uri="{FF2B5EF4-FFF2-40B4-BE49-F238E27FC236}">
                  <a16:creationId xmlns:a16="http://schemas.microsoft.com/office/drawing/2014/main" id="{48802940-7F60-A45F-BCB2-808949F03099}"/>
                </a:ext>
              </a:extLst>
            </p:cNvPr>
            <p:cNvSpPr/>
            <p:nvPr/>
          </p:nvSpPr>
          <p:spPr>
            <a:xfrm>
              <a:off x="6285928" y="3631406"/>
              <a:ext cx="209662" cy="710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78" name="TextBox 1177">
              <a:extLst>
                <a:ext uri="{FF2B5EF4-FFF2-40B4-BE49-F238E27FC236}">
                  <a16:creationId xmlns:a16="http://schemas.microsoft.com/office/drawing/2014/main" id="{E3B432CD-8F17-57F2-B41C-78E650D18C60}"/>
                </a:ext>
              </a:extLst>
            </p:cNvPr>
            <p:cNvSpPr txBox="1"/>
            <p:nvPr/>
          </p:nvSpPr>
          <p:spPr>
            <a:xfrm rot="16200000">
              <a:off x="6176759" y="3837025"/>
              <a:ext cx="428002" cy="107722"/>
            </a:xfrm>
            <a:prstGeom prst="rect">
              <a:avLst/>
            </a:prstGeom>
            <a:noFill/>
          </p:spPr>
          <p:txBody>
            <a:bodyPr wrap="none" lIns="0" tIns="0" rIns="0" bIns="0" rtlCol="0">
              <a:spAutoFit/>
            </a:bodyPr>
            <a:lstStyle/>
            <a:p>
              <a:r>
                <a:rPr lang="en-IN" sz="700" b="1" dirty="0">
                  <a:latin typeface="Arial Narrow" panose="020B0606020202030204" pitchFamily="34" charset="0"/>
                </a:rPr>
                <a:t>Netherlands</a:t>
              </a:r>
            </a:p>
          </p:txBody>
        </p:sp>
        <p:pic>
          <p:nvPicPr>
            <p:cNvPr id="1179" name="Picture 1178">
              <a:extLst>
                <a:ext uri="{FF2B5EF4-FFF2-40B4-BE49-F238E27FC236}">
                  <a16:creationId xmlns:a16="http://schemas.microsoft.com/office/drawing/2014/main" id="{081C24FD-3886-0952-EF3E-6BFCF094EC4B}"/>
                </a:ext>
              </a:extLst>
            </p:cNvPr>
            <p:cNvPicPr>
              <a:picLocks noChangeAspect="1" noChangeArrowheads="1"/>
            </p:cNvPicPr>
            <p:nvPr/>
          </p:nvPicPr>
          <p:blipFill>
            <a:blip r:embed="rId14"/>
            <a:srcRect/>
            <a:stretch/>
          </p:blipFill>
          <p:spPr bwMode="auto">
            <a:xfrm>
              <a:off x="6309804" y="4148710"/>
              <a:ext cx="161910" cy="162305"/>
            </a:xfrm>
            <a:custGeom>
              <a:avLst/>
              <a:gdLst>
                <a:gd name="connsiteX0" fmla="*/ 1974850 w 3949700"/>
                <a:gd name="connsiteY0" fmla="*/ 0 h 3949700"/>
                <a:gd name="connsiteX1" fmla="*/ 3949700 w 3949700"/>
                <a:gd name="connsiteY1" fmla="*/ 1974850 h 3949700"/>
                <a:gd name="connsiteX2" fmla="*/ 1974850 w 3949700"/>
                <a:gd name="connsiteY2" fmla="*/ 3949700 h 3949700"/>
                <a:gd name="connsiteX3" fmla="*/ 0 w 3949700"/>
                <a:gd name="connsiteY3" fmla="*/ 1974850 h 3949700"/>
                <a:gd name="connsiteX4" fmla="*/ 1974850 w 3949700"/>
                <a:gd name="connsiteY4" fmla="*/ 0 h 394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00" h="3949700">
                  <a:moveTo>
                    <a:pt x="1974850" y="0"/>
                  </a:moveTo>
                  <a:cubicBezTo>
                    <a:pt x="3065530" y="0"/>
                    <a:pt x="3949700" y="884170"/>
                    <a:pt x="3949700" y="1974850"/>
                  </a:cubicBezTo>
                  <a:cubicBezTo>
                    <a:pt x="3949700" y="3065530"/>
                    <a:pt x="3065530" y="3949700"/>
                    <a:pt x="1974850" y="3949700"/>
                  </a:cubicBezTo>
                  <a:cubicBezTo>
                    <a:pt x="884170" y="3949700"/>
                    <a:pt x="0" y="3065530"/>
                    <a:pt x="0" y="1974850"/>
                  </a:cubicBezTo>
                  <a:cubicBezTo>
                    <a:pt x="0" y="884170"/>
                    <a:pt x="884170" y="0"/>
                    <a:pt x="1974850" y="0"/>
                  </a:cubicBezTo>
                  <a:close/>
                </a:path>
              </a:pathLst>
            </a:custGeom>
            <a:noFill/>
            <a:extLst>
              <a:ext uri="{909E8E84-426E-40DD-AFC4-6F175D3DCCD1}">
                <a14:hiddenFill xmlns:a14="http://schemas.microsoft.com/office/drawing/2010/main">
                  <a:solidFill>
                    <a:srgbClr val="FFFFFF"/>
                  </a:solidFill>
                </a14:hiddenFill>
              </a:ext>
            </a:extLst>
          </p:spPr>
        </p:pic>
      </p:grpSp>
      <p:grpSp>
        <p:nvGrpSpPr>
          <p:cNvPr id="1031" name="Group 1030">
            <a:extLst>
              <a:ext uri="{FF2B5EF4-FFF2-40B4-BE49-F238E27FC236}">
                <a16:creationId xmlns:a16="http://schemas.microsoft.com/office/drawing/2014/main" id="{3DCA20BA-AF0F-FB2C-7073-559F3AF8A9EB}"/>
              </a:ext>
            </a:extLst>
          </p:cNvPr>
          <p:cNvGrpSpPr/>
          <p:nvPr/>
        </p:nvGrpSpPr>
        <p:grpSpPr>
          <a:xfrm>
            <a:off x="6415619" y="3729038"/>
            <a:ext cx="209662" cy="612609"/>
            <a:chOff x="7854702" y="3729038"/>
            <a:chExt cx="209662" cy="612609"/>
          </a:xfrm>
        </p:grpSpPr>
        <p:sp>
          <p:nvSpPr>
            <p:cNvPr id="1032" name="Rectangle: Rounded Corners 1031">
              <a:extLst>
                <a:ext uri="{FF2B5EF4-FFF2-40B4-BE49-F238E27FC236}">
                  <a16:creationId xmlns:a16="http://schemas.microsoft.com/office/drawing/2014/main" id="{D25595E0-ADB2-7D81-7C61-62016FDD9E5E}"/>
                </a:ext>
              </a:extLst>
            </p:cNvPr>
            <p:cNvSpPr/>
            <p:nvPr/>
          </p:nvSpPr>
          <p:spPr>
            <a:xfrm>
              <a:off x="7854702" y="3729038"/>
              <a:ext cx="209662" cy="61260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3" name="TextBox 1032">
              <a:extLst>
                <a:ext uri="{FF2B5EF4-FFF2-40B4-BE49-F238E27FC236}">
                  <a16:creationId xmlns:a16="http://schemas.microsoft.com/office/drawing/2014/main" id="{F6CFA575-3056-0257-309F-2C1FEDCD06EC}"/>
                </a:ext>
              </a:extLst>
            </p:cNvPr>
            <p:cNvSpPr txBox="1"/>
            <p:nvPr/>
          </p:nvSpPr>
          <p:spPr>
            <a:xfrm rot="16200000">
              <a:off x="7800837" y="3892328"/>
              <a:ext cx="317395" cy="107722"/>
            </a:xfrm>
            <a:prstGeom prst="rect">
              <a:avLst/>
            </a:prstGeom>
            <a:noFill/>
          </p:spPr>
          <p:txBody>
            <a:bodyPr wrap="none" lIns="0" tIns="0" rIns="0" bIns="0" rtlCol="0">
              <a:spAutoFit/>
            </a:bodyPr>
            <a:lstStyle/>
            <a:p>
              <a:r>
                <a:rPr lang="en-IN" sz="700" b="1" dirty="0">
                  <a:latin typeface="Arial Narrow" panose="020B0606020202030204" pitchFamily="34" charset="0"/>
                </a:rPr>
                <a:t>Australia</a:t>
              </a:r>
            </a:p>
          </p:txBody>
        </p:sp>
        <p:pic>
          <p:nvPicPr>
            <p:cNvPr id="1034" name="Picture 1033">
              <a:extLst>
                <a:ext uri="{FF2B5EF4-FFF2-40B4-BE49-F238E27FC236}">
                  <a16:creationId xmlns:a16="http://schemas.microsoft.com/office/drawing/2014/main" id="{B19CD757-B293-E8A4-0F99-7293AD08D011}"/>
                </a:ext>
              </a:extLst>
            </p:cNvPr>
            <p:cNvPicPr>
              <a:picLocks noChangeAspect="1"/>
            </p:cNvPicPr>
            <p:nvPr/>
          </p:nvPicPr>
          <p:blipFill>
            <a:blip r:embed="rId15"/>
            <a:srcRect/>
            <a:stretch/>
          </p:blipFill>
          <p:spPr>
            <a:xfrm>
              <a:off x="7879469" y="4150497"/>
              <a:ext cx="160127" cy="160518"/>
            </a:xfrm>
            <a:prstGeom prst="rect">
              <a:avLst/>
            </a:prstGeom>
          </p:spPr>
        </p:pic>
      </p:grpSp>
      <p:grpSp>
        <p:nvGrpSpPr>
          <p:cNvPr id="1184" name="Group 1183">
            <a:extLst>
              <a:ext uri="{FF2B5EF4-FFF2-40B4-BE49-F238E27FC236}">
                <a16:creationId xmlns:a16="http://schemas.microsoft.com/office/drawing/2014/main" id="{235D351E-D909-8BF8-8D02-4C6C2CDA54B4}"/>
              </a:ext>
            </a:extLst>
          </p:cNvPr>
          <p:cNvGrpSpPr/>
          <p:nvPr/>
        </p:nvGrpSpPr>
        <p:grpSpPr>
          <a:xfrm>
            <a:off x="6949517" y="3889374"/>
            <a:ext cx="209662" cy="452273"/>
            <a:chOff x="7325873" y="3889374"/>
            <a:chExt cx="209662" cy="452273"/>
          </a:xfrm>
        </p:grpSpPr>
        <p:sp>
          <p:nvSpPr>
            <p:cNvPr id="1185" name="Rectangle: Rounded Corners 1184">
              <a:extLst>
                <a:ext uri="{FF2B5EF4-FFF2-40B4-BE49-F238E27FC236}">
                  <a16:creationId xmlns:a16="http://schemas.microsoft.com/office/drawing/2014/main" id="{F083DFCB-F350-2733-AA93-FD6F0750DD9C}"/>
                </a:ext>
              </a:extLst>
            </p:cNvPr>
            <p:cNvSpPr/>
            <p:nvPr/>
          </p:nvSpPr>
          <p:spPr>
            <a:xfrm>
              <a:off x="7325873" y="3889374"/>
              <a:ext cx="209662" cy="45227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86" name="TextBox 1185">
              <a:extLst>
                <a:ext uri="{FF2B5EF4-FFF2-40B4-BE49-F238E27FC236}">
                  <a16:creationId xmlns:a16="http://schemas.microsoft.com/office/drawing/2014/main" id="{E20F1A74-8E33-6A31-9B92-D00BDC1BFAA0}"/>
                </a:ext>
              </a:extLst>
            </p:cNvPr>
            <p:cNvSpPr txBox="1"/>
            <p:nvPr/>
          </p:nvSpPr>
          <p:spPr>
            <a:xfrm rot="16200000">
              <a:off x="7352959" y="3973280"/>
              <a:ext cx="155492" cy="107722"/>
            </a:xfrm>
            <a:prstGeom prst="rect">
              <a:avLst/>
            </a:prstGeom>
            <a:noFill/>
          </p:spPr>
          <p:txBody>
            <a:bodyPr wrap="none" lIns="0" tIns="0" rIns="0" bIns="0" rtlCol="0">
              <a:spAutoFit/>
            </a:bodyPr>
            <a:lstStyle/>
            <a:p>
              <a:r>
                <a:rPr lang="en-IN" sz="700" b="1" dirty="0">
                  <a:latin typeface="Arial Narrow" panose="020B0606020202030204" pitchFamily="34" charset="0"/>
                </a:rPr>
                <a:t>KSA</a:t>
              </a:r>
            </a:p>
          </p:txBody>
        </p:sp>
        <p:pic>
          <p:nvPicPr>
            <p:cNvPr id="1187" name="Picture 1186">
              <a:extLst>
                <a:ext uri="{FF2B5EF4-FFF2-40B4-BE49-F238E27FC236}">
                  <a16:creationId xmlns:a16="http://schemas.microsoft.com/office/drawing/2014/main" id="{E6E1C372-006F-0EA6-5EA2-05CB8B345851}"/>
                </a:ext>
              </a:extLst>
            </p:cNvPr>
            <p:cNvPicPr>
              <a:picLocks noChangeAspect="1"/>
            </p:cNvPicPr>
            <p:nvPr/>
          </p:nvPicPr>
          <p:blipFill>
            <a:blip r:embed="rId16"/>
            <a:srcRect/>
            <a:stretch/>
          </p:blipFill>
          <p:spPr>
            <a:xfrm>
              <a:off x="7349637" y="4148485"/>
              <a:ext cx="162134" cy="162530"/>
            </a:xfrm>
            <a:custGeom>
              <a:avLst/>
              <a:gdLst>
                <a:gd name="connsiteX0" fmla="*/ 995681 w 1991362"/>
                <a:gd name="connsiteY0" fmla="*/ 0 h 1991358"/>
                <a:gd name="connsiteX1" fmla="*/ 1991362 w 1991362"/>
                <a:gd name="connsiteY1" fmla="*/ 995679 h 1991358"/>
                <a:gd name="connsiteX2" fmla="*/ 995681 w 1991362"/>
                <a:gd name="connsiteY2" fmla="*/ 1991358 h 1991358"/>
                <a:gd name="connsiteX3" fmla="*/ 0 w 1991362"/>
                <a:gd name="connsiteY3" fmla="*/ 995679 h 1991358"/>
                <a:gd name="connsiteX4" fmla="*/ 995681 w 1991362"/>
                <a:gd name="connsiteY4" fmla="*/ 0 h 199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362" h="1991358">
                  <a:moveTo>
                    <a:pt x="995681" y="0"/>
                  </a:moveTo>
                  <a:cubicBezTo>
                    <a:pt x="1545580" y="0"/>
                    <a:pt x="1991362" y="445781"/>
                    <a:pt x="1991362" y="995679"/>
                  </a:cubicBezTo>
                  <a:cubicBezTo>
                    <a:pt x="1991362" y="1545577"/>
                    <a:pt x="1545580" y="1991358"/>
                    <a:pt x="995681" y="1991358"/>
                  </a:cubicBezTo>
                  <a:cubicBezTo>
                    <a:pt x="445782" y="1991358"/>
                    <a:pt x="0" y="1545577"/>
                    <a:pt x="0" y="995679"/>
                  </a:cubicBezTo>
                  <a:cubicBezTo>
                    <a:pt x="0" y="445781"/>
                    <a:pt x="445782" y="0"/>
                    <a:pt x="995681" y="0"/>
                  </a:cubicBezTo>
                  <a:close/>
                </a:path>
              </a:pathLst>
            </a:custGeom>
          </p:spPr>
        </p:pic>
      </p:grpSp>
      <p:grpSp>
        <p:nvGrpSpPr>
          <p:cNvPr id="1140" name="Group 1139">
            <a:extLst>
              <a:ext uri="{FF2B5EF4-FFF2-40B4-BE49-F238E27FC236}">
                <a16:creationId xmlns:a16="http://schemas.microsoft.com/office/drawing/2014/main" id="{8064C549-CB4D-49B1-FCC4-80D7D5969DB7}"/>
              </a:ext>
            </a:extLst>
          </p:cNvPr>
          <p:cNvGrpSpPr/>
          <p:nvPr/>
        </p:nvGrpSpPr>
        <p:grpSpPr>
          <a:xfrm>
            <a:off x="8003703" y="3713922"/>
            <a:ext cx="209662" cy="627724"/>
            <a:chOff x="1072749" y="3713922"/>
            <a:chExt cx="209662" cy="627724"/>
          </a:xfrm>
        </p:grpSpPr>
        <p:sp>
          <p:nvSpPr>
            <p:cNvPr id="1141" name="Rectangle: Rounded Corners 1140">
              <a:extLst>
                <a:ext uri="{FF2B5EF4-FFF2-40B4-BE49-F238E27FC236}">
                  <a16:creationId xmlns:a16="http://schemas.microsoft.com/office/drawing/2014/main" id="{2024A40A-9C2D-A106-965C-A8335A418706}"/>
                </a:ext>
              </a:extLst>
            </p:cNvPr>
            <p:cNvSpPr/>
            <p:nvPr/>
          </p:nvSpPr>
          <p:spPr>
            <a:xfrm>
              <a:off x="1072749" y="3713922"/>
              <a:ext cx="209662" cy="6277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42" name="Picture 4">
              <a:extLst>
                <a:ext uri="{FF2B5EF4-FFF2-40B4-BE49-F238E27FC236}">
                  <a16:creationId xmlns:a16="http://schemas.microsoft.com/office/drawing/2014/main" id="{57C3128C-A4D8-52C7-0B11-CE6AD6B360D3}"/>
                </a:ext>
              </a:extLst>
            </p:cNvPr>
            <p:cNvPicPr>
              <a:picLocks noChangeAspect="1" noChangeArrowheads="1"/>
            </p:cNvPicPr>
            <p:nvPr/>
          </p:nvPicPr>
          <p:blipFill>
            <a:blip r:embed="rId17"/>
            <a:srcRect/>
            <a:stretch/>
          </p:blipFill>
          <p:spPr bwMode="auto">
            <a:xfrm>
              <a:off x="1098057" y="4151579"/>
              <a:ext cx="159048" cy="159436"/>
            </a:xfrm>
            <a:prstGeom prst="rect">
              <a:avLst/>
            </a:prstGeom>
            <a:noFill/>
            <a:extLst>
              <a:ext uri="{909E8E84-426E-40DD-AFC4-6F175D3DCCD1}">
                <a14:hiddenFill xmlns:a14="http://schemas.microsoft.com/office/drawing/2010/main">
                  <a:solidFill>
                    <a:srgbClr val="FFFFFF"/>
                  </a:solidFill>
                </a14:hiddenFill>
              </a:ext>
            </a:extLst>
          </p:spPr>
        </p:pic>
        <p:sp>
          <p:nvSpPr>
            <p:cNvPr id="1143" name="TextBox 1142">
              <a:extLst>
                <a:ext uri="{FF2B5EF4-FFF2-40B4-BE49-F238E27FC236}">
                  <a16:creationId xmlns:a16="http://schemas.microsoft.com/office/drawing/2014/main" id="{0F9821FB-1795-C20B-DDAC-7B34F5E43F95}"/>
                </a:ext>
              </a:extLst>
            </p:cNvPr>
            <p:cNvSpPr txBox="1"/>
            <p:nvPr/>
          </p:nvSpPr>
          <p:spPr>
            <a:xfrm rot="16200000">
              <a:off x="1016478" y="3889924"/>
              <a:ext cx="322204" cy="107722"/>
            </a:xfrm>
            <a:prstGeom prst="rect">
              <a:avLst/>
            </a:prstGeom>
            <a:noFill/>
          </p:spPr>
          <p:txBody>
            <a:bodyPr wrap="none" lIns="0" tIns="0" rIns="0" bIns="0" rtlCol="0">
              <a:spAutoFit/>
            </a:bodyPr>
            <a:lstStyle/>
            <a:p>
              <a:r>
                <a:rPr lang="en-IN" sz="700" b="1" dirty="0">
                  <a:latin typeface="Arial Narrow" panose="020B0606020202030204" pitchFamily="34" charset="0"/>
                </a:rPr>
                <a:t>Germany</a:t>
              </a:r>
            </a:p>
          </p:txBody>
        </p:sp>
      </p:grpSp>
      <p:grpSp>
        <p:nvGrpSpPr>
          <p:cNvPr id="1035" name="Group 1034">
            <a:extLst>
              <a:ext uri="{FF2B5EF4-FFF2-40B4-BE49-F238E27FC236}">
                <a16:creationId xmlns:a16="http://schemas.microsoft.com/office/drawing/2014/main" id="{DAAB49C2-DA63-27AB-2EC6-362D40BEF8F5}"/>
              </a:ext>
            </a:extLst>
          </p:cNvPr>
          <p:cNvGrpSpPr/>
          <p:nvPr/>
        </p:nvGrpSpPr>
        <p:grpSpPr>
          <a:xfrm>
            <a:off x="8504479" y="3602830"/>
            <a:ext cx="209662" cy="738818"/>
            <a:chOff x="2090453" y="3602830"/>
            <a:chExt cx="209662" cy="738818"/>
          </a:xfrm>
        </p:grpSpPr>
        <p:sp>
          <p:nvSpPr>
            <p:cNvPr id="1036" name="Rectangle: Rounded Corners 1035">
              <a:extLst>
                <a:ext uri="{FF2B5EF4-FFF2-40B4-BE49-F238E27FC236}">
                  <a16:creationId xmlns:a16="http://schemas.microsoft.com/office/drawing/2014/main" id="{7610CA96-4A46-1D26-C115-E4E9FCBEFC4F}"/>
                </a:ext>
              </a:extLst>
            </p:cNvPr>
            <p:cNvSpPr/>
            <p:nvPr/>
          </p:nvSpPr>
          <p:spPr>
            <a:xfrm>
              <a:off x="2090453" y="3602830"/>
              <a:ext cx="209662" cy="73881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37" name="TextBox 1036">
              <a:extLst>
                <a:ext uri="{FF2B5EF4-FFF2-40B4-BE49-F238E27FC236}">
                  <a16:creationId xmlns:a16="http://schemas.microsoft.com/office/drawing/2014/main" id="{7AEE205E-ABAC-5EA7-BFF0-36E586DD7246}"/>
                </a:ext>
              </a:extLst>
            </p:cNvPr>
            <p:cNvSpPr txBox="1"/>
            <p:nvPr/>
          </p:nvSpPr>
          <p:spPr>
            <a:xfrm rot="16200000">
              <a:off x="1975673" y="3831414"/>
              <a:ext cx="439223" cy="107722"/>
            </a:xfrm>
            <a:prstGeom prst="rect">
              <a:avLst/>
            </a:prstGeom>
            <a:noFill/>
          </p:spPr>
          <p:txBody>
            <a:bodyPr wrap="none" lIns="0" tIns="0" rIns="0" bIns="0" rtlCol="0">
              <a:spAutoFit/>
            </a:bodyPr>
            <a:lstStyle/>
            <a:p>
              <a:r>
                <a:rPr lang="en-IN" sz="700" b="1" dirty="0">
                  <a:latin typeface="Arial Narrow" panose="020B0606020202030204" pitchFamily="34" charset="0"/>
                </a:rPr>
                <a:t>South Korea</a:t>
              </a:r>
            </a:p>
          </p:txBody>
        </p:sp>
        <p:pic>
          <p:nvPicPr>
            <p:cNvPr id="1038" name="Picture 1037">
              <a:extLst>
                <a:ext uri="{FF2B5EF4-FFF2-40B4-BE49-F238E27FC236}">
                  <a16:creationId xmlns:a16="http://schemas.microsoft.com/office/drawing/2014/main" id="{FA13F85F-1E8C-0E2E-B1FD-7C49B698DD10}"/>
                </a:ext>
              </a:extLst>
            </p:cNvPr>
            <p:cNvPicPr>
              <a:picLocks noChangeAspect="1" noChangeArrowheads="1"/>
            </p:cNvPicPr>
            <p:nvPr/>
          </p:nvPicPr>
          <p:blipFill>
            <a:blip r:embed="rId18"/>
            <a:srcRect/>
            <a:stretch/>
          </p:blipFill>
          <p:spPr bwMode="auto">
            <a:xfrm>
              <a:off x="2110936" y="4148776"/>
              <a:ext cx="165013" cy="165416"/>
            </a:xfrm>
            <a:custGeom>
              <a:avLst/>
              <a:gdLst>
                <a:gd name="connsiteX0" fmla="*/ 90799 w 186194"/>
                <a:gd name="connsiteY0" fmla="*/ 0 h 156810"/>
                <a:gd name="connsiteX1" fmla="*/ 136606 w 186194"/>
                <a:gd name="connsiteY1" fmla="*/ 6162 h 156810"/>
                <a:gd name="connsiteX2" fmla="*/ 162420 w 186194"/>
                <a:gd name="connsiteY2" fmla="*/ 17758 h 156810"/>
                <a:gd name="connsiteX3" fmla="*/ 178878 w 186194"/>
                <a:gd name="connsiteY3" fmla="*/ 42168 h 156810"/>
                <a:gd name="connsiteX4" fmla="*/ 186194 w 186194"/>
                <a:gd name="connsiteY4" fmla="*/ 78405 h 156810"/>
                <a:gd name="connsiteX5" fmla="*/ 178878 w 186194"/>
                <a:gd name="connsiteY5" fmla="*/ 114643 h 156810"/>
                <a:gd name="connsiteX6" fmla="*/ 162420 w 186194"/>
                <a:gd name="connsiteY6" fmla="*/ 139053 h 156810"/>
                <a:gd name="connsiteX7" fmla="*/ 136606 w 186194"/>
                <a:gd name="connsiteY7" fmla="*/ 150649 h 156810"/>
                <a:gd name="connsiteX8" fmla="*/ 90799 w 186194"/>
                <a:gd name="connsiteY8" fmla="*/ 156810 h 156810"/>
                <a:gd name="connsiteX9" fmla="*/ 44993 w 186194"/>
                <a:gd name="connsiteY9" fmla="*/ 150649 h 156810"/>
                <a:gd name="connsiteX10" fmla="*/ 25771 w 186194"/>
                <a:gd name="connsiteY10" fmla="*/ 142014 h 156810"/>
                <a:gd name="connsiteX11" fmla="*/ 7316 w 186194"/>
                <a:gd name="connsiteY11" fmla="*/ 114643 h 156810"/>
                <a:gd name="connsiteX12" fmla="*/ 0 w 186194"/>
                <a:gd name="connsiteY12" fmla="*/ 78405 h 156810"/>
                <a:gd name="connsiteX13" fmla="*/ 7316 w 186194"/>
                <a:gd name="connsiteY13" fmla="*/ 42168 h 156810"/>
                <a:gd name="connsiteX14" fmla="*/ 25771 w 186194"/>
                <a:gd name="connsiteY14" fmla="*/ 14796 h 156810"/>
                <a:gd name="connsiteX15" fmla="*/ 44993 w 186194"/>
                <a:gd name="connsiteY15" fmla="*/ 6162 h 156810"/>
                <a:gd name="connsiteX16" fmla="*/ 90799 w 186194"/>
                <a:gd name="connsiteY16" fmla="*/ 0 h 1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94" h="156810">
                  <a:moveTo>
                    <a:pt x="90799" y="0"/>
                  </a:moveTo>
                  <a:cubicBezTo>
                    <a:pt x="107047" y="0"/>
                    <a:pt x="122527" y="2194"/>
                    <a:pt x="136606" y="6162"/>
                  </a:cubicBezTo>
                  <a:lnTo>
                    <a:pt x="162420" y="17758"/>
                  </a:lnTo>
                  <a:lnTo>
                    <a:pt x="178878" y="42168"/>
                  </a:lnTo>
                  <a:cubicBezTo>
                    <a:pt x="183589" y="53306"/>
                    <a:pt x="186194" y="65551"/>
                    <a:pt x="186194" y="78405"/>
                  </a:cubicBezTo>
                  <a:cubicBezTo>
                    <a:pt x="186194" y="91259"/>
                    <a:pt x="183589" y="103505"/>
                    <a:pt x="178878" y="114643"/>
                  </a:cubicBezTo>
                  <a:lnTo>
                    <a:pt x="162420" y="139053"/>
                  </a:lnTo>
                  <a:lnTo>
                    <a:pt x="136606" y="150649"/>
                  </a:lnTo>
                  <a:cubicBezTo>
                    <a:pt x="122527" y="154616"/>
                    <a:pt x="107047" y="156810"/>
                    <a:pt x="90799" y="156810"/>
                  </a:cubicBezTo>
                  <a:cubicBezTo>
                    <a:pt x="74551" y="156810"/>
                    <a:pt x="59072" y="154616"/>
                    <a:pt x="44993" y="150649"/>
                  </a:cubicBezTo>
                  <a:lnTo>
                    <a:pt x="25771" y="142014"/>
                  </a:lnTo>
                  <a:lnTo>
                    <a:pt x="7316" y="114643"/>
                  </a:lnTo>
                  <a:cubicBezTo>
                    <a:pt x="2605" y="103505"/>
                    <a:pt x="0" y="91259"/>
                    <a:pt x="0" y="78405"/>
                  </a:cubicBezTo>
                  <a:cubicBezTo>
                    <a:pt x="0" y="65551"/>
                    <a:pt x="2605" y="53306"/>
                    <a:pt x="7316" y="42168"/>
                  </a:cubicBezTo>
                  <a:lnTo>
                    <a:pt x="25771" y="14796"/>
                  </a:lnTo>
                  <a:lnTo>
                    <a:pt x="44993" y="6162"/>
                  </a:lnTo>
                  <a:cubicBezTo>
                    <a:pt x="59072" y="2194"/>
                    <a:pt x="74551" y="0"/>
                    <a:pt x="90799" y="0"/>
                  </a:cubicBez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8772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64EB-19AA-8C79-A5A5-B38CD1BB1047}"/>
              </a:ext>
            </a:extLst>
          </p:cNvPr>
          <p:cNvSpPr>
            <a:spLocks noGrp="1"/>
          </p:cNvSpPr>
          <p:nvPr>
            <p:ph type="title"/>
          </p:nvPr>
        </p:nvSpPr>
        <p:spPr/>
        <p:txBody>
          <a:bodyPr/>
          <a:lstStyle/>
          <a:p>
            <a:r>
              <a:rPr lang="en-IN" sz="2800" dirty="0"/>
              <a:t>The People Problem</a:t>
            </a:r>
          </a:p>
        </p:txBody>
      </p:sp>
      <p:sp>
        <p:nvSpPr>
          <p:cNvPr id="3" name="TextBox 2">
            <a:extLst>
              <a:ext uri="{FF2B5EF4-FFF2-40B4-BE49-F238E27FC236}">
                <a16:creationId xmlns:a16="http://schemas.microsoft.com/office/drawing/2014/main" id="{2ABA8989-DF83-4DE4-6ABC-E3571EC84A78}"/>
              </a:ext>
            </a:extLst>
          </p:cNvPr>
          <p:cNvSpPr txBox="1"/>
          <p:nvPr/>
        </p:nvSpPr>
        <p:spPr>
          <a:xfrm>
            <a:off x="338739" y="936397"/>
            <a:ext cx="5288632" cy="1048347"/>
          </a:xfrm>
          <a:prstGeom prst="rect">
            <a:avLst/>
          </a:prstGeom>
          <a:noFill/>
        </p:spPr>
        <p:txBody>
          <a:bodyPr wrap="square" lIns="0" tIns="0" rIns="0" bIns="0" rtlCol="0">
            <a:noAutofit/>
          </a:bodyPr>
          <a:lstStyle/>
          <a:p>
            <a:pPr algn="l">
              <a:lnSpc>
                <a:spcPct val="90000"/>
              </a:lnSpc>
            </a:pPr>
            <a:r>
              <a:rPr lang="en-US" sz="1400" dirty="0"/>
              <a:t>Just </a:t>
            </a:r>
            <a:r>
              <a:rPr lang="en-US" sz="1400" b="1" dirty="0"/>
              <a:t>61%</a:t>
            </a:r>
            <a:r>
              <a:rPr lang="en-US" sz="1400" dirty="0"/>
              <a:t> of CISOs believe that employees understand their role in protecting their employer.</a:t>
            </a:r>
          </a:p>
          <a:p>
            <a:pPr algn="l">
              <a:lnSpc>
                <a:spcPct val="90000"/>
              </a:lnSpc>
            </a:pPr>
            <a:endParaRPr lang="en-US" sz="1400" dirty="0"/>
          </a:p>
          <a:p>
            <a:pPr algn="l">
              <a:lnSpc>
                <a:spcPct val="90000"/>
              </a:lnSpc>
            </a:pPr>
            <a:r>
              <a:rPr lang="en-US" sz="1400" dirty="0"/>
              <a:t>That leaves </a:t>
            </a:r>
            <a:r>
              <a:rPr lang="en-US" sz="1400" b="1" dirty="0"/>
              <a:t>2 in 5 </a:t>
            </a:r>
            <a:r>
              <a:rPr lang="en-US" sz="1400" dirty="0"/>
              <a:t>CISOs ill at ease about whether their users are equipped to detect and deter cyber threats.</a:t>
            </a:r>
          </a:p>
        </p:txBody>
      </p:sp>
      <p:grpSp>
        <p:nvGrpSpPr>
          <p:cNvPr id="4" name="Group 3">
            <a:extLst>
              <a:ext uri="{FF2B5EF4-FFF2-40B4-BE49-F238E27FC236}">
                <a16:creationId xmlns:a16="http://schemas.microsoft.com/office/drawing/2014/main" id="{547A7075-112B-A7E7-063A-0306AE28B2BD}"/>
              </a:ext>
            </a:extLst>
          </p:cNvPr>
          <p:cNvGrpSpPr/>
          <p:nvPr/>
        </p:nvGrpSpPr>
        <p:grpSpPr>
          <a:xfrm>
            <a:off x="973528" y="2381629"/>
            <a:ext cx="1349596" cy="2115759"/>
            <a:chOff x="6258480" y="1500176"/>
            <a:chExt cx="939948" cy="1473554"/>
          </a:xfrm>
        </p:grpSpPr>
        <p:sp>
          <p:nvSpPr>
            <p:cNvPr id="5" name="TextBox 4">
              <a:extLst>
                <a:ext uri="{FF2B5EF4-FFF2-40B4-BE49-F238E27FC236}">
                  <a16:creationId xmlns:a16="http://schemas.microsoft.com/office/drawing/2014/main" id="{89536E8B-8269-705A-F2B2-609BF2483A46}"/>
                </a:ext>
              </a:extLst>
            </p:cNvPr>
            <p:cNvSpPr txBox="1"/>
            <p:nvPr/>
          </p:nvSpPr>
          <p:spPr>
            <a:xfrm>
              <a:off x="6258480" y="2407380"/>
              <a:ext cx="939948" cy="566350"/>
            </a:xfrm>
            <a:prstGeom prst="rect">
              <a:avLst/>
            </a:prstGeom>
            <a:noFill/>
          </p:spPr>
          <p:txBody>
            <a:bodyPr wrap="square" lIns="0" tIns="0" rIns="0" bIns="0" rtlCol="0">
              <a:noAutofit/>
            </a:bodyPr>
            <a:lstStyle/>
            <a:p>
              <a:pPr algn="ctr">
                <a:lnSpc>
                  <a:spcPct val="90000"/>
                </a:lnSpc>
              </a:pPr>
              <a:r>
                <a:rPr lang="en-US" sz="3200" b="1" dirty="0">
                  <a:solidFill>
                    <a:schemeClr val="accent3"/>
                  </a:solidFill>
                </a:rPr>
                <a:t>61% </a:t>
              </a:r>
            </a:p>
            <a:p>
              <a:pPr algn="ctr">
                <a:lnSpc>
                  <a:spcPct val="90000"/>
                </a:lnSpc>
              </a:pPr>
              <a:r>
                <a:rPr lang="en-US" b="1" dirty="0"/>
                <a:t>in 2023</a:t>
              </a:r>
            </a:p>
          </p:txBody>
        </p:sp>
        <p:sp>
          <p:nvSpPr>
            <p:cNvPr id="6" name="Circle: Hollow 5">
              <a:extLst>
                <a:ext uri="{FF2B5EF4-FFF2-40B4-BE49-F238E27FC236}">
                  <a16:creationId xmlns:a16="http://schemas.microsoft.com/office/drawing/2014/main" id="{21130B91-87D7-9021-6C29-32A8B5D57A25}"/>
                </a:ext>
              </a:extLst>
            </p:cNvPr>
            <p:cNvSpPr/>
            <p:nvPr/>
          </p:nvSpPr>
          <p:spPr>
            <a:xfrm>
              <a:off x="6324001" y="1500176"/>
              <a:ext cx="808907" cy="808907"/>
            </a:xfrm>
            <a:prstGeom prst="don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sp>
          <p:nvSpPr>
            <p:cNvPr id="7" name="Block Arc 6">
              <a:extLst>
                <a:ext uri="{FF2B5EF4-FFF2-40B4-BE49-F238E27FC236}">
                  <a16:creationId xmlns:a16="http://schemas.microsoft.com/office/drawing/2014/main" id="{F400E777-EA3D-4522-64D0-B6A689004EB9}"/>
                </a:ext>
              </a:extLst>
            </p:cNvPr>
            <p:cNvSpPr/>
            <p:nvPr/>
          </p:nvSpPr>
          <p:spPr>
            <a:xfrm>
              <a:off x="6324001" y="1500176"/>
              <a:ext cx="808907" cy="808907"/>
            </a:xfrm>
            <a:prstGeom prst="blockArc">
              <a:avLst>
                <a:gd name="adj1" fmla="val 16082837"/>
                <a:gd name="adj2" fmla="val 7714371"/>
                <a:gd name="adj3" fmla="val 2497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grpSp>
        <p:nvGrpSpPr>
          <p:cNvPr id="16" name="Group 15">
            <a:extLst>
              <a:ext uri="{FF2B5EF4-FFF2-40B4-BE49-F238E27FC236}">
                <a16:creationId xmlns:a16="http://schemas.microsoft.com/office/drawing/2014/main" id="{00186F07-BED4-FBAD-0A3C-F240A89832C5}"/>
              </a:ext>
            </a:extLst>
          </p:cNvPr>
          <p:cNvGrpSpPr/>
          <p:nvPr/>
        </p:nvGrpSpPr>
        <p:grpSpPr>
          <a:xfrm>
            <a:off x="3850164" y="2381629"/>
            <a:ext cx="1349597" cy="2115759"/>
            <a:chOff x="6258480" y="1500176"/>
            <a:chExt cx="939948" cy="1473554"/>
          </a:xfrm>
        </p:grpSpPr>
        <p:sp>
          <p:nvSpPr>
            <p:cNvPr id="17" name="TextBox 16">
              <a:extLst>
                <a:ext uri="{FF2B5EF4-FFF2-40B4-BE49-F238E27FC236}">
                  <a16:creationId xmlns:a16="http://schemas.microsoft.com/office/drawing/2014/main" id="{34D9C35A-2F2B-319C-8A0E-22EF4404E380}"/>
                </a:ext>
              </a:extLst>
            </p:cNvPr>
            <p:cNvSpPr txBox="1"/>
            <p:nvPr/>
          </p:nvSpPr>
          <p:spPr>
            <a:xfrm>
              <a:off x="6258480" y="2407380"/>
              <a:ext cx="939948" cy="566350"/>
            </a:xfrm>
            <a:prstGeom prst="rect">
              <a:avLst/>
            </a:prstGeom>
            <a:noFill/>
          </p:spPr>
          <p:txBody>
            <a:bodyPr wrap="square" lIns="0" tIns="0" rIns="0" bIns="0" rtlCol="0">
              <a:noAutofit/>
            </a:bodyPr>
            <a:lstStyle/>
            <a:p>
              <a:pPr algn="ctr">
                <a:lnSpc>
                  <a:spcPct val="90000"/>
                </a:lnSpc>
              </a:pPr>
              <a:r>
                <a:rPr lang="en-US" sz="3200" b="1" dirty="0">
                  <a:solidFill>
                    <a:schemeClr val="accent4"/>
                  </a:solidFill>
                </a:rPr>
                <a:t>60%</a:t>
              </a:r>
              <a:r>
                <a:rPr lang="en-US" sz="3200" b="1" dirty="0">
                  <a:solidFill>
                    <a:schemeClr val="accent3"/>
                  </a:solidFill>
                </a:rPr>
                <a:t> </a:t>
              </a:r>
            </a:p>
            <a:p>
              <a:pPr algn="ctr">
                <a:lnSpc>
                  <a:spcPct val="90000"/>
                </a:lnSpc>
              </a:pPr>
              <a:r>
                <a:rPr lang="en-US" b="1" dirty="0"/>
                <a:t>in 2022</a:t>
              </a:r>
            </a:p>
          </p:txBody>
        </p:sp>
        <p:sp>
          <p:nvSpPr>
            <p:cNvPr id="18" name="Circle: Hollow 17">
              <a:extLst>
                <a:ext uri="{FF2B5EF4-FFF2-40B4-BE49-F238E27FC236}">
                  <a16:creationId xmlns:a16="http://schemas.microsoft.com/office/drawing/2014/main" id="{BB556901-15AA-4E31-AD4C-1C887D432D1D}"/>
                </a:ext>
              </a:extLst>
            </p:cNvPr>
            <p:cNvSpPr/>
            <p:nvPr/>
          </p:nvSpPr>
          <p:spPr>
            <a:xfrm>
              <a:off x="6324001" y="1500176"/>
              <a:ext cx="808907" cy="808907"/>
            </a:xfrm>
            <a:prstGeom prst="don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9" name="Block Arc 18">
              <a:extLst>
                <a:ext uri="{FF2B5EF4-FFF2-40B4-BE49-F238E27FC236}">
                  <a16:creationId xmlns:a16="http://schemas.microsoft.com/office/drawing/2014/main" id="{FFB75B8D-93BE-CD92-F83B-EE469226C516}"/>
                </a:ext>
              </a:extLst>
            </p:cNvPr>
            <p:cNvSpPr/>
            <p:nvPr/>
          </p:nvSpPr>
          <p:spPr>
            <a:xfrm>
              <a:off x="6323990" y="1500176"/>
              <a:ext cx="808918" cy="808918"/>
            </a:xfrm>
            <a:prstGeom prst="blockArc">
              <a:avLst>
                <a:gd name="adj1" fmla="val 16082837"/>
                <a:gd name="adj2" fmla="val 7014957"/>
                <a:gd name="adj3" fmla="val 2449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grpSp>
        <p:nvGrpSpPr>
          <p:cNvPr id="20" name="Group 19">
            <a:extLst>
              <a:ext uri="{FF2B5EF4-FFF2-40B4-BE49-F238E27FC236}">
                <a16:creationId xmlns:a16="http://schemas.microsoft.com/office/drawing/2014/main" id="{76612809-7472-167A-03A5-6D73610B030A}"/>
              </a:ext>
            </a:extLst>
          </p:cNvPr>
          <p:cNvGrpSpPr/>
          <p:nvPr/>
        </p:nvGrpSpPr>
        <p:grpSpPr>
          <a:xfrm>
            <a:off x="6726800" y="2381629"/>
            <a:ext cx="1349596" cy="2115759"/>
            <a:chOff x="6258491" y="1500176"/>
            <a:chExt cx="939948" cy="1473554"/>
          </a:xfrm>
        </p:grpSpPr>
        <p:sp>
          <p:nvSpPr>
            <p:cNvPr id="21" name="TextBox 20">
              <a:extLst>
                <a:ext uri="{FF2B5EF4-FFF2-40B4-BE49-F238E27FC236}">
                  <a16:creationId xmlns:a16="http://schemas.microsoft.com/office/drawing/2014/main" id="{61EF8824-4A62-5067-B621-F8DA8B909E82}"/>
                </a:ext>
              </a:extLst>
            </p:cNvPr>
            <p:cNvSpPr txBox="1"/>
            <p:nvPr/>
          </p:nvSpPr>
          <p:spPr>
            <a:xfrm>
              <a:off x="6258491" y="2407380"/>
              <a:ext cx="939948" cy="566350"/>
            </a:xfrm>
            <a:prstGeom prst="rect">
              <a:avLst/>
            </a:prstGeom>
            <a:noFill/>
          </p:spPr>
          <p:txBody>
            <a:bodyPr wrap="square" lIns="0" tIns="0" rIns="0" bIns="0" rtlCol="0">
              <a:noAutofit/>
            </a:bodyPr>
            <a:lstStyle/>
            <a:p>
              <a:pPr algn="ctr">
                <a:lnSpc>
                  <a:spcPct val="90000"/>
                </a:lnSpc>
              </a:pPr>
              <a:r>
                <a:rPr lang="en-US" sz="3200" b="1" dirty="0">
                  <a:solidFill>
                    <a:schemeClr val="accent5"/>
                  </a:solidFill>
                </a:rPr>
                <a:t>58%</a:t>
              </a:r>
              <a:r>
                <a:rPr lang="en-US" sz="3200" b="1" dirty="0">
                  <a:solidFill>
                    <a:schemeClr val="accent3"/>
                  </a:solidFill>
                </a:rPr>
                <a:t> </a:t>
              </a:r>
            </a:p>
            <a:p>
              <a:pPr algn="ctr">
                <a:lnSpc>
                  <a:spcPct val="90000"/>
                </a:lnSpc>
              </a:pPr>
              <a:r>
                <a:rPr lang="en-US" b="1" dirty="0"/>
                <a:t>in 2021</a:t>
              </a:r>
            </a:p>
          </p:txBody>
        </p:sp>
        <p:sp>
          <p:nvSpPr>
            <p:cNvPr id="22" name="Circle: Hollow 21">
              <a:extLst>
                <a:ext uri="{FF2B5EF4-FFF2-40B4-BE49-F238E27FC236}">
                  <a16:creationId xmlns:a16="http://schemas.microsoft.com/office/drawing/2014/main" id="{3453A49A-93AF-0DFF-29AB-82F5D87937C4}"/>
                </a:ext>
              </a:extLst>
            </p:cNvPr>
            <p:cNvSpPr/>
            <p:nvPr/>
          </p:nvSpPr>
          <p:spPr>
            <a:xfrm>
              <a:off x="6324001" y="1500176"/>
              <a:ext cx="808907" cy="808907"/>
            </a:xfrm>
            <a:prstGeom prst="don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3" name="Block Arc 22">
              <a:extLst>
                <a:ext uri="{FF2B5EF4-FFF2-40B4-BE49-F238E27FC236}">
                  <a16:creationId xmlns:a16="http://schemas.microsoft.com/office/drawing/2014/main" id="{D98D9800-DB6A-3902-8C46-89C78647A729}"/>
                </a:ext>
              </a:extLst>
            </p:cNvPr>
            <p:cNvSpPr/>
            <p:nvPr/>
          </p:nvSpPr>
          <p:spPr>
            <a:xfrm>
              <a:off x="6324001" y="1500176"/>
              <a:ext cx="808907" cy="808907"/>
            </a:xfrm>
            <a:prstGeom prst="blockArc">
              <a:avLst>
                <a:gd name="adj1" fmla="val 16082837"/>
                <a:gd name="adj2" fmla="val 6630266"/>
                <a:gd name="adj3" fmla="val 2454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tx1"/>
                </a:solidFill>
              </a:endParaRPr>
            </a:p>
          </p:txBody>
        </p:sp>
      </p:grpSp>
      <p:sp>
        <p:nvSpPr>
          <p:cNvPr id="24" name="Rectangle 23">
            <a:extLst>
              <a:ext uri="{FF2B5EF4-FFF2-40B4-BE49-F238E27FC236}">
                <a16:creationId xmlns:a16="http://schemas.microsoft.com/office/drawing/2014/main" id="{AE9814FD-D1DE-A2D5-DF56-3EE299C6F497}"/>
              </a:ext>
            </a:extLst>
          </p:cNvPr>
          <p:cNvSpPr/>
          <p:nvPr/>
        </p:nvSpPr>
        <p:spPr>
          <a:xfrm>
            <a:off x="6238875" y="285337"/>
            <a:ext cx="2574925" cy="15647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200" b="1" dirty="0">
                <a:solidFill>
                  <a:schemeClr val="accent1"/>
                </a:solidFill>
              </a:rPr>
              <a:t>61% </a:t>
            </a:r>
            <a:br>
              <a:rPr lang="en-US" sz="1400" dirty="0"/>
            </a:br>
            <a:r>
              <a:rPr lang="en-US" sz="1200" dirty="0"/>
              <a:t>of CISOs believe that their employees understand their role</a:t>
            </a:r>
          </a:p>
          <a:p>
            <a:pPr>
              <a:lnSpc>
                <a:spcPct val="90000"/>
              </a:lnSpc>
            </a:pPr>
            <a:r>
              <a:rPr lang="en-US" sz="1200" dirty="0"/>
              <a:t>in protecting their organization against cyber threats, with 25%</a:t>
            </a:r>
          </a:p>
          <a:p>
            <a:pPr>
              <a:lnSpc>
                <a:spcPct val="90000"/>
              </a:lnSpc>
            </a:pPr>
            <a:r>
              <a:rPr lang="en-US" sz="1200" dirty="0"/>
              <a:t>strongly agreeing.</a:t>
            </a:r>
          </a:p>
        </p:txBody>
      </p:sp>
    </p:spTree>
    <p:extLst>
      <p:ext uri="{BB962C8B-B14F-4D97-AF65-F5344CB8AC3E}">
        <p14:creationId xmlns:p14="http://schemas.microsoft.com/office/powerpoint/2010/main" val="851822571"/>
      </p:ext>
    </p:extLst>
  </p:cSld>
  <p:clrMapOvr>
    <a:masterClrMapping/>
  </p:clrMapOvr>
  <p:transition>
    <p:fade/>
  </p:transition>
</p:sld>
</file>

<file path=ppt/theme/theme1.xml><?xml version="1.0" encoding="utf-8"?>
<a:theme xmlns:a="http://schemas.openxmlformats.org/drawingml/2006/main" name="ORIGINAL">
  <a:themeElements>
    <a:clrScheme name="Proofpoint_v04">
      <a:dk1>
        <a:srgbClr val="000000"/>
      </a:dk1>
      <a:lt1>
        <a:srgbClr val="FFFFFF"/>
      </a:lt1>
      <a:dk2>
        <a:srgbClr val="222A34"/>
      </a:dk2>
      <a:lt2>
        <a:srgbClr val="E6E6E7"/>
      </a:lt2>
      <a:accent1>
        <a:srgbClr val="009ADA"/>
      </a:accent1>
      <a:accent2>
        <a:srgbClr val="00416B"/>
      </a:accent2>
      <a:accent3>
        <a:srgbClr val="EE3124"/>
      </a:accent3>
      <a:accent4>
        <a:srgbClr val="C22990"/>
      </a:accent4>
      <a:accent5>
        <a:srgbClr val="00BBB6"/>
      </a:accent5>
      <a:accent6>
        <a:srgbClr val="45A041"/>
      </a:accent6>
      <a:hlink>
        <a:srgbClr val="009ADA"/>
      </a:hlink>
      <a:folHlink>
        <a:srgbClr val="898A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Motif L1">
      <a:srgbClr val="00416B"/>
    </a:custClr>
    <a:custClr name="Blue Motif L2">
      <a:srgbClr val="1E63AF"/>
    </a:custClr>
    <a:custClr name="Blue Motif L3">
      <a:srgbClr val="009ADE"/>
    </a:custClr>
    <a:custClr name="Blue Motif L4">
      <a:srgbClr val="87D1E6"/>
    </a:custClr>
    <a:custClr name="Red Motif L1">
      <a:srgbClr val="402020"/>
    </a:custClr>
    <a:custClr name="Red Motif L2">
      <a:srgbClr val="AA182C"/>
    </a:custClr>
    <a:custClr name="Red Motif L3">
      <a:srgbClr val="EE3124"/>
    </a:custClr>
    <a:custClr name="Red Motif L4">
      <a:srgbClr val="F6892D"/>
    </a:custClr>
    <a:custClr name="Teal Motif L1">
      <a:srgbClr val="006967"/>
    </a:custClr>
    <a:custClr name="Teal Motif L2">
      <a:srgbClr val="008C87"/>
    </a:custClr>
    <a:custClr name="Teal Motif L3">
      <a:srgbClr val="00BBB4"/>
    </a:custClr>
    <a:custClr name="Teal Motif L4">
      <a:srgbClr val="00BBB6"/>
    </a:custClr>
    <a:custClr name="Magenta Motif L1">
      <a:srgbClr val="84286B"/>
    </a:custClr>
    <a:custClr name="Magenta Motif L2">
      <a:srgbClr val="C22990"/>
    </a:custClr>
    <a:custClr name="Magenta Motif L3">
      <a:srgbClr val="E95EBE"/>
    </a:custClr>
    <a:custClr name="Magenta Motif L4">
      <a:srgbClr val="F2A8DC"/>
    </a:custClr>
    <a:custClr name="Green Motif L1">
      <a:srgbClr val="066D1E"/>
    </a:custClr>
    <a:custClr name="Green Motif L2">
      <a:srgbClr val="228B24"/>
    </a:custClr>
    <a:custClr name="Green Motif L3">
      <a:srgbClr val="45A041"/>
    </a:custClr>
    <a:custClr name="Green Motif L4">
      <a:srgbClr val="8DC63F"/>
    </a:custClr>
  </a:custClrLst>
  <a:extLst>
    <a:ext uri="{05A4C25C-085E-4340-85A3-A5531E510DB2}">
      <thm15:themeFamily xmlns:thm15="http://schemas.microsoft.com/office/thememl/2012/main" name="Presentation1" id="{5F5E89F2-A50B-FF4B-A0FF-ABF3CB578EF8}" vid="{F3B26B84-A734-5147-80B1-397430F35200}"/>
    </a:ext>
  </a:extLst>
</a:theme>
</file>

<file path=ppt/theme/theme2.xml><?xml version="1.0" encoding="utf-8"?>
<a:theme xmlns:a="http://schemas.openxmlformats.org/drawingml/2006/main" name="Proofpoint Mosaics 2023">
  <a:themeElements>
    <a:clrScheme name="Proofpoint_v04">
      <a:dk1>
        <a:srgbClr val="000000"/>
      </a:dk1>
      <a:lt1>
        <a:srgbClr val="FFFFFF"/>
      </a:lt1>
      <a:dk2>
        <a:srgbClr val="222A34"/>
      </a:dk2>
      <a:lt2>
        <a:srgbClr val="E6E6E7"/>
      </a:lt2>
      <a:accent1>
        <a:srgbClr val="009ADA"/>
      </a:accent1>
      <a:accent2>
        <a:srgbClr val="00416B"/>
      </a:accent2>
      <a:accent3>
        <a:srgbClr val="EE3124"/>
      </a:accent3>
      <a:accent4>
        <a:srgbClr val="C22990"/>
      </a:accent4>
      <a:accent5>
        <a:srgbClr val="00BBB6"/>
      </a:accent5>
      <a:accent6>
        <a:srgbClr val="45A041"/>
      </a:accent6>
      <a:hlink>
        <a:srgbClr val="009ADA"/>
      </a:hlink>
      <a:folHlink>
        <a:srgbClr val="898A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ue Motif L1">
      <a:srgbClr val="00416B"/>
    </a:custClr>
    <a:custClr name="Blue Motif L2">
      <a:srgbClr val="1E63AF"/>
    </a:custClr>
    <a:custClr name="Blue Motif L3">
      <a:srgbClr val="009ADE"/>
    </a:custClr>
    <a:custClr name="Blue Motif L4">
      <a:srgbClr val="87D1E6"/>
    </a:custClr>
    <a:custClr name="Red Motif L1">
      <a:srgbClr val="402020"/>
    </a:custClr>
    <a:custClr name="Red Motif L2">
      <a:srgbClr val="AA182C"/>
    </a:custClr>
    <a:custClr name="Red Motif L3">
      <a:srgbClr val="EE3124"/>
    </a:custClr>
    <a:custClr name="Red Motif L4">
      <a:srgbClr val="F6892D"/>
    </a:custClr>
    <a:custClr name="Teal Motif L1">
      <a:srgbClr val="006967"/>
    </a:custClr>
    <a:custClr name="Teal Motif L2">
      <a:srgbClr val="008C87"/>
    </a:custClr>
    <a:custClr name="Teal Motif L3">
      <a:srgbClr val="00BBB4"/>
    </a:custClr>
    <a:custClr name="Teal Motif L4">
      <a:srgbClr val="00BBB6"/>
    </a:custClr>
    <a:custClr name="Magenta Motif L1">
      <a:srgbClr val="84286B"/>
    </a:custClr>
    <a:custClr name="Magenta Motif L2">
      <a:srgbClr val="C22990"/>
    </a:custClr>
    <a:custClr name="Magenta Motif L3">
      <a:srgbClr val="E95EBE"/>
    </a:custClr>
    <a:custClr name="Magenta Motif L4">
      <a:srgbClr val="F2A8DC"/>
    </a:custClr>
    <a:custClr name="Green Motif L1">
      <a:srgbClr val="066D1E"/>
    </a:custClr>
    <a:custClr name="Green Motif L2">
      <a:srgbClr val="228B24"/>
    </a:custClr>
    <a:custClr name="Green Motif L3">
      <a:srgbClr val="45A041"/>
    </a:custClr>
    <a:custClr name="Green Motif L4">
      <a:srgbClr val="8DC63F"/>
    </a:custClr>
  </a:custClrLst>
  <a:extLst>
    <a:ext uri="{05A4C25C-085E-4340-85A3-A5531E510DB2}">
      <thm15:themeFamily xmlns:thm15="http://schemas.microsoft.com/office/thememl/2012/main" name="Presentation1" id="{5F5E89F2-A50B-FF4B-A0FF-ABF3CB578EF8}" vid="{EBFCB89D-E1D4-BC42-8CD0-A051CA49B6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ORIGINAL</Template>
  <TotalTime>305</TotalTime>
  <Words>3493</Words>
  <Application>Microsoft Macintosh PowerPoint</Application>
  <PresentationFormat>On-screen Show (16:9)</PresentationFormat>
  <Paragraphs>433</Paragraphs>
  <Slides>24</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Arial Narrow</vt:lpstr>
      <vt:lpstr>Calibri</vt:lpstr>
      <vt:lpstr>Symbol</vt:lpstr>
      <vt:lpstr>ORIGINAL</vt:lpstr>
      <vt:lpstr>Proofpoint Mosaics 2023</vt:lpstr>
      <vt:lpstr>Voice of the CISO 2023</vt:lpstr>
      <vt:lpstr>PowerPoint Presentation</vt:lpstr>
      <vt:lpstr>Back to “Business as Usual” </vt:lpstr>
      <vt:lpstr>2023: Back to “Business as Usual”</vt:lpstr>
      <vt:lpstr>Cyber Preparedness</vt:lpstr>
      <vt:lpstr>A CISO’s Eye View of the Threat Landscape</vt:lpstr>
      <vt:lpstr>Protecting People -  The Cybersecurity Cornerstone</vt:lpstr>
      <vt:lpstr>Protecting People</vt:lpstr>
      <vt:lpstr>The People Problem</vt:lpstr>
      <vt:lpstr>Defending Data</vt:lpstr>
      <vt:lpstr>Protect People, Defend Data</vt:lpstr>
      <vt:lpstr>Malicious Insiders</vt:lpstr>
      <vt:lpstr>Building a Defense  to Fight on Every Front</vt:lpstr>
      <vt:lpstr>Supply Chain Risk - a Recurring Priority as Budgets Constrained</vt:lpstr>
      <vt:lpstr>Ransomware: Cyber Insurance to the Rescue</vt:lpstr>
      <vt:lpstr>PowerPoint Presentation</vt:lpstr>
      <vt:lpstr>The Board-CISO Relationship  is Improving</vt:lpstr>
      <vt:lpstr>Cyber Risk: Top Board Concerns</vt:lpstr>
      <vt:lpstr>Life as a CISO— In the Crosshairs, Burned out and Under the Microscope</vt:lpstr>
      <vt:lpstr>Excessive Expectations and Burnout</vt:lpstr>
      <vt:lpstr>The Burden of Personal Liability</vt:lpstr>
      <vt:lpstr>Global Key Findings</vt:lpstr>
      <vt:lpstr>Global Key Findings - continued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Voice of the CISO 2023</dc:title>
  <dc:creator>Jake Coventry</dc:creator>
  <cp:lastModifiedBy>Bianca Villegas</cp:lastModifiedBy>
  <cp:revision>5</cp:revision>
  <dcterms:created xsi:type="dcterms:W3CDTF">2023-04-20T09:28:20Z</dcterms:created>
  <dcterms:modified xsi:type="dcterms:W3CDTF">2023-05-04T19:55:22Z</dcterms:modified>
</cp:coreProperties>
</file>