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8" r:id="rId4"/>
  </p:sldMasterIdLst>
  <p:notesMasterIdLst>
    <p:notesMasterId r:id="rId28"/>
  </p:notesMasterIdLst>
  <p:handoutMasterIdLst>
    <p:handoutMasterId r:id="rId29"/>
  </p:handoutMasterIdLst>
  <p:sldIdLst>
    <p:sldId id="409" r:id="rId5"/>
    <p:sldId id="418" r:id="rId6"/>
    <p:sldId id="380" r:id="rId7"/>
    <p:sldId id="420" r:id="rId8"/>
    <p:sldId id="421" r:id="rId9"/>
    <p:sldId id="422" r:id="rId10"/>
    <p:sldId id="423" r:id="rId11"/>
    <p:sldId id="424" r:id="rId12"/>
    <p:sldId id="425" r:id="rId13"/>
    <p:sldId id="426" r:id="rId14"/>
    <p:sldId id="427" r:id="rId15"/>
    <p:sldId id="428" r:id="rId16"/>
    <p:sldId id="429" r:id="rId17"/>
    <p:sldId id="430" r:id="rId18"/>
    <p:sldId id="434" r:id="rId19"/>
    <p:sldId id="431" r:id="rId20"/>
    <p:sldId id="432" r:id="rId21"/>
    <p:sldId id="433" r:id="rId22"/>
    <p:sldId id="435" r:id="rId23"/>
    <p:sldId id="436" r:id="rId24"/>
    <p:sldId id="437" r:id="rId25"/>
    <p:sldId id="438" r:id="rId26"/>
    <p:sldId id="312" r:id="rId27"/>
  </p:sldIdLst>
  <p:sldSz cx="12188825" cy="6858000"/>
  <p:notesSz cx="7023100" cy="9309100"/>
  <p:custDataLst>
    <p:tags r:id="rId3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816">
          <p15:clr>
            <a:srgbClr val="A4A3A4"/>
          </p15:clr>
        </p15:guide>
        <p15:guide id="3" orient="horz" pos="3840">
          <p15:clr>
            <a:srgbClr val="A4A3A4"/>
          </p15:clr>
        </p15:guide>
        <p15:guide id="4" orient="horz" pos="1056">
          <p15:clr>
            <a:srgbClr val="A4A3A4"/>
          </p15:clr>
        </p15:guide>
        <p15:guide id="5" pos="3839">
          <p15:clr>
            <a:srgbClr val="A4A3A4"/>
          </p15:clr>
        </p15:guide>
        <p15:guide id="6" pos="384">
          <p15:clr>
            <a:srgbClr val="A4A3A4"/>
          </p15:clr>
        </p15:guide>
        <p15:guide id="7" pos="7295">
          <p15:clr>
            <a:srgbClr val="A4A3A4"/>
          </p15:clr>
        </p15:guide>
      </p15:sldGuideLst>
    </p:ext>
    <p:ext uri="{2D200454-40CA-4A62-9FC3-DE9A4176ACB9}">
      <p15:notesGuideLst xmlns:p15="http://schemas.microsoft.com/office/powerpoint/2012/main">
        <p15:guide id="1" orient="horz" pos="2932" userDrawn="1">
          <p15:clr>
            <a:srgbClr val="A4A3A4"/>
          </p15:clr>
        </p15:guide>
        <p15:guide id="2" pos="2212"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99D9D"/>
    <a:srgbClr val="ABC3C2"/>
    <a:srgbClr val="EBF9F7"/>
    <a:srgbClr val="D7F2EF"/>
    <a:srgbClr val="63AE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73A0DAA-6AF3-43AB-8588-CEC1D06C72B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583" autoAdjust="0"/>
    <p:restoredTop sz="74966" autoAdjust="0"/>
  </p:normalViewPr>
  <p:slideViewPr>
    <p:cSldViewPr snapToGrid="0">
      <p:cViewPr varScale="1">
        <p:scale>
          <a:sx n="50" d="100"/>
          <a:sy n="50" d="100"/>
        </p:scale>
        <p:origin x="1588" y="32"/>
      </p:cViewPr>
      <p:guideLst>
        <p:guide orient="horz" pos="2160"/>
        <p:guide orient="horz" pos="816"/>
        <p:guide orient="horz" pos="3840"/>
        <p:guide orient="horz" pos="1056"/>
        <p:guide pos="3839"/>
        <p:guide pos="384"/>
        <p:guide pos="7295"/>
      </p:guideLst>
    </p:cSldViewPr>
  </p:slideViewPr>
  <p:notesTextViewPr>
    <p:cViewPr>
      <p:scale>
        <a:sx n="1" d="1"/>
        <a:sy n="1" d="1"/>
      </p:scale>
      <p:origin x="0" y="0"/>
    </p:cViewPr>
  </p:notesTextViewPr>
  <p:sorterViewPr>
    <p:cViewPr>
      <p:scale>
        <a:sx n="100" d="100"/>
        <a:sy n="100" d="100"/>
      </p:scale>
      <p:origin x="0" y="0"/>
    </p:cViewPr>
  </p:sorterViewPr>
  <p:notesViewPr>
    <p:cSldViewPr snapToGrid="0" showGuides="1">
      <p:cViewPr varScale="1">
        <p:scale>
          <a:sx n="83" d="100"/>
          <a:sy n="83" d="100"/>
        </p:scale>
        <p:origin x="3852" y="96"/>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tags" Target="tags/tag1.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sz="quarter" idx="1"/>
          </p:nvPr>
        </p:nvSpPr>
        <p:spPr>
          <a:xfrm>
            <a:off x="3978132" y="0"/>
            <a:ext cx="3043343" cy="465455"/>
          </a:xfrm>
          <a:prstGeom prst="rect">
            <a:avLst/>
          </a:prstGeom>
        </p:spPr>
        <p:txBody>
          <a:bodyPr vert="horz" lIns="93324" tIns="46662" rIns="93324" bIns="46662" rtlCol="0"/>
          <a:lstStyle>
            <a:lvl1pPr algn="r">
              <a:defRPr sz="1200"/>
            </a:lvl1pPr>
          </a:lstStyle>
          <a:p>
            <a:fld id="{ADCC02A0-C947-4278-96D1-0DB9C063DF55}" type="datetimeFigureOut">
              <a:rPr lang="en-US" smtClean="0"/>
              <a:t>12/28/2021</a:t>
            </a:fld>
            <a:endParaRPr lang="en-US"/>
          </a:p>
        </p:txBody>
      </p:sp>
      <p:sp>
        <p:nvSpPr>
          <p:cNvPr id="4" name="Footer Placeholder 3"/>
          <p:cNvSpPr>
            <a:spLocks noGrp="1"/>
          </p:cNvSpPr>
          <p:nvPr>
            <p:ph type="ftr" sz="quarter" idx="2"/>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5" name="Slide Number Placeholder 4"/>
          <p:cNvSpPr>
            <a:spLocks noGrp="1"/>
          </p:cNvSpPr>
          <p:nvPr>
            <p:ph type="sldNum" sz="quarter" idx="3"/>
          </p:nvPr>
        </p:nvSpPr>
        <p:spPr>
          <a:xfrm>
            <a:off x="3978132" y="8842029"/>
            <a:ext cx="3043343" cy="465455"/>
          </a:xfrm>
          <a:prstGeom prst="rect">
            <a:avLst/>
          </a:prstGeom>
        </p:spPr>
        <p:txBody>
          <a:bodyPr vert="horz" lIns="93324" tIns="46662" rIns="93324" bIns="46662" rtlCol="0" anchor="b"/>
          <a:lstStyle>
            <a:lvl1pPr algn="r">
              <a:defRPr sz="1200"/>
            </a:lvl1pPr>
          </a:lstStyle>
          <a:p>
            <a:fld id="{0533FAA7-9DA0-4163-8828-B20FAF1EB063}" type="slidenum">
              <a:rPr lang="en-US" smtClean="0"/>
              <a:t>‹#›</a:t>
            </a:fld>
            <a:endParaRPr lang="en-US"/>
          </a:p>
        </p:txBody>
      </p:sp>
    </p:spTree>
    <p:extLst>
      <p:ext uri="{BB962C8B-B14F-4D97-AF65-F5344CB8AC3E}">
        <p14:creationId xmlns:p14="http://schemas.microsoft.com/office/powerpoint/2010/main" val="2801062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401638" y="387350"/>
            <a:ext cx="4659312" cy="2620963"/>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390172" y="3180609"/>
            <a:ext cx="6242756" cy="5430308"/>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390172" y="8843645"/>
            <a:ext cx="4994204" cy="231112"/>
          </a:xfrm>
          <a:prstGeom prst="rect">
            <a:avLst/>
          </a:prstGeom>
        </p:spPr>
        <p:txBody>
          <a:bodyPr vert="horz" wrap="none" lIns="0" tIns="0" rIns="0" bIns="0" rtlCol="0" anchor="ctr"/>
          <a:lstStyle>
            <a:lvl1pPr algn="l">
              <a:defRPr sz="1000"/>
            </a:lvl1pPr>
          </a:lstStyle>
          <a:p>
            <a:endParaRPr lang="en-US"/>
          </a:p>
        </p:txBody>
      </p:sp>
      <p:sp>
        <p:nvSpPr>
          <p:cNvPr id="7" name="Slide Number Placeholder 6"/>
          <p:cNvSpPr>
            <a:spLocks noGrp="1"/>
          </p:cNvSpPr>
          <p:nvPr>
            <p:ph type="sldNum" sz="quarter" idx="5"/>
          </p:nvPr>
        </p:nvSpPr>
        <p:spPr>
          <a:xfrm>
            <a:off x="6008652" y="8843645"/>
            <a:ext cx="624276" cy="231112"/>
          </a:xfrm>
          <a:prstGeom prst="rect">
            <a:avLst/>
          </a:prstGeom>
        </p:spPr>
        <p:txBody>
          <a:bodyPr vert="horz" wrap="none" lIns="0" tIns="0" rIns="0" bIns="0" rtlCol="0" anchor="ctr"/>
          <a:lstStyle>
            <a:lvl1pPr algn="r">
              <a:defRPr sz="1000"/>
            </a:lvl1pPr>
          </a:lstStyle>
          <a:p>
            <a:fld id="{8547E1EE-0039-4797-B978-F453418260D1}" type="slidenum">
              <a:rPr lang="en-US" smtClean="0"/>
              <a:pPr/>
              <a:t>‹#›</a:t>
            </a:fld>
            <a:endParaRPr lang="en-US"/>
          </a:p>
        </p:txBody>
      </p:sp>
    </p:spTree>
    <p:extLst>
      <p:ext uri="{BB962C8B-B14F-4D97-AF65-F5344CB8AC3E}">
        <p14:creationId xmlns:p14="http://schemas.microsoft.com/office/powerpoint/2010/main" val="2736465104"/>
      </p:ext>
    </p:extLst>
  </p:cSld>
  <p:clrMap bg1="lt1" tx1="dk1" bg2="lt2" tx2="dk2" accent1="accent1" accent2="accent2" accent3="accent3" accent4="accent4" accent5="accent5" accent6="accent6" hlink="hlink" folHlink="folHlink"/>
  <p:notesStyle>
    <a:lvl1pPr marL="0" algn="l" defTabSz="914400" rtl="0" eaLnBrk="1" latinLnBrk="0" hangingPunct="1">
      <a:spcBef>
        <a:spcPts val="600"/>
      </a:spcBef>
      <a:defRPr sz="1100" kern="1200">
        <a:solidFill>
          <a:schemeClr val="tx1"/>
        </a:solidFill>
        <a:latin typeface="+mn-lt"/>
        <a:ea typeface="+mn-ea"/>
        <a:cs typeface="+mn-cs"/>
      </a:defRPr>
    </a:lvl1pPr>
    <a:lvl2pPr marL="182880" indent="-137160" algn="l" defTabSz="914400" rtl="0" eaLnBrk="1" latinLnBrk="0" hangingPunct="1">
      <a:spcBef>
        <a:spcPts val="600"/>
      </a:spcBef>
      <a:buFont typeface="HP Simplified" panose="020B0604020204020204" pitchFamily="34" charset="0"/>
      <a:buChar char="•"/>
      <a:defRPr sz="1050" kern="1200">
        <a:solidFill>
          <a:schemeClr val="tx1"/>
        </a:solidFill>
        <a:latin typeface="+mn-lt"/>
        <a:ea typeface="+mn-ea"/>
        <a:cs typeface="+mn-cs"/>
      </a:defRPr>
    </a:lvl2pPr>
    <a:lvl3pPr marL="339725" indent="-104775" algn="l" defTabSz="914400" rtl="0" eaLnBrk="1" latinLnBrk="0" hangingPunct="1">
      <a:spcBef>
        <a:spcPts val="600"/>
      </a:spcBef>
      <a:buFont typeface="HP Simplified" panose="020B0604020204020204" pitchFamily="34" charset="0"/>
      <a:buChar char="–"/>
      <a:defRPr sz="1000" kern="1200">
        <a:solidFill>
          <a:schemeClr val="tx1"/>
        </a:solidFill>
        <a:latin typeface="+mn-lt"/>
        <a:ea typeface="+mn-ea"/>
        <a:cs typeface="+mn-cs"/>
      </a:defRPr>
    </a:lvl3pPr>
    <a:lvl4pPr marL="515938" indent="-117475" algn="l" defTabSz="914400" rtl="0" eaLnBrk="1" latinLnBrk="0" hangingPunct="1">
      <a:spcBef>
        <a:spcPts val="600"/>
      </a:spcBef>
      <a:buFont typeface="HP Simplified" panose="020B0604020204020204" pitchFamily="34" charset="0"/>
      <a:buChar char="•"/>
      <a:defRPr sz="900" kern="1200">
        <a:solidFill>
          <a:schemeClr val="tx1"/>
        </a:solidFill>
        <a:latin typeface="+mn-lt"/>
        <a:ea typeface="+mn-ea"/>
        <a:cs typeface="+mn-cs"/>
      </a:defRPr>
    </a:lvl4pPr>
    <a:lvl5pPr marL="633413" indent="-117475" algn="l" defTabSz="914400" rtl="0" eaLnBrk="1" latinLnBrk="0" hangingPunct="1">
      <a:spcBef>
        <a:spcPts val="600"/>
      </a:spcBef>
      <a:buFont typeface="HP Simplified" panose="020B0604020204020204" pitchFamily="34" charset="0"/>
      <a:buChar char="–"/>
      <a:defRPr sz="8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Hello, and welcome</a:t>
            </a:r>
            <a:r>
              <a:rPr lang="en-US" baseline="0" dirty="0"/>
              <a:t> to Phishing 101, a security awareness training webinar brought to you by </a:t>
            </a:r>
            <a:r>
              <a:rPr lang="en-US" baseline="0" dirty="0" err="1"/>
              <a:t>Proofpoint</a:t>
            </a:r>
            <a:r>
              <a:rPr lang="en-US" baseline="0" dirty="0"/>
              <a:t>, a leading provider of people-centric cybersecurity solutions.</a:t>
            </a:r>
            <a:endParaRPr lang="en-US" dirty="0"/>
          </a:p>
        </p:txBody>
      </p:sp>
      <p:sp>
        <p:nvSpPr>
          <p:cNvPr id="4" name="Slide Number Placeholder 3"/>
          <p:cNvSpPr>
            <a:spLocks noGrp="1"/>
          </p:cNvSpPr>
          <p:nvPr>
            <p:ph type="sldNum" sz="quarter" idx="10"/>
          </p:nvPr>
        </p:nvSpPr>
        <p:spPr/>
        <p:txBody>
          <a:bodyPr/>
          <a:lstStyle/>
          <a:p>
            <a:fld id="{8547E1EE-0039-4797-B978-F453418260D1}" type="slidenum">
              <a:rPr lang="en-US" smtClean="0"/>
              <a:pPr/>
              <a:t>1</a:t>
            </a:fld>
            <a:endParaRPr lang="en-US"/>
          </a:p>
        </p:txBody>
      </p:sp>
    </p:spTree>
    <p:extLst>
      <p:ext uri="{BB962C8B-B14F-4D97-AF65-F5344CB8AC3E}">
        <p14:creationId xmlns:p14="http://schemas.microsoft.com/office/powerpoint/2010/main" val="19894618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1638" y="387350"/>
            <a:ext cx="4659312" cy="2620963"/>
          </a:xfrm>
        </p:spPr>
      </p:sp>
      <p:sp>
        <p:nvSpPr>
          <p:cNvPr id="3" name="Notes Placeholder 2"/>
          <p:cNvSpPr>
            <a:spLocks noGrp="1"/>
          </p:cNvSpPr>
          <p:nvPr>
            <p:ph type="body" idx="1"/>
          </p:nvPr>
        </p:nvSpPr>
        <p:spPr/>
        <p:txBody>
          <a:bodyPr/>
          <a:lstStyle/>
          <a:p>
            <a:r>
              <a:rPr lang="en-US" baseline="0" dirty="0"/>
              <a:t>The reality is that cybercriminals are never at a loss for phishing ideas.</a:t>
            </a:r>
          </a:p>
          <a:p>
            <a:endParaRPr lang="en-US" baseline="0" dirty="0"/>
          </a:p>
          <a:p>
            <a:r>
              <a:rPr lang="en-US" baseline="0" dirty="0"/>
              <a:t>&lt;click&gt; Even large data breaches can, in themselves, spawn phishing attacks. There have been many well-publicized breaches of financial and health institutions in which attackers have gained access to many pieces of important data – including email addresses. Cybercriminals can use those email addresses to craft convincing phishing messages in the weeks and months following a breach, in hopes of luring individuals into revealing even more information, like account passwords.</a:t>
            </a:r>
          </a:p>
          <a:p>
            <a:endParaRPr lang="en-US" baseline="0" dirty="0"/>
          </a:p>
          <a:p>
            <a:r>
              <a:rPr lang="en-US" baseline="0" dirty="0"/>
              <a:t>&lt;click&gt; Really, any wide-spread news or publicized event is an opportunity for attackers. Election cycles … World Cup ticket sales … a royal wedding … a surprising celebrity death …all of these things and more are topics that social engineers will use to create convincing or curiosity-inducing emails that are used to tempt you into making careless decisions.</a:t>
            </a:r>
          </a:p>
          <a:p>
            <a:endParaRPr lang="en-US" baseline="0" dirty="0"/>
          </a:p>
          <a:p>
            <a:r>
              <a:rPr lang="en-US" baseline="0" dirty="0"/>
              <a:t>&lt;click&gt; In addition, there are “tried and true” scams that hang around for years. Perhaps you’ve heard of the “Nigerian Prince” who offers an email recipient a lot of money in exchange for assistance and a small investment? Forms of this scam have been floating around for many years – and they continue to have legs because they continue to generate a return for cybercriminals.</a:t>
            </a:r>
          </a:p>
        </p:txBody>
      </p:sp>
      <p:sp>
        <p:nvSpPr>
          <p:cNvPr id="4" name="Slide Number Placeholder 3"/>
          <p:cNvSpPr>
            <a:spLocks noGrp="1"/>
          </p:cNvSpPr>
          <p:nvPr>
            <p:ph type="sldNum" sz="quarter" idx="10"/>
          </p:nvPr>
        </p:nvSpPr>
        <p:spPr/>
        <p:txBody>
          <a:bodyPr/>
          <a:lstStyle/>
          <a:p>
            <a:fld id="{1FA2719B-38BC-4C33-A65C-4878EB494244}" type="slidenum">
              <a:rPr lang="en-US" smtClean="0"/>
              <a:t>10</a:t>
            </a:fld>
            <a:endParaRPr lang="en-US" dirty="0"/>
          </a:p>
        </p:txBody>
      </p:sp>
    </p:spTree>
    <p:extLst>
      <p:ext uri="{BB962C8B-B14F-4D97-AF65-F5344CB8AC3E}">
        <p14:creationId xmlns:p14="http://schemas.microsoft.com/office/powerpoint/2010/main" val="3218318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1638" y="387350"/>
            <a:ext cx="4659312" cy="2620963"/>
          </a:xfrm>
        </p:spPr>
      </p:sp>
      <p:sp>
        <p:nvSpPr>
          <p:cNvPr id="3" name="Notes Placeholder 2"/>
          <p:cNvSpPr>
            <a:spLocks noGrp="1"/>
          </p:cNvSpPr>
          <p:nvPr>
            <p:ph type="body" idx="1"/>
          </p:nvPr>
        </p:nvSpPr>
        <p:spPr/>
        <p:txBody>
          <a:bodyPr/>
          <a:lstStyle/>
          <a:p>
            <a:r>
              <a:rPr lang="en-US" baseline="0" dirty="0"/>
              <a:t>But how big is the problem? You can see from the statistics we will show you, phishing is big business – and that, in general, individuals are not as informed as they need to be in order to stay safe.  </a:t>
            </a:r>
          </a:p>
          <a:p>
            <a:endParaRPr lang="en-US" baseline="0" dirty="0"/>
          </a:p>
          <a:p>
            <a:pPr marL="174982" indent="-174982">
              <a:buFont typeface="Arial" panose="020B0604020202020204" pitchFamily="34" charset="0"/>
              <a:buChar char="•"/>
            </a:pPr>
            <a:r>
              <a:rPr lang="en-US" baseline="0" dirty="0"/>
              <a:t>&lt;click&gt; According to the Anti-Phishing Working Group, an organization that tracks phishing globally, there were nearly 900,000 unique phishing attacks reported between April 2018 and March 2019. In addition, cybercriminals are increasingly using malicious websites in their phishing efforts. The APWG identified nearly 200,000 phishing websites just in the first quarter of 2019. </a:t>
            </a:r>
          </a:p>
          <a:p>
            <a:pPr marL="174982" indent="-174982">
              <a:buFont typeface="Arial" panose="020B0604020202020204" pitchFamily="34" charset="0"/>
              <a:buChar char="•"/>
            </a:pPr>
            <a:r>
              <a:rPr lang="en-US" baseline="0" dirty="0"/>
              <a:t>&lt;click&gt; According to statistics shared on the Google Security Blog back in 2017, more than 10 million unsafe or unwanted emails were prevented from reaching Gmail users </a:t>
            </a:r>
            <a:r>
              <a:rPr lang="en-US" b="1" baseline="0" dirty="0"/>
              <a:t>every minute. </a:t>
            </a:r>
            <a:r>
              <a:rPr lang="en-US" b="0" baseline="0" dirty="0"/>
              <a:t>And though consumers were (and still are) being attacked, cybercriminals were hitting businesses even harder at that time. According to Google, attackers</a:t>
            </a:r>
            <a:r>
              <a:rPr lang="en-US" baseline="0" dirty="0"/>
              <a:t> sent 6.2x more phishing emails to corporate inboxes than personal inboxes.</a:t>
            </a:r>
          </a:p>
          <a:p>
            <a:pPr marL="174982" indent="-174982">
              <a:buFont typeface="Arial" panose="020B0604020202020204" pitchFamily="34" charset="0"/>
              <a:buChar char="•"/>
            </a:pPr>
            <a:r>
              <a:rPr lang="en-US" baseline="0" dirty="0"/>
              <a:t>&lt;click&gt; Unfortunately, too many individuals don’t have a sense of what phishing is or how to stop it. We conducted a third-party survey of 7,000 working-age adults around the world for our 2019 State of the Phish Report. Our results showed that more than 30% of respondents were unable to identify the definition of phishing from a multiple-choice list. This same survey showed that approximately 55% of working adults couldn’t identify the definition of ransomware. Given that this type of malware – which can block users from accessing important files and systems (including photos, music files, and documents) – is often delivered via phishing attacks, lack of awareness on this front is concerning.</a:t>
            </a:r>
          </a:p>
        </p:txBody>
      </p:sp>
      <p:sp>
        <p:nvSpPr>
          <p:cNvPr id="4" name="Slide Number Placeholder 3"/>
          <p:cNvSpPr>
            <a:spLocks noGrp="1"/>
          </p:cNvSpPr>
          <p:nvPr>
            <p:ph type="sldNum" sz="quarter" idx="10"/>
          </p:nvPr>
        </p:nvSpPr>
        <p:spPr/>
        <p:txBody>
          <a:bodyPr/>
          <a:lstStyle/>
          <a:p>
            <a:fld id="{1FA2719B-38BC-4C33-A65C-4878EB494244}" type="slidenum">
              <a:rPr lang="en-US" smtClean="0"/>
              <a:t>11</a:t>
            </a:fld>
            <a:endParaRPr lang="en-US" dirty="0"/>
          </a:p>
        </p:txBody>
      </p:sp>
    </p:spTree>
    <p:extLst>
      <p:ext uri="{BB962C8B-B14F-4D97-AF65-F5344CB8AC3E}">
        <p14:creationId xmlns:p14="http://schemas.microsoft.com/office/powerpoint/2010/main" val="41857043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1638" y="387350"/>
            <a:ext cx="4659312" cy="2620963"/>
          </a:xfrm>
        </p:spPr>
      </p:sp>
      <p:sp>
        <p:nvSpPr>
          <p:cNvPr id="3" name="Notes Placeholder 2"/>
          <p:cNvSpPr>
            <a:spLocks noGrp="1"/>
          </p:cNvSpPr>
          <p:nvPr>
            <p:ph type="body" idx="1"/>
          </p:nvPr>
        </p:nvSpPr>
        <p:spPr/>
        <p:txBody>
          <a:bodyPr/>
          <a:lstStyle/>
          <a:p>
            <a:pPr defTabSz="933237">
              <a:spcBef>
                <a:spcPts val="0"/>
              </a:spcBef>
              <a:defRPr/>
            </a:pPr>
            <a:r>
              <a:rPr lang="en-US" dirty="0"/>
              <a:t>It can’t be overstated – phishing</a:t>
            </a:r>
            <a:r>
              <a:rPr lang="en-US" baseline="0" dirty="0"/>
              <a:t> us a huge threat to individuals and businesses. As the Google stats show, phishing attacks are happening every second of every day. It’s important to recognize the consequences of falling for a phishing attack, either at home or at work. While it’s true that attackers are ultimately seeking access to devices, data, and systems, it’s what they </a:t>
            </a:r>
            <a:r>
              <a:rPr lang="en-US" b="1" baseline="0" dirty="0"/>
              <a:t>do</a:t>
            </a:r>
            <a:r>
              <a:rPr lang="en-US" baseline="0" dirty="0"/>
              <a:t> with that access that impacts you.</a:t>
            </a:r>
          </a:p>
          <a:p>
            <a:pPr defTabSz="933237">
              <a:spcBef>
                <a:spcPts val="0"/>
              </a:spcBef>
              <a:defRPr/>
            </a:pPr>
            <a:endParaRPr lang="en-US" baseline="0" dirty="0"/>
          </a:p>
          <a:p>
            <a:pPr defTabSz="933237">
              <a:spcBef>
                <a:spcPts val="0"/>
              </a:spcBef>
              <a:defRPr/>
            </a:pPr>
            <a:r>
              <a:rPr lang="en-US" baseline="0" dirty="0"/>
              <a:t>Here, you can see just some of the potential outcomes of falling for a phishing attack. &lt;click&gt; It is not a business-only issue by any means. In fact, because your personal email account is likely to have fewer technical tools attached to it than your corporate email system, you could see more phishing emails in your personal account that you do at work. Falling for a phishing attack at home can have significant personal consequences and pain points.</a:t>
            </a:r>
          </a:p>
          <a:p>
            <a:pPr defTabSz="933237">
              <a:spcBef>
                <a:spcPts val="0"/>
              </a:spcBef>
              <a:defRPr/>
            </a:pPr>
            <a:endParaRPr lang="en-US" baseline="0" dirty="0"/>
          </a:p>
          <a:p>
            <a:pPr defTabSz="933237">
              <a:spcBef>
                <a:spcPts val="0"/>
              </a:spcBef>
              <a:defRPr/>
            </a:pPr>
            <a:r>
              <a:rPr lang="en-US" baseline="0" dirty="0"/>
              <a:t>&lt;click&gt; This is also true at work; however, you are likely to impact yourself as well as others in these situations. You may unwittingly transfer corporate funds to a fraudulent account; expose sensitive personal information about your customers and/or coworkers; grant attackers access to confidential data; or negatively impact the security of file, systems, and communications. Ultimately, a phishing attack can lead to a significant malware infection or a data breach, both of which can damage your employer’s reputation and create a negative financial impact.</a:t>
            </a:r>
          </a:p>
          <a:p>
            <a:endParaRPr lang="en-US" dirty="0"/>
          </a:p>
        </p:txBody>
      </p:sp>
      <p:sp>
        <p:nvSpPr>
          <p:cNvPr id="4" name="Slide Number Placeholder 3"/>
          <p:cNvSpPr>
            <a:spLocks noGrp="1"/>
          </p:cNvSpPr>
          <p:nvPr>
            <p:ph type="sldNum" sz="quarter" idx="10"/>
          </p:nvPr>
        </p:nvSpPr>
        <p:spPr/>
        <p:txBody>
          <a:bodyPr/>
          <a:lstStyle/>
          <a:p>
            <a:fld id="{1FA2719B-38BC-4C33-A65C-4878EB494244}" type="slidenum">
              <a:rPr lang="en-US" smtClean="0"/>
              <a:t>12</a:t>
            </a:fld>
            <a:endParaRPr lang="en-US" dirty="0"/>
          </a:p>
        </p:txBody>
      </p:sp>
    </p:spTree>
    <p:extLst>
      <p:ext uri="{BB962C8B-B14F-4D97-AF65-F5344CB8AC3E}">
        <p14:creationId xmlns:p14="http://schemas.microsoft.com/office/powerpoint/2010/main" val="12661558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a:t>
            </a:r>
            <a:r>
              <a:rPr lang="en-US" baseline="0" dirty="0"/>
              <a:t>, how do you improve your phishing awareness? Let’s look in specific at some of the tricks attackers use, a few examples of actual phishing emails, and tips that can help you identify and avoid malicious messages.</a:t>
            </a:r>
            <a:endParaRPr lang="en-US" dirty="0"/>
          </a:p>
        </p:txBody>
      </p:sp>
      <p:sp>
        <p:nvSpPr>
          <p:cNvPr id="4" name="Slide Number Placeholder 3"/>
          <p:cNvSpPr>
            <a:spLocks noGrp="1"/>
          </p:cNvSpPr>
          <p:nvPr>
            <p:ph type="sldNum" sz="quarter" idx="10"/>
          </p:nvPr>
        </p:nvSpPr>
        <p:spPr/>
        <p:txBody>
          <a:bodyPr/>
          <a:lstStyle/>
          <a:p>
            <a:fld id="{8547E1EE-0039-4797-B978-F453418260D1}" type="slidenum">
              <a:rPr lang="en-US" smtClean="0"/>
              <a:pPr/>
              <a:t>13</a:t>
            </a:fld>
            <a:endParaRPr lang="en-US"/>
          </a:p>
        </p:txBody>
      </p:sp>
    </p:spTree>
    <p:extLst>
      <p:ext uri="{BB962C8B-B14F-4D97-AF65-F5344CB8AC3E}">
        <p14:creationId xmlns:p14="http://schemas.microsoft.com/office/powerpoint/2010/main" val="26612176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1638" y="387350"/>
            <a:ext cx="4659312" cy="2620963"/>
          </a:xfrm>
        </p:spPr>
      </p:sp>
      <p:sp>
        <p:nvSpPr>
          <p:cNvPr id="3" name="Notes Placeholder 2"/>
          <p:cNvSpPr>
            <a:spLocks noGrp="1"/>
          </p:cNvSpPr>
          <p:nvPr>
            <p:ph type="body" idx="1"/>
          </p:nvPr>
        </p:nvSpPr>
        <p:spPr/>
        <p:txBody>
          <a:bodyPr/>
          <a:lstStyle/>
          <a:p>
            <a:r>
              <a:rPr lang="en-US" dirty="0"/>
              <a:t>As noted previously,</a:t>
            </a:r>
            <a:r>
              <a:rPr lang="en-US" baseline="0" dirty="0"/>
              <a:t> there are three primary threats within phishing messages: malicious links, infected attachments, and fraudulent requests for the recipient to return sensitive information (like login credentials, credit card details, etc.). </a:t>
            </a:r>
          </a:p>
          <a:p>
            <a:endParaRPr lang="en-US" baseline="0" dirty="0"/>
          </a:p>
          <a:p>
            <a:r>
              <a:rPr lang="en-US" baseline="0" dirty="0"/>
              <a:t>However, this may make it seem like phishing is a “simple” thing – when it most certainly is not. &lt;click&gt; As we said, there is really no limit to the types of tricks and the different styles of messages that attackers will use to attempt to fool you. </a:t>
            </a:r>
          </a:p>
          <a:p>
            <a:endParaRPr lang="en-US" baseline="0" dirty="0"/>
          </a:p>
          <a:p>
            <a:r>
              <a:rPr lang="en-US" baseline="0" dirty="0"/>
              <a:t>&lt;click&gt; In addition to using interesting topics, some messages can seem very personal; they can include your name, reference relevant details of you job or personal life, and even may look like they are from someone you know well or email with on a regular basis.</a:t>
            </a:r>
          </a:p>
          <a:p>
            <a:endParaRPr lang="en-US" baseline="0" dirty="0"/>
          </a:p>
          <a:p>
            <a:r>
              <a:rPr lang="en-US" baseline="0" dirty="0"/>
              <a:t>&lt;click&gt; Some of the most dangerous phishing messages are those that appear to originate from well-known entities. We frequently see attacks that impersonate the IRS and other tax bodies; trusted software and service providers; well-known retailers, financial institutions, and applications; and even messages that mimic internal notifications like those you might see from your IT department or Human Resources staff.</a:t>
            </a:r>
          </a:p>
          <a:p>
            <a:endParaRPr lang="en-US" baseline="0" dirty="0"/>
          </a:p>
          <a:p>
            <a:r>
              <a:rPr lang="en-US" baseline="0" dirty="0"/>
              <a:t>Unfortunately, you can’t make any assumptions about email messages because things are not always what they seem to be.</a:t>
            </a:r>
          </a:p>
          <a:p>
            <a:endParaRPr lang="en-US" dirty="0"/>
          </a:p>
        </p:txBody>
      </p:sp>
      <p:sp>
        <p:nvSpPr>
          <p:cNvPr id="4" name="Slide Number Placeholder 3"/>
          <p:cNvSpPr>
            <a:spLocks noGrp="1"/>
          </p:cNvSpPr>
          <p:nvPr>
            <p:ph type="sldNum" sz="quarter" idx="10"/>
          </p:nvPr>
        </p:nvSpPr>
        <p:spPr/>
        <p:txBody>
          <a:bodyPr/>
          <a:lstStyle/>
          <a:p>
            <a:fld id="{1FA2719B-38BC-4C33-A65C-4878EB494244}" type="slidenum">
              <a:rPr lang="en-US" smtClean="0"/>
              <a:t>14</a:t>
            </a:fld>
            <a:endParaRPr lang="en-US" dirty="0"/>
          </a:p>
        </p:txBody>
      </p:sp>
    </p:spTree>
    <p:extLst>
      <p:ext uri="{BB962C8B-B14F-4D97-AF65-F5344CB8AC3E}">
        <p14:creationId xmlns:p14="http://schemas.microsoft.com/office/powerpoint/2010/main" val="38157998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1638" y="387350"/>
            <a:ext cx="4659312" cy="2620963"/>
          </a:xfrm>
        </p:spPr>
      </p:sp>
      <p:sp>
        <p:nvSpPr>
          <p:cNvPr id="3" name="Notes Placeholder 2"/>
          <p:cNvSpPr>
            <a:spLocks noGrp="1"/>
          </p:cNvSpPr>
          <p:nvPr>
            <p:ph type="body" idx="1"/>
          </p:nvPr>
        </p:nvSpPr>
        <p:spPr/>
        <p:txBody>
          <a:bodyPr/>
          <a:lstStyle/>
          <a:p>
            <a:r>
              <a:rPr lang="en-US" dirty="0"/>
              <a:t>Many email receipts</a:t>
            </a:r>
            <a:r>
              <a:rPr lang="en-US" baseline="0" dirty="0"/>
              <a:t> don’t realize how important their actions are – and that they are a critical part of phishing prevention. Remember:</a:t>
            </a:r>
            <a:endParaRPr lang="en-US" dirty="0"/>
          </a:p>
          <a:p>
            <a:endParaRPr lang="en-US" dirty="0"/>
          </a:p>
          <a:p>
            <a:pPr marL="171450" indent="-171450">
              <a:buFont typeface="Arial" panose="020B0604020202020204" pitchFamily="34" charset="0"/>
              <a:buChar char="•"/>
            </a:pPr>
            <a:r>
              <a:rPr lang="en-US" dirty="0"/>
              <a:t>&lt;click&gt; Your</a:t>
            </a:r>
            <a:r>
              <a:rPr lang="en-US" baseline="0" dirty="0"/>
              <a:t> IT team works hard to protect you … but there are no t</a:t>
            </a:r>
            <a:r>
              <a:rPr lang="en-US" dirty="0"/>
              <a:t>echnical tools that are 100% effective at blocking phishing emails.</a:t>
            </a:r>
          </a:p>
          <a:p>
            <a:pPr marL="171450" indent="-171450">
              <a:buFont typeface="Arial" panose="020B0604020202020204" pitchFamily="34" charset="0"/>
              <a:buChar char="•"/>
            </a:pPr>
            <a:r>
              <a:rPr lang="en-US" dirty="0"/>
              <a:t>&lt;click&gt;</a:t>
            </a:r>
            <a:r>
              <a:rPr lang="en-US" baseline="0" dirty="0"/>
              <a:t> Attackers need your participation to succeed. </a:t>
            </a:r>
            <a:r>
              <a:rPr lang="en-US" dirty="0"/>
              <a:t>Phishing emails only work if you take the bait.</a:t>
            </a:r>
          </a:p>
          <a:p>
            <a:pPr marL="171450" indent="-171450">
              <a:buFont typeface="Arial" panose="020B0604020202020204" pitchFamily="34" charset="0"/>
              <a:buChar char="•"/>
            </a:pPr>
            <a:r>
              <a:rPr lang="en-US" dirty="0"/>
              <a:t>&lt;click&gt;</a:t>
            </a:r>
            <a:r>
              <a:rPr lang="en-US" baseline="0" dirty="0"/>
              <a:t> </a:t>
            </a:r>
            <a:r>
              <a:rPr lang="en-US" dirty="0"/>
              <a:t>It’s important to know what to look for and what to do if you receive</a:t>
            </a:r>
            <a:r>
              <a:rPr lang="en-US" baseline="0" dirty="0"/>
              <a:t> a suspicious message. Knowledge is power!</a:t>
            </a:r>
            <a:endParaRPr lang="en-US" dirty="0"/>
          </a:p>
        </p:txBody>
      </p:sp>
      <p:sp>
        <p:nvSpPr>
          <p:cNvPr id="4" name="Slide Number Placeholder 3"/>
          <p:cNvSpPr>
            <a:spLocks noGrp="1"/>
          </p:cNvSpPr>
          <p:nvPr>
            <p:ph type="sldNum" sz="quarter" idx="10"/>
          </p:nvPr>
        </p:nvSpPr>
        <p:spPr/>
        <p:txBody>
          <a:bodyPr/>
          <a:lstStyle/>
          <a:p>
            <a:fld id="{1FA2719B-38BC-4C33-A65C-4878EB494244}" type="slidenum">
              <a:rPr lang="en-US" smtClean="0"/>
              <a:t>15</a:t>
            </a:fld>
            <a:endParaRPr lang="en-US" dirty="0"/>
          </a:p>
        </p:txBody>
      </p:sp>
    </p:spTree>
    <p:extLst>
      <p:ext uri="{BB962C8B-B14F-4D97-AF65-F5344CB8AC3E}">
        <p14:creationId xmlns:p14="http://schemas.microsoft.com/office/powerpoint/2010/main" val="19725180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1638" y="387350"/>
            <a:ext cx="4659312" cy="2620963"/>
          </a:xfrm>
        </p:spPr>
      </p:sp>
      <p:sp>
        <p:nvSpPr>
          <p:cNvPr id="3" name="Notes Placeholder 2"/>
          <p:cNvSpPr>
            <a:spLocks noGrp="1"/>
          </p:cNvSpPr>
          <p:nvPr>
            <p:ph type="body" idx="1"/>
          </p:nvPr>
        </p:nvSpPr>
        <p:spPr/>
        <p:txBody>
          <a:bodyPr/>
          <a:lstStyle/>
          <a:p>
            <a:r>
              <a:rPr lang="en-US" dirty="0"/>
              <a:t>Let’s take a look at some examples of phishing attacks that you might encounter</a:t>
            </a:r>
            <a:r>
              <a:rPr lang="en-US" baseline="0" dirty="0"/>
              <a:t> – or might have already encountered. As you’ll see, attackers are aggressive and are shameless about exploiting users.</a:t>
            </a:r>
          </a:p>
          <a:p>
            <a:endParaRPr lang="en-US" baseline="0" dirty="0"/>
          </a:p>
          <a:p>
            <a:r>
              <a:rPr lang="en-US" dirty="0"/>
              <a:t>Here</a:t>
            </a:r>
            <a:r>
              <a:rPr lang="en-US" baseline="0" dirty="0"/>
              <a:t> is an example of a phishing email received by users at Cornell University, an American college.  &lt;click&gt; It is a simple message that </a:t>
            </a:r>
            <a:r>
              <a:rPr lang="en-US" sz="1200" dirty="0"/>
              <a:t>showed "Help Desk" as the name of the sender. However, a closer look shows that email did not originate from the university’s help desk;</a:t>
            </a:r>
            <a:r>
              <a:rPr lang="en-US" sz="1200" baseline="0" dirty="0"/>
              <a:t> &lt;click&gt;</a:t>
            </a:r>
            <a:r>
              <a:rPr lang="en-US" sz="1200" dirty="0"/>
              <a:t> it actually came from the @connect.ust.hk domain). According to Cornell’s IT team, &lt;click&gt; the link embedded in the message took clickers to a page that looked like an Office 365 login page. This email attempted to steal users’ login credentials.</a:t>
            </a:r>
            <a:endParaRPr lang="en-US" dirty="0"/>
          </a:p>
        </p:txBody>
      </p:sp>
      <p:sp>
        <p:nvSpPr>
          <p:cNvPr id="4" name="Slide Number Placeholder 3"/>
          <p:cNvSpPr>
            <a:spLocks noGrp="1"/>
          </p:cNvSpPr>
          <p:nvPr>
            <p:ph type="sldNum" sz="quarter" idx="10"/>
          </p:nvPr>
        </p:nvSpPr>
        <p:spPr/>
        <p:txBody>
          <a:bodyPr/>
          <a:lstStyle/>
          <a:p>
            <a:fld id="{1FA2719B-38BC-4C33-A65C-4878EB494244}" type="slidenum">
              <a:rPr lang="en-US" smtClean="0"/>
              <a:t>16</a:t>
            </a:fld>
            <a:endParaRPr lang="en-US" dirty="0"/>
          </a:p>
        </p:txBody>
      </p:sp>
    </p:spTree>
    <p:extLst>
      <p:ext uri="{BB962C8B-B14F-4D97-AF65-F5344CB8AC3E}">
        <p14:creationId xmlns:p14="http://schemas.microsoft.com/office/powerpoint/2010/main" val="22069059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1638" y="387350"/>
            <a:ext cx="4659312" cy="2620963"/>
          </a:xfrm>
        </p:spPr>
      </p:sp>
      <p:sp>
        <p:nvSpPr>
          <p:cNvPr id="3" name="Notes Placeholder 2"/>
          <p:cNvSpPr>
            <a:spLocks noGrp="1"/>
          </p:cNvSpPr>
          <p:nvPr>
            <p:ph type="body" idx="1"/>
          </p:nvPr>
        </p:nvSpPr>
        <p:spPr/>
        <p:txBody>
          <a:bodyPr/>
          <a:lstStyle/>
          <a:p>
            <a:r>
              <a:rPr lang="en-US" dirty="0"/>
              <a:t>Here is an example of</a:t>
            </a:r>
            <a:r>
              <a:rPr lang="en-US" baseline="0" dirty="0"/>
              <a:t> phishing email text shared by international shipper FedEx on its website. &lt;click&gt; This email encouraged recipients to print out a copy of an attached postal receipt and take it to a FedEx location to get a parcel that could not be delivered. Unfortunately, the attachment contained a virus that infected recipients’ computers</a:t>
            </a:r>
            <a:r>
              <a:rPr lang="en-US" sz="1200" dirty="0"/>
              <a:t>. Variations of these types of shipping scams are particularly common during the holiday</a:t>
            </a:r>
            <a:r>
              <a:rPr lang="en-US" sz="1200" baseline="0" dirty="0"/>
              <a:t> </a:t>
            </a:r>
            <a:r>
              <a:rPr lang="en-US" sz="1200" dirty="0"/>
              <a:t>shopping season, though they are seen year-round.</a:t>
            </a:r>
            <a:endParaRPr lang="en-US" dirty="0"/>
          </a:p>
        </p:txBody>
      </p:sp>
      <p:sp>
        <p:nvSpPr>
          <p:cNvPr id="4" name="Slide Number Placeholder 3"/>
          <p:cNvSpPr>
            <a:spLocks noGrp="1"/>
          </p:cNvSpPr>
          <p:nvPr>
            <p:ph type="sldNum" sz="quarter" idx="10"/>
          </p:nvPr>
        </p:nvSpPr>
        <p:spPr/>
        <p:txBody>
          <a:bodyPr/>
          <a:lstStyle/>
          <a:p>
            <a:fld id="{1FA2719B-38BC-4C33-A65C-4878EB494244}" type="slidenum">
              <a:rPr lang="en-US" smtClean="0"/>
              <a:t>17</a:t>
            </a:fld>
            <a:endParaRPr lang="en-US" dirty="0"/>
          </a:p>
        </p:txBody>
      </p:sp>
    </p:spTree>
    <p:extLst>
      <p:ext uri="{BB962C8B-B14F-4D97-AF65-F5344CB8AC3E}">
        <p14:creationId xmlns:p14="http://schemas.microsoft.com/office/powerpoint/2010/main" val="28355770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1638" y="387350"/>
            <a:ext cx="4659312" cy="2620963"/>
          </a:xfrm>
        </p:spPr>
      </p:sp>
      <p:sp>
        <p:nvSpPr>
          <p:cNvPr id="3" name="Notes Placeholder 2"/>
          <p:cNvSpPr>
            <a:spLocks noGrp="1"/>
          </p:cNvSpPr>
          <p:nvPr>
            <p:ph type="body" idx="1"/>
          </p:nvPr>
        </p:nvSpPr>
        <p:spPr/>
        <p:txBody>
          <a:bodyPr/>
          <a:lstStyle/>
          <a:p>
            <a:r>
              <a:rPr lang="en-US" dirty="0"/>
              <a:t>Here is an example of</a:t>
            </a:r>
            <a:r>
              <a:rPr lang="en-US" baseline="0" dirty="0"/>
              <a:t> a fake web page shared on the gov.uk website. After clicking on a link in a phishing email, users were routed to this fraudulent page, &lt;click&gt; which appeared to be part of the HMRC tax collection agency. Users were told they were eligible for a refund but had to complete the form. Those who fell for the scam ended up disclosing personal information that cybercriminals could use for a number of fraudulent activities, including identity theft.</a:t>
            </a:r>
          </a:p>
          <a:p>
            <a:endParaRPr lang="en-US" baseline="0" dirty="0"/>
          </a:p>
          <a:p>
            <a:r>
              <a:rPr lang="en-US" baseline="0" dirty="0"/>
              <a:t>Now, let’s look at some tips for spotting and avoiding dangerous emails.</a:t>
            </a:r>
            <a:endParaRPr lang="en-US" dirty="0"/>
          </a:p>
        </p:txBody>
      </p:sp>
      <p:sp>
        <p:nvSpPr>
          <p:cNvPr id="4" name="Slide Number Placeholder 3"/>
          <p:cNvSpPr>
            <a:spLocks noGrp="1"/>
          </p:cNvSpPr>
          <p:nvPr>
            <p:ph type="sldNum" sz="quarter" idx="10"/>
          </p:nvPr>
        </p:nvSpPr>
        <p:spPr/>
        <p:txBody>
          <a:bodyPr/>
          <a:lstStyle/>
          <a:p>
            <a:fld id="{1FA2719B-38BC-4C33-A65C-4878EB494244}" type="slidenum">
              <a:rPr lang="en-US" smtClean="0"/>
              <a:t>18</a:t>
            </a:fld>
            <a:endParaRPr lang="en-US" dirty="0"/>
          </a:p>
        </p:txBody>
      </p:sp>
    </p:spTree>
    <p:extLst>
      <p:ext uri="{BB962C8B-B14F-4D97-AF65-F5344CB8AC3E}">
        <p14:creationId xmlns:p14="http://schemas.microsoft.com/office/powerpoint/2010/main" val="27205100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1638" y="387350"/>
            <a:ext cx="4659312" cy="2620963"/>
          </a:xfrm>
        </p:spPr>
      </p:sp>
      <p:sp>
        <p:nvSpPr>
          <p:cNvPr id="3" name="Notes Placeholder 2"/>
          <p:cNvSpPr>
            <a:spLocks noGrp="1"/>
          </p:cNvSpPr>
          <p:nvPr>
            <p:ph type="body" idx="1"/>
          </p:nvPr>
        </p:nvSpPr>
        <p:spPr/>
        <p:txBody>
          <a:bodyPr>
            <a:normAutofit fontScale="92500"/>
          </a:bodyPr>
          <a:lstStyle/>
          <a:p>
            <a:r>
              <a:rPr lang="en-US" dirty="0"/>
              <a:t>We receive so many emails,</a:t>
            </a:r>
            <a:r>
              <a:rPr lang="en-US" baseline="0" dirty="0"/>
              <a:t> that we’ve conditioned ourselves to skim messages and make quick decisions. Unfortunately, when we do this, we take unnecessary risks. &lt;Click&gt; A careful read can help you identify surface clues in messages that will alert you to potential problems. For example:</a:t>
            </a:r>
          </a:p>
          <a:p>
            <a:pPr marL="174982" indent="-174982">
              <a:buFont typeface="Arial" panose="020B0604020202020204" pitchFamily="34" charset="0"/>
              <a:buChar char="•"/>
            </a:pPr>
            <a:r>
              <a:rPr lang="en-US" baseline="0" dirty="0"/>
              <a:t>&lt;click&gt; Misspellings and poor grammar can be an indication that the email did not originate from a trusted source. This is particularly true with messages that appear to be from a well-known, well-established individual or organization.</a:t>
            </a:r>
          </a:p>
          <a:p>
            <a:pPr marL="174982" indent="-174982">
              <a:buFont typeface="Arial" panose="020B0604020202020204" pitchFamily="34" charset="0"/>
              <a:buChar char="•"/>
            </a:pPr>
            <a:r>
              <a:rPr lang="en-US" baseline="0" dirty="0"/>
              <a:t>&lt;click&gt; You may get a message that doesn’t seem to be quite right or totally relevant to you. The tone of an email from a colleague might be inappropriate or just not “sound like” them. Or you might receive an invoice or shipping notification that doesn’t make sense based on your ordering history.</a:t>
            </a:r>
          </a:p>
          <a:p>
            <a:pPr marL="174982" indent="-174982">
              <a:buFont typeface="Arial" panose="020B0604020202020204" pitchFamily="34" charset="0"/>
              <a:buChar char="•"/>
            </a:pPr>
            <a:r>
              <a:rPr lang="en-US" baseline="0" dirty="0"/>
              <a:t>&lt;click&gt; Any unsolicited email – and what we mean by that is any email that you were not expecting to receive – should be looked at carefully. But you should be particularly wary of any email that is structured to trigger an emotion – fear, surprise, excitement, concern – or that urges you to respond or act in some way (click a link, download a file, confirm/change a password, etc.).</a:t>
            </a:r>
          </a:p>
          <a:p>
            <a:pPr marL="174982" indent="-174982">
              <a:buFont typeface="Arial" panose="020B0604020202020204" pitchFamily="34" charset="0"/>
              <a:buChar char="•"/>
            </a:pPr>
            <a:endParaRPr lang="en-US" baseline="0" dirty="0"/>
          </a:p>
          <a:p>
            <a:r>
              <a:rPr lang="en-US" baseline="0" dirty="0"/>
              <a:t>&lt;click&gt; What you want to do is give yourself the space to act on an email in a thoughtful way, rather than just reacting in the moment. To get yourself out of the habit of skimming and reacting, consider asking yourself a few quick questions &lt;click&gt; about any email that requires a response or action that could compromise sensitive data, devices, or systems. Questions like:</a:t>
            </a:r>
          </a:p>
          <a:p>
            <a:pPr marL="174982" indent="-174982">
              <a:buFont typeface="Arial" panose="020B0604020202020204" pitchFamily="34" charset="0"/>
              <a:buChar char="•"/>
            </a:pPr>
            <a:r>
              <a:rPr lang="en-US" i="1" baseline="0" dirty="0"/>
              <a:t>Was I expecting this message? </a:t>
            </a:r>
            <a:r>
              <a:rPr lang="en-US" i="0" baseline="0" dirty="0"/>
              <a:t>(If not, ask more questions.)</a:t>
            </a:r>
          </a:p>
          <a:p>
            <a:pPr marL="174982" indent="-174982">
              <a:buFont typeface="Arial" panose="020B0604020202020204" pitchFamily="34" charset="0"/>
              <a:buChar char="•"/>
            </a:pPr>
            <a:r>
              <a:rPr lang="en-US" i="1" baseline="0" dirty="0"/>
              <a:t>Does this email make sense?</a:t>
            </a:r>
            <a:r>
              <a:rPr lang="en-US" i="0" baseline="0" dirty="0"/>
              <a:t> (If the tone doesn’t seem right or the information you’re being provided doesn’t make sense, it could very well be a phish.)</a:t>
            </a:r>
          </a:p>
          <a:p>
            <a:pPr marL="174982" indent="-174982">
              <a:buFont typeface="Arial" panose="020B0604020202020204" pitchFamily="34" charset="0"/>
              <a:buChar char="•"/>
            </a:pPr>
            <a:r>
              <a:rPr lang="en-US" i="1" baseline="0" dirty="0"/>
              <a:t>Am I being pushed to act hastily or out of fear? </a:t>
            </a:r>
            <a:r>
              <a:rPr lang="en-US" i="0" baseline="0" dirty="0"/>
              <a:t>(If yes, this is a major red flag.)</a:t>
            </a:r>
          </a:p>
          <a:p>
            <a:pPr marL="174982" indent="-174982">
              <a:buFont typeface="Arial" panose="020B0604020202020204" pitchFamily="34" charset="0"/>
              <a:buChar char="•"/>
            </a:pPr>
            <a:r>
              <a:rPr lang="en-US" i="1" baseline="0" dirty="0"/>
              <a:t>Does this seem to good to be true?</a:t>
            </a:r>
            <a:r>
              <a:rPr lang="en-US" i="0" baseline="0" dirty="0"/>
              <a:t> (If you can’t believe what you’re reading, it’s likely you’re reading a phish.)</a:t>
            </a:r>
          </a:p>
          <a:p>
            <a:pPr marL="174982" indent="-174982">
              <a:buFont typeface="Arial" panose="020B0604020202020204" pitchFamily="34" charset="0"/>
              <a:buChar char="•"/>
            </a:pPr>
            <a:r>
              <a:rPr lang="en-US" i="1" baseline="0" dirty="0"/>
              <a:t>What if this is a phishing email?</a:t>
            </a:r>
            <a:r>
              <a:rPr lang="en-US" i="0" baseline="0" dirty="0"/>
              <a:t> (This may seem like an odd question to ask, but can be helpful to think about what could happen if the message you’ve received is actually a phishing email. Could you end up downloading malware that would corrupt all your files? Might you turn over a password or credit card number to a criminal? What if a responses ended up exposing your coworkers’ private information to a scammer?)</a:t>
            </a:r>
            <a:br>
              <a:rPr lang="en-US" i="0" baseline="0" dirty="0"/>
            </a:br>
            <a:endParaRPr lang="en-US" i="0" baseline="0" dirty="0"/>
          </a:p>
          <a:p>
            <a:r>
              <a:rPr lang="en-US" i="0" baseline="0" dirty="0"/>
              <a:t>After you’ve read and thought about the email, consider tip #2…</a:t>
            </a:r>
            <a:endParaRPr lang="en-US" baseline="0" dirty="0"/>
          </a:p>
        </p:txBody>
      </p:sp>
      <p:sp>
        <p:nvSpPr>
          <p:cNvPr id="4" name="Slide Number Placeholder 3"/>
          <p:cNvSpPr>
            <a:spLocks noGrp="1"/>
          </p:cNvSpPr>
          <p:nvPr>
            <p:ph type="sldNum" sz="quarter" idx="10"/>
          </p:nvPr>
        </p:nvSpPr>
        <p:spPr/>
        <p:txBody>
          <a:bodyPr/>
          <a:lstStyle/>
          <a:p>
            <a:fld id="{1FA2719B-38BC-4C33-A65C-4878EB494244}" type="slidenum">
              <a:rPr lang="en-US" smtClean="0"/>
              <a:t>19</a:t>
            </a:fld>
            <a:endParaRPr lang="en-US" dirty="0"/>
          </a:p>
        </p:txBody>
      </p:sp>
    </p:spTree>
    <p:extLst>
      <p:ext uri="{BB962C8B-B14F-4D97-AF65-F5344CB8AC3E}">
        <p14:creationId xmlns:p14="http://schemas.microsoft.com/office/powerpoint/2010/main" val="9436043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1638" y="387350"/>
            <a:ext cx="4659312" cy="2620963"/>
          </a:xfrm>
        </p:spPr>
      </p:sp>
      <p:sp>
        <p:nvSpPr>
          <p:cNvPr id="3" name="Notes Placeholder 2"/>
          <p:cNvSpPr>
            <a:spLocks noGrp="1"/>
          </p:cNvSpPr>
          <p:nvPr>
            <p:ph type="body" idx="1"/>
          </p:nvPr>
        </p:nvSpPr>
        <p:spPr/>
        <p:txBody>
          <a:bodyPr/>
          <a:lstStyle/>
          <a:p>
            <a:r>
              <a:rPr lang="en-US" dirty="0"/>
              <a:t>Today, we’ll take a look at three key topics:</a:t>
            </a:r>
          </a:p>
          <a:p>
            <a:endParaRPr lang="en-US" dirty="0"/>
          </a:p>
          <a:p>
            <a:r>
              <a:rPr lang="en-US" dirty="0"/>
              <a:t>&lt;click&gt; First,</a:t>
            </a:r>
            <a:r>
              <a:rPr lang="en-US" baseline="0" dirty="0"/>
              <a:t> what phishing is. For those who aren’t totally clear on what we mean by phishing, this section will help clarify. I’ll explain the three primary types of phishing threats and how social engineering is the common thread with these types of attacks. I’ll also show you how phishing techniques are used outside of email.</a:t>
            </a:r>
          </a:p>
          <a:p>
            <a:endParaRPr lang="en-US" baseline="0" dirty="0"/>
          </a:p>
          <a:p>
            <a:r>
              <a:rPr lang="en-US" baseline="0" dirty="0"/>
              <a:t>&lt;click&gt; Then, we’ll move on to what phishing can do. I’ll explain why cybercriminals invest time and effort in phishing attacks, and present some recent statistics and real-world examples of phishing emails. I’ll also help you understand, at a basic level, what could happen if you were to fall for a phishing scam, either at work or in your personal life.</a:t>
            </a:r>
          </a:p>
          <a:p>
            <a:endParaRPr lang="en-US" baseline="0" dirty="0"/>
          </a:p>
          <a:p>
            <a:r>
              <a:rPr lang="en-US" baseline="0" dirty="0"/>
              <a:t>&lt;click&gt; Finally, I’ll offer some tips on how to recognize and avoid these types of attacks.</a:t>
            </a:r>
            <a:endParaRPr lang="en-US" dirty="0"/>
          </a:p>
        </p:txBody>
      </p:sp>
      <p:sp>
        <p:nvSpPr>
          <p:cNvPr id="4" name="Slide Number Placeholder 3"/>
          <p:cNvSpPr>
            <a:spLocks noGrp="1"/>
          </p:cNvSpPr>
          <p:nvPr>
            <p:ph type="sldNum" sz="quarter" idx="10"/>
          </p:nvPr>
        </p:nvSpPr>
        <p:spPr/>
        <p:txBody>
          <a:bodyPr/>
          <a:lstStyle/>
          <a:p>
            <a:fld id="{1FA2719B-38BC-4C33-A65C-4878EB494244}" type="slidenum">
              <a:rPr lang="en-US" smtClean="0"/>
              <a:t>2</a:t>
            </a:fld>
            <a:endParaRPr lang="en-US" dirty="0"/>
          </a:p>
        </p:txBody>
      </p:sp>
    </p:spTree>
    <p:extLst>
      <p:ext uri="{BB962C8B-B14F-4D97-AF65-F5344CB8AC3E}">
        <p14:creationId xmlns:p14="http://schemas.microsoft.com/office/powerpoint/2010/main" val="392392033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1638" y="387350"/>
            <a:ext cx="4659312" cy="2620963"/>
          </a:xfrm>
        </p:spPr>
      </p:sp>
      <p:sp>
        <p:nvSpPr>
          <p:cNvPr id="3" name="Notes Placeholder 2"/>
          <p:cNvSpPr>
            <a:spLocks noGrp="1"/>
          </p:cNvSpPr>
          <p:nvPr>
            <p:ph type="body" idx="1"/>
          </p:nvPr>
        </p:nvSpPr>
        <p:spPr/>
        <p:txBody>
          <a:bodyPr>
            <a:normAutofit fontScale="92500" lnSpcReduction="20000"/>
          </a:bodyPr>
          <a:lstStyle/>
          <a:p>
            <a:r>
              <a:rPr lang="en-US" sz="1200" dirty="0"/>
              <a:t>When you are dealing with a message that asks you to click a link, download a file, or reply with sensitive data, it’s critical that you verify that you are dealing with a legitimate request. &lt;click&gt; You must be 100% confident that you know who the sender is – not just that a logo or from address or </a:t>
            </a:r>
            <a:r>
              <a:rPr lang="en-US" sz="1200" dirty="0" err="1"/>
              <a:t>weblink</a:t>
            </a:r>
            <a:r>
              <a:rPr lang="en-US" sz="1200" dirty="0"/>
              <a:t> looks familiar. Because it’s important to realize that, with phishing emails, things are never what they seem to be.</a:t>
            </a:r>
          </a:p>
          <a:p>
            <a:endParaRPr lang="en-US" sz="1200" dirty="0"/>
          </a:p>
          <a:p>
            <a:r>
              <a:rPr lang="en-US" sz="1200" dirty="0"/>
              <a:t>&lt;click&gt; Always keep in mind that many cybercriminals are skilled</a:t>
            </a:r>
            <a:r>
              <a:rPr lang="en-US" sz="1200" baseline="0" dirty="0"/>
              <a:t> in manipulation and design techniques. They often use visual cues that make their messages seem safe and trustworthy.</a:t>
            </a:r>
            <a:endParaRPr lang="en-US" sz="1200" dirty="0"/>
          </a:p>
          <a:p>
            <a:endParaRPr lang="en-US" sz="1200" dirty="0"/>
          </a:p>
          <a:p>
            <a:r>
              <a:rPr lang="en-US" sz="1200" dirty="0"/>
              <a:t>&lt;click&gt; Particularly tricky are those emails that do come from a known, trusted address – that happens when login credentials are compromised via a different phishing email or another form of attack. These kinds of traps are very hard to spot and avoid … but not impossible. Extra verification</a:t>
            </a:r>
            <a:r>
              <a:rPr lang="en-US" sz="1200" baseline="0" dirty="0"/>
              <a:t> steps are critical with these types of attacks.</a:t>
            </a:r>
            <a:endParaRPr lang="en-US" sz="1200" dirty="0"/>
          </a:p>
          <a:p>
            <a:endParaRPr lang="en-US" sz="1200" dirty="0"/>
          </a:p>
          <a:p>
            <a:r>
              <a:rPr lang="en-US" sz="1200" dirty="0"/>
              <a:t>&lt;click&gt; Sometimes, reading a message and thinking things through will tell you what you need to know about whether an email is legitimate or not; but sometimes there are still questions. Until you are confident, take additional steps to verify:</a:t>
            </a:r>
          </a:p>
          <a:p>
            <a:pPr marL="174982" indent="-174982">
              <a:buFont typeface="Arial" panose="020B0604020202020204" pitchFamily="34" charset="0"/>
              <a:buChar char="•"/>
            </a:pPr>
            <a:r>
              <a:rPr lang="en-US" sz="1200" dirty="0"/>
              <a:t>&lt;click&gt; Hover your mouse over links in your emails. You will see an area on your screen that identifies the actual web address that is embedded in that link. If it doesn’t match, or if the URL seems different from what you would expect to see, do not click that link. If your organization uses URL wrapping for safety and security, ask your IT team for</a:t>
            </a:r>
            <a:r>
              <a:rPr lang="en-US" sz="1200" baseline="0" dirty="0"/>
              <a:t> other ways to check the validity of a link.</a:t>
            </a:r>
            <a:endParaRPr lang="en-US" sz="1200" dirty="0"/>
          </a:p>
          <a:p>
            <a:pPr marL="174982" indent="-174982">
              <a:buFont typeface="Arial" panose="020B0604020202020204" pitchFamily="34" charset="0"/>
              <a:buChar char="•"/>
            </a:pPr>
            <a:r>
              <a:rPr lang="en-US" sz="1200" dirty="0"/>
              <a:t>&lt;click&gt; Go to the source to confirm that the information presented in the email is legitimate.</a:t>
            </a:r>
          </a:p>
          <a:p>
            <a:pPr marL="641600" lvl="1" indent="-174982">
              <a:buFont typeface="Arial" panose="020B0604020202020204" pitchFamily="34" charset="0"/>
              <a:buChar char="•"/>
            </a:pPr>
            <a:r>
              <a:rPr lang="en-US" sz="1200" dirty="0"/>
              <a:t>&lt;click&gt; Instead of clicking on a link, open your web browser and key in a known, trusted URL and navigate to the site yourself.</a:t>
            </a:r>
          </a:p>
          <a:p>
            <a:pPr marL="641600" lvl="1" indent="-174982">
              <a:buFont typeface="Arial" panose="020B0604020202020204" pitchFamily="34" charset="0"/>
              <a:buChar char="•"/>
            </a:pPr>
            <a:r>
              <a:rPr lang="en-US" sz="1200" dirty="0"/>
              <a:t>&lt;click&gt; Instead of replying to an email or calling a number included in the message,</a:t>
            </a:r>
            <a:r>
              <a:rPr lang="en-US" sz="1200" baseline="0" dirty="0"/>
              <a:t> contact the sender via another trusted contact channel </a:t>
            </a:r>
            <a:r>
              <a:rPr lang="en-US" sz="1200" dirty="0"/>
              <a:t>to confirm the email is legitimate.   </a:t>
            </a:r>
          </a:p>
          <a:p>
            <a:pPr marL="641600" lvl="1" indent="-174982">
              <a:buFont typeface="Arial" panose="020B0604020202020204" pitchFamily="34" charset="0"/>
              <a:buChar char="•"/>
            </a:pPr>
            <a:endParaRPr lang="en-US" sz="1200" dirty="0"/>
          </a:p>
          <a:p>
            <a:r>
              <a:rPr lang="en-US" sz="1200" dirty="0"/>
              <a:t>The reality is that a message can look and even sound legitimate but still set off a warning bell. For example, an email that comes from a corporate IT address and tells you to download new security software can seem trustworthy; it appears real and is on topic. But would that really be the process your IT department would follow? It takes just a minute to confirm a questionable message with the sender, whether it’s a coworker, internal department, or financial institution. In contrast, it can take days or weeks (or even longer) to remedy the consequences of responding to a phishing attack. And sometimes you can’t ever remedy the consequences.</a:t>
            </a:r>
          </a:p>
        </p:txBody>
      </p:sp>
      <p:sp>
        <p:nvSpPr>
          <p:cNvPr id="4" name="Slide Number Placeholder 3"/>
          <p:cNvSpPr>
            <a:spLocks noGrp="1"/>
          </p:cNvSpPr>
          <p:nvPr>
            <p:ph type="sldNum" sz="quarter" idx="10"/>
          </p:nvPr>
        </p:nvSpPr>
        <p:spPr/>
        <p:txBody>
          <a:bodyPr/>
          <a:lstStyle/>
          <a:p>
            <a:fld id="{1FA2719B-38BC-4C33-A65C-4878EB494244}" type="slidenum">
              <a:rPr lang="en-US" smtClean="0"/>
              <a:t>20</a:t>
            </a:fld>
            <a:endParaRPr lang="en-US" dirty="0"/>
          </a:p>
        </p:txBody>
      </p:sp>
    </p:spTree>
    <p:extLst>
      <p:ext uri="{BB962C8B-B14F-4D97-AF65-F5344CB8AC3E}">
        <p14:creationId xmlns:p14="http://schemas.microsoft.com/office/powerpoint/2010/main" val="35720907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1638" y="387350"/>
            <a:ext cx="4659312" cy="2620963"/>
          </a:xfrm>
        </p:spPr>
      </p:sp>
      <p:sp>
        <p:nvSpPr>
          <p:cNvPr id="3" name="Notes Placeholder 2"/>
          <p:cNvSpPr>
            <a:spLocks noGrp="1"/>
          </p:cNvSpPr>
          <p:nvPr>
            <p:ph type="body" idx="1"/>
          </p:nvPr>
        </p:nvSpPr>
        <p:spPr/>
        <p:txBody>
          <a:bodyPr/>
          <a:lstStyle/>
          <a:p>
            <a:r>
              <a:rPr lang="en-US" dirty="0"/>
              <a:t>Our final tip is a simple one: Don’t be afraid to ask for help.</a:t>
            </a:r>
          </a:p>
          <a:p>
            <a:endParaRPr lang="en-US" dirty="0"/>
          </a:p>
          <a:p>
            <a:r>
              <a:rPr lang="en-US" dirty="0"/>
              <a:t>&lt;click&gt; When you’re at work and you’re unsure about a message that</a:t>
            </a:r>
            <a:r>
              <a:rPr lang="en-US" baseline="0" dirty="0"/>
              <a:t> requests an urgent response</a:t>
            </a:r>
            <a:r>
              <a:rPr lang="en-US" dirty="0"/>
              <a:t>, ask</a:t>
            </a:r>
            <a:r>
              <a:rPr lang="en-US" baseline="0" dirty="0"/>
              <a:t> your manager or IT helpdesk for advice. And be sure to report all suspicious emails by following your organization’s documented process for forwarding suspected phishing emails. You should also quickly get in touch with your IT team if you are worried you might have interacted with a phishing email. Quick action can help to minimize damage from an attack.</a:t>
            </a:r>
          </a:p>
          <a:p>
            <a:pPr marL="45720" lvl="1" indent="0">
              <a:buNone/>
            </a:pPr>
            <a:endParaRPr lang="en-US" dirty="0"/>
          </a:p>
          <a:p>
            <a:r>
              <a:rPr lang="en-US" dirty="0"/>
              <a:t>&lt;click&gt; There are also resources you can turn</a:t>
            </a:r>
            <a:r>
              <a:rPr lang="en-US" baseline="0" dirty="0"/>
              <a:t> to if you have a question about email you’ve received in your personal account. </a:t>
            </a:r>
            <a:r>
              <a:rPr lang="en-US" dirty="0"/>
              <a:t>Trusted sites – like IRS.gov, PayPal, Amazon, and others – offer</a:t>
            </a:r>
            <a:r>
              <a:rPr lang="en-US" baseline="0" dirty="0"/>
              <a:t> </a:t>
            </a:r>
            <a:r>
              <a:rPr lang="en-US" dirty="0"/>
              <a:t>advice about keeping your information secure and warning</a:t>
            </a:r>
            <a:r>
              <a:rPr lang="en-US" baseline="0" dirty="0"/>
              <a:t> signs to look for in messages you have received. When you can, take the time to r</a:t>
            </a:r>
            <a:r>
              <a:rPr lang="en-US" dirty="0"/>
              <a:t>eport spoofed emails to the organizations they are mimicking, as this can help prevent others from being defrauded. And should you suspect you’ve fallen</a:t>
            </a:r>
            <a:r>
              <a:rPr lang="en-US" baseline="0" dirty="0"/>
              <a:t> for a phishing email, c</a:t>
            </a:r>
            <a:r>
              <a:rPr lang="en-US" dirty="0"/>
              <a:t>ontact your bank, credit card company, tax organization, and/or local authorities as</a:t>
            </a:r>
            <a:r>
              <a:rPr lang="en-US" baseline="0" dirty="0"/>
              <a:t> quickly as possible to report </a:t>
            </a:r>
            <a:r>
              <a:rPr lang="en-US" dirty="0"/>
              <a:t>cases of lost/stolen funds, blackmail threats, or other crimes.</a:t>
            </a:r>
          </a:p>
          <a:p>
            <a:endParaRPr lang="en-US" dirty="0"/>
          </a:p>
        </p:txBody>
      </p:sp>
      <p:sp>
        <p:nvSpPr>
          <p:cNvPr id="4" name="Slide Number Placeholder 3"/>
          <p:cNvSpPr>
            <a:spLocks noGrp="1"/>
          </p:cNvSpPr>
          <p:nvPr>
            <p:ph type="sldNum" sz="quarter" idx="10"/>
          </p:nvPr>
        </p:nvSpPr>
        <p:spPr/>
        <p:txBody>
          <a:bodyPr/>
          <a:lstStyle/>
          <a:p>
            <a:fld id="{1FA2719B-38BC-4C33-A65C-4878EB494244}" type="slidenum">
              <a:rPr lang="en-US" smtClean="0"/>
              <a:t>21</a:t>
            </a:fld>
            <a:endParaRPr lang="en-US" dirty="0"/>
          </a:p>
        </p:txBody>
      </p:sp>
    </p:spTree>
    <p:extLst>
      <p:ext uri="{BB962C8B-B14F-4D97-AF65-F5344CB8AC3E}">
        <p14:creationId xmlns:p14="http://schemas.microsoft.com/office/powerpoint/2010/main" val="261675370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1638" y="387350"/>
            <a:ext cx="4659312" cy="2620963"/>
          </a:xfrm>
        </p:spPr>
      </p:sp>
      <p:sp>
        <p:nvSpPr>
          <p:cNvPr id="3" name="Notes Placeholder 2"/>
          <p:cNvSpPr>
            <a:spLocks noGrp="1"/>
          </p:cNvSpPr>
          <p:nvPr>
            <p:ph type="body" idx="1"/>
          </p:nvPr>
        </p:nvSpPr>
        <p:spPr/>
        <p:txBody>
          <a:bodyPr/>
          <a:lstStyle/>
          <a:p>
            <a:r>
              <a:rPr lang="en-US" dirty="0"/>
              <a:t>In</a:t>
            </a:r>
            <a:r>
              <a:rPr lang="en-US" baseline="0" dirty="0"/>
              <a:t> this digital age, anyone can be a target or a victim of a phishing attack. &lt;click&gt; </a:t>
            </a:r>
            <a:r>
              <a:rPr lang="en-US" dirty="0"/>
              <a:t>It may sound overly simplistic in some ways, but one of the best ways to stay safer</a:t>
            </a:r>
            <a:r>
              <a:rPr lang="en-US" baseline="0" dirty="0"/>
              <a:t> is to m</a:t>
            </a:r>
            <a:r>
              <a:rPr lang="en-US" dirty="0"/>
              <a:t>ake cybersecurity part of your daily routine. Think</a:t>
            </a:r>
            <a:r>
              <a:rPr lang="en-US" baseline="0" dirty="0"/>
              <a:t> about the tips we’ve shared here whenever you’re looking at your email and practice familiarizing yourself with the ways you can identify safe emails and avoid suspicious messages.</a:t>
            </a:r>
          </a:p>
          <a:p>
            <a:endParaRPr lang="en-US" dirty="0"/>
          </a:p>
          <a:p>
            <a:r>
              <a:rPr lang="en-US" dirty="0"/>
              <a:t>&lt;click&gt; Be sure to take extra precautions</a:t>
            </a:r>
            <a:r>
              <a:rPr lang="en-US" baseline="0" dirty="0"/>
              <a:t> with emails that ask you to take an action. </a:t>
            </a:r>
            <a:r>
              <a:rPr lang="en-US" dirty="0"/>
              <a:t>And be especially</a:t>
            </a:r>
            <a:r>
              <a:rPr lang="en-US" baseline="0" dirty="0"/>
              <a:t> careful with messages that</a:t>
            </a:r>
            <a:r>
              <a:rPr lang="en-US" dirty="0"/>
              <a:t> involve requests for:</a:t>
            </a:r>
          </a:p>
          <a:p>
            <a:pPr lvl="1"/>
            <a:r>
              <a:rPr lang="en-US" dirty="0"/>
              <a:t>Wire transfers</a:t>
            </a:r>
          </a:p>
          <a:p>
            <a:pPr lvl="1"/>
            <a:r>
              <a:rPr lang="en-US" dirty="0"/>
              <a:t>Tax and medical information</a:t>
            </a:r>
          </a:p>
          <a:p>
            <a:pPr lvl="1"/>
            <a:r>
              <a:rPr lang="en-US" dirty="0"/>
              <a:t>Financial accounts</a:t>
            </a:r>
          </a:p>
          <a:p>
            <a:pPr lvl="1"/>
            <a:r>
              <a:rPr lang="en-US" dirty="0"/>
              <a:t>Password updates</a:t>
            </a:r>
          </a:p>
          <a:p>
            <a:pPr lvl="1"/>
            <a:r>
              <a:rPr lang="en-US" dirty="0"/>
              <a:t>File downloads</a:t>
            </a:r>
          </a:p>
          <a:p>
            <a:endParaRPr lang="en-US" dirty="0"/>
          </a:p>
          <a:p>
            <a:r>
              <a:rPr lang="en-US" dirty="0"/>
              <a:t>&lt;click&gt; Remember that social</a:t>
            </a:r>
            <a:r>
              <a:rPr lang="en-US" baseline="0" dirty="0"/>
              <a:t> engineering scams also happen outside of email. </a:t>
            </a:r>
            <a:r>
              <a:rPr lang="en-US" dirty="0"/>
              <a:t>Be on the alert for phishing techniques in text messages, on social media, and during unsolicited phone calls.</a:t>
            </a:r>
          </a:p>
          <a:p>
            <a:endParaRPr lang="en-US" dirty="0"/>
          </a:p>
          <a:p>
            <a:r>
              <a:rPr lang="en-US" dirty="0"/>
              <a:t>&lt;click&gt;</a:t>
            </a:r>
            <a:r>
              <a:rPr lang="en-US" baseline="0" dirty="0"/>
              <a:t> And one last reminder: </a:t>
            </a:r>
            <a:r>
              <a:rPr lang="en-US" dirty="0"/>
              <a:t>If you have</a:t>
            </a:r>
            <a:r>
              <a:rPr lang="en-US" baseline="0" dirty="0"/>
              <a:t> received a message that seems suspicious or malicious, follow your organization’s policy for reporting it. This is an important step in phishing defense as your attention and quick thinking can help your IT team identify and address an active attack on your organization. This helps to protect your coworkers, your company, your customers</a:t>
            </a:r>
            <a:r>
              <a:rPr lang="en-US" baseline="0"/>
              <a:t>, and you.</a:t>
            </a:r>
            <a:endParaRPr lang="en-US" dirty="0"/>
          </a:p>
          <a:p>
            <a:endParaRPr lang="en-US" dirty="0"/>
          </a:p>
        </p:txBody>
      </p:sp>
      <p:sp>
        <p:nvSpPr>
          <p:cNvPr id="4" name="Slide Number Placeholder 3"/>
          <p:cNvSpPr>
            <a:spLocks noGrp="1"/>
          </p:cNvSpPr>
          <p:nvPr>
            <p:ph type="sldNum" sz="quarter" idx="10"/>
          </p:nvPr>
        </p:nvSpPr>
        <p:spPr/>
        <p:txBody>
          <a:bodyPr/>
          <a:lstStyle/>
          <a:p>
            <a:fld id="{1FA2719B-38BC-4C33-A65C-4878EB494244}" type="slidenum">
              <a:rPr lang="en-US" smtClean="0"/>
              <a:t>22</a:t>
            </a:fld>
            <a:endParaRPr lang="en-US" dirty="0"/>
          </a:p>
        </p:txBody>
      </p:sp>
    </p:spTree>
    <p:extLst>
      <p:ext uri="{BB962C8B-B14F-4D97-AF65-F5344CB8AC3E}">
        <p14:creationId xmlns:p14="http://schemas.microsoft.com/office/powerpoint/2010/main" val="211856165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Thank you for watching Phish</a:t>
            </a:r>
            <a:r>
              <a:rPr lang="en-US" baseline="0" dirty="0"/>
              <a:t>ing 101</a:t>
            </a:r>
            <a:r>
              <a:rPr lang="en-US" dirty="0"/>
              <a:t>. We hope this webinar has helped you</a:t>
            </a:r>
            <a:r>
              <a:rPr lang="en-US" baseline="0" dirty="0"/>
              <a:t> better understand what phishing attacks are, why they are dangerous, and the ways you can help keep data and systems safe, both within your work and personal email accounts. If you have any additional questions, please contact your phishing training team.</a:t>
            </a:r>
            <a:endParaRPr lang="en-US" dirty="0"/>
          </a:p>
        </p:txBody>
      </p:sp>
      <p:sp>
        <p:nvSpPr>
          <p:cNvPr id="4" name="Slide Number Placeholder 3"/>
          <p:cNvSpPr>
            <a:spLocks noGrp="1"/>
          </p:cNvSpPr>
          <p:nvPr>
            <p:ph type="sldNum" sz="quarter" idx="10"/>
          </p:nvPr>
        </p:nvSpPr>
        <p:spPr/>
        <p:txBody>
          <a:bodyPr/>
          <a:lstStyle/>
          <a:p>
            <a:fld id="{8547E1EE-0039-4797-B978-F453418260D1}" type="slidenum">
              <a:rPr lang="en-US" smtClean="0"/>
              <a:pPr/>
              <a:t>23</a:t>
            </a:fld>
            <a:endParaRPr lang="en-US"/>
          </a:p>
        </p:txBody>
      </p:sp>
    </p:spTree>
    <p:extLst>
      <p:ext uri="{BB962C8B-B14F-4D97-AF65-F5344CB8AC3E}">
        <p14:creationId xmlns:p14="http://schemas.microsoft.com/office/powerpoint/2010/main" val="3066616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take a look at some of the basic ideas and principles behind phishing emails and social engineering techniques.</a:t>
            </a:r>
          </a:p>
        </p:txBody>
      </p:sp>
      <p:sp>
        <p:nvSpPr>
          <p:cNvPr id="4" name="Slide Number Placeholder 3"/>
          <p:cNvSpPr>
            <a:spLocks noGrp="1"/>
          </p:cNvSpPr>
          <p:nvPr>
            <p:ph type="sldNum" sz="quarter" idx="10"/>
          </p:nvPr>
        </p:nvSpPr>
        <p:spPr/>
        <p:txBody>
          <a:bodyPr/>
          <a:lstStyle/>
          <a:p>
            <a:fld id="{8547E1EE-0039-4797-B978-F453418260D1}" type="slidenum">
              <a:rPr lang="en-US" smtClean="0"/>
              <a:pPr/>
              <a:t>3</a:t>
            </a:fld>
            <a:endParaRPr lang="en-US"/>
          </a:p>
        </p:txBody>
      </p:sp>
    </p:spTree>
    <p:extLst>
      <p:ext uri="{BB962C8B-B14F-4D97-AF65-F5344CB8AC3E}">
        <p14:creationId xmlns:p14="http://schemas.microsoft.com/office/powerpoint/2010/main" val="31388417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1638" y="387350"/>
            <a:ext cx="4659312" cy="2620963"/>
          </a:xfrm>
        </p:spPr>
      </p:sp>
      <p:sp>
        <p:nvSpPr>
          <p:cNvPr id="3" name="Notes Placeholder 2"/>
          <p:cNvSpPr>
            <a:spLocks noGrp="1"/>
          </p:cNvSpPr>
          <p:nvPr>
            <p:ph type="body" idx="1"/>
          </p:nvPr>
        </p:nvSpPr>
        <p:spPr/>
        <p:txBody>
          <a:bodyPr/>
          <a:lstStyle/>
          <a:p>
            <a:r>
              <a:rPr lang="en-US" dirty="0"/>
              <a:t>The</a:t>
            </a:r>
            <a:r>
              <a:rPr lang="en-US" baseline="0" dirty="0"/>
              <a:t> term “phishing” came about in the mid-1990s, and it literally is related to the word “fishing” with an f. &lt;click&gt; Cyber attackers were using fraudulent emails to “fish for” information from unsuspecting users. These early hackers were often referred to as “phreaks,” with a </a:t>
            </a:r>
            <a:r>
              <a:rPr lang="en-US" baseline="0" dirty="0" err="1"/>
              <a:t>ph</a:t>
            </a:r>
            <a:r>
              <a:rPr lang="en-US" baseline="0" dirty="0"/>
              <a:t>-. Hence, “phishing” with a </a:t>
            </a:r>
            <a:r>
              <a:rPr lang="en-US" baseline="0" dirty="0" err="1"/>
              <a:t>ph</a:t>
            </a:r>
            <a:r>
              <a:rPr lang="en-US" baseline="0" dirty="0"/>
              <a:t>-.</a:t>
            </a:r>
          </a:p>
          <a:p>
            <a:endParaRPr lang="en-US" baseline="0" dirty="0"/>
          </a:p>
          <a:p>
            <a:r>
              <a:rPr lang="en-US" baseline="0" dirty="0"/>
              <a:t>&lt;click&gt; Then, as now, these emails tried to lure people into falling for the scam. &lt;click&gt; And just like a fish, those who take the bait are at the mercy of the person at the other end of the hook.</a:t>
            </a:r>
            <a:endParaRPr lang="en-US" dirty="0"/>
          </a:p>
        </p:txBody>
      </p:sp>
      <p:sp>
        <p:nvSpPr>
          <p:cNvPr id="4" name="Slide Number Placeholder 3"/>
          <p:cNvSpPr>
            <a:spLocks noGrp="1"/>
          </p:cNvSpPr>
          <p:nvPr>
            <p:ph type="sldNum" sz="quarter" idx="10"/>
          </p:nvPr>
        </p:nvSpPr>
        <p:spPr/>
        <p:txBody>
          <a:bodyPr/>
          <a:lstStyle/>
          <a:p>
            <a:fld id="{1FA2719B-38BC-4C33-A65C-4878EB494244}" type="slidenum">
              <a:rPr lang="en-US" smtClean="0"/>
              <a:t>4</a:t>
            </a:fld>
            <a:endParaRPr lang="en-US" dirty="0"/>
          </a:p>
        </p:txBody>
      </p:sp>
    </p:spTree>
    <p:extLst>
      <p:ext uri="{BB962C8B-B14F-4D97-AF65-F5344CB8AC3E}">
        <p14:creationId xmlns:p14="http://schemas.microsoft.com/office/powerpoint/2010/main" val="18072383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1638" y="387350"/>
            <a:ext cx="4659312" cy="2620963"/>
          </a:xfrm>
        </p:spPr>
      </p:sp>
      <p:sp>
        <p:nvSpPr>
          <p:cNvPr id="3" name="Notes Placeholder 2"/>
          <p:cNvSpPr>
            <a:spLocks noGrp="1"/>
          </p:cNvSpPr>
          <p:nvPr>
            <p:ph type="body" idx="1"/>
          </p:nvPr>
        </p:nvSpPr>
        <p:spPr/>
        <p:txBody>
          <a:bodyPr/>
          <a:lstStyle/>
          <a:p>
            <a:r>
              <a:rPr lang="en-US" dirty="0"/>
              <a:t>There are three primary</a:t>
            </a:r>
            <a:r>
              <a:rPr lang="en-US" baseline="0" dirty="0"/>
              <a:t> lures that cybercriminals use within phishing emails:</a:t>
            </a:r>
          </a:p>
          <a:p>
            <a:endParaRPr lang="en-US" baseline="0" dirty="0"/>
          </a:p>
          <a:p>
            <a:r>
              <a:rPr lang="en-US" baseline="0" dirty="0"/>
              <a:t>&lt;click&gt; First, malicious web links (also known as URLs). Links are commonly used in emails in general, and they are also common in phishing emails. Malicious links frequently lead to imposter websites – dangerous sites designed to resemble trusted website. Attackers’ websites can also be infected with malicious software (aka, malware). Malicious links can be disguised to look like trusted links, and they can be embedded in logos and other images inside an email.</a:t>
            </a:r>
          </a:p>
          <a:p>
            <a:endParaRPr lang="en-US" baseline="0" dirty="0"/>
          </a:p>
          <a:p>
            <a:r>
              <a:rPr lang="en-US" baseline="0" dirty="0"/>
              <a:t>&lt;click&gt; Second are malicious attachments. These lures look like legitimate file attachments, but they are infected with malware that can compromise your computer and the files on it. In the case of malware known as ransomware, all the files on your computer could become locked and inaccessible. Keystroke loggers are another type of malware. They can track everything you type, including your passwords. It’s also important to realize that some malware infections can spread from your computer to other networked devices, like external hard drives, servers, and even cloud systems.</a:t>
            </a:r>
          </a:p>
          <a:p>
            <a:endParaRPr lang="en-US" baseline="0" dirty="0"/>
          </a:p>
          <a:p>
            <a:r>
              <a:rPr lang="en-US" baseline="0" dirty="0"/>
              <a:t>&lt;click&gt; Third are fraudulent requests for sensitive data. These messages will prompt you to provide information like user IDs, passwords, credit card data, business data, and so on. Once you submit that information, it’s used by cybercriminals for their personal gain.</a:t>
            </a:r>
            <a:endParaRPr lang="en-US" dirty="0"/>
          </a:p>
        </p:txBody>
      </p:sp>
      <p:sp>
        <p:nvSpPr>
          <p:cNvPr id="4" name="Slide Number Placeholder 3"/>
          <p:cNvSpPr>
            <a:spLocks noGrp="1"/>
          </p:cNvSpPr>
          <p:nvPr>
            <p:ph type="sldNum" sz="quarter" idx="10"/>
          </p:nvPr>
        </p:nvSpPr>
        <p:spPr/>
        <p:txBody>
          <a:bodyPr/>
          <a:lstStyle/>
          <a:p>
            <a:fld id="{1FA2719B-38BC-4C33-A65C-4878EB494244}" type="slidenum">
              <a:rPr lang="en-US" smtClean="0"/>
              <a:t>5</a:t>
            </a:fld>
            <a:endParaRPr lang="en-US" dirty="0"/>
          </a:p>
        </p:txBody>
      </p:sp>
    </p:spTree>
    <p:extLst>
      <p:ext uri="{BB962C8B-B14F-4D97-AF65-F5344CB8AC3E}">
        <p14:creationId xmlns:p14="http://schemas.microsoft.com/office/powerpoint/2010/main" val="1787909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1638" y="387350"/>
            <a:ext cx="4659312" cy="2620963"/>
          </a:xfrm>
        </p:spPr>
      </p:sp>
      <p:sp>
        <p:nvSpPr>
          <p:cNvPr id="3" name="Notes Placeholder 2"/>
          <p:cNvSpPr>
            <a:spLocks noGrp="1"/>
          </p:cNvSpPr>
          <p:nvPr>
            <p:ph type="body" idx="1"/>
          </p:nvPr>
        </p:nvSpPr>
        <p:spPr/>
        <p:txBody>
          <a:bodyPr/>
          <a:lstStyle/>
          <a:p>
            <a:r>
              <a:rPr lang="en-US" dirty="0"/>
              <a:t>Social engineering does mean different things to different people, but</a:t>
            </a:r>
            <a:r>
              <a:rPr lang="en-US" baseline="0" dirty="0"/>
              <a:t> in the world of cybersecurity, a social engineer is essentially a scam artist. </a:t>
            </a:r>
          </a:p>
          <a:p>
            <a:endParaRPr lang="en-US" baseline="0" dirty="0"/>
          </a:p>
          <a:p>
            <a:r>
              <a:rPr lang="en-US" baseline="0" dirty="0"/>
              <a:t>&lt;click&gt; You may have heard of Frank </a:t>
            </a:r>
            <a:r>
              <a:rPr lang="en-US" baseline="0" dirty="0" err="1"/>
              <a:t>Abagnale</a:t>
            </a:r>
            <a:r>
              <a:rPr lang="en-US" baseline="0" dirty="0"/>
              <a:t> Jr., a prolific con artist whose early life was immortalized in the movie “Catch Me If You Can.” Now a security consultant, </a:t>
            </a:r>
            <a:r>
              <a:rPr lang="en-US" baseline="0" dirty="0" err="1"/>
              <a:t>Abagnale</a:t>
            </a:r>
            <a:r>
              <a:rPr lang="en-US" baseline="0" dirty="0"/>
              <a:t> famously said, “What I did in my youth is hundreds of times easier today. Technology breeds crime.”</a:t>
            </a:r>
          </a:p>
          <a:p>
            <a:endParaRPr lang="en-US" baseline="0" dirty="0"/>
          </a:p>
          <a:p>
            <a:r>
              <a:rPr lang="en-US" baseline="0" dirty="0"/>
              <a:t>He is 100% correct. &lt;click&gt; You will see forgery, misdirection, lying, or other social engineering techniques at play in all phishing attacks, and the primary goal is to manipulate human psychology. Many times, it’s as simple as encouraging you to act without thinking things through. Let’s talk through some of the common tactics social engineers use in phishing emails:</a:t>
            </a:r>
          </a:p>
          <a:p>
            <a:endParaRPr lang="en-US" baseline="0" dirty="0"/>
          </a:p>
          <a:p>
            <a:pPr marL="174982" indent="-174982">
              <a:buFont typeface="Arial" panose="020B0604020202020204" pitchFamily="34" charset="0"/>
              <a:buChar char="•"/>
            </a:pPr>
            <a:r>
              <a:rPr lang="en-US" baseline="0" dirty="0"/>
              <a:t>&lt;click&gt; Messages are often designed to masquerade as something they are not. Attackers may use familiar logos and brand names to fool you. They could also use a technique known as “spoofing” – this manipulates a ‘from’ address to appear to be something it is not. These types of misdirection are designed to make you believe that a message is from someone you know personally or from a well-known business or organization. This creates a sense of trust (though that trust is misplaced).</a:t>
            </a:r>
          </a:p>
          <a:p>
            <a:pPr marL="174982" indent="-174982">
              <a:buFont typeface="Arial" panose="020B0604020202020204" pitchFamily="34" charset="0"/>
              <a:buChar char="•"/>
            </a:pPr>
            <a:r>
              <a:rPr lang="en-US" baseline="0" dirty="0"/>
              <a:t>&lt;click&gt; Attackers also like to scare users into believing something bad will happen if they don’t follow the instructions in an email. An email might say an account has been frozen, that there’s been unusual activity on a credit card, that a shipment has been lost, or that a security flaw on your computer must be fixed immediately. These types of messages prompt you to act quickly, out of fear or anxiety.</a:t>
            </a:r>
          </a:p>
          <a:p>
            <a:pPr marL="174982" indent="-174982">
              <a:buFont typeface="Arial" panose="020B0604020202020204" pitchFamily="34" charset="0"/>
              <a:buChar char="•"/>
            </a:pPr>
            <a:r>
              <a:rPr lang="en-US" baseline="0" dirty="0"/>
              <a:t>&lt;click&gt; We also frequently see messages that promise access to money, incredible deals, free goods, or some other amazing offer. Emails like these try to tap into your excitement, and they often indicate that there is a limited window of opportunity, urging you to act right away.</a:t>
            </a:r>
            <a:endParaRPr lang="en-US" dirty="0"/>
          </a:p>
        </p:txBody>
      </p:sp>
      <p:sp>
        <p:nvSpPr>
          <p:cNvPr id="4" name="Slide Number Placeholder 3"/>
          <p:cNvSpPr>
            <a:spLocks noGrp="1"/>
          </p:cNvSpPr>
          <p:nvPr>
            <p:ph type="sldNum" sz="quarter" idx="10"/>
          </p:nvPr>
        </p:nvSpPr>
        <p:spPr/>
        <p:txBody>
          <a:bodyPr/>
          <a:lstStyle/>
          <a:p>
            <a:fld id="{1FA2719B-38BC-4C33-A65C-4878EB494244}" type="slidenum">
              <a:rPr lang="en-US" smtClean="0"/>
              <a:t>6</a:t>
            </a:fld>
            <a:endParaRPr lang="en-US" dirty="0"/>
          </a:p>
        </p:txBody>
      </p:sp>
    </p:spTree>
    <p:extLst>
      <p:ext uri="{BB962C8B-B14F-4D97-AF65-F5344CB8AC3E}">
        <p14:creationId xmlns:p14="http://schemas.microsoft.com/office/powerpoint/2010/main" val="17666913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1638" y="387350"/>
            <a:ext cx="4659312" cy="2620963"/>
          </a:xfrm>
        </p:spPr>
      </p:sp>
      <p:sp>
        <p:nvSpPr>
          <p:cNvPr id="3" name="Notes Placeholder 2"/>
          <p:cNvSpPr>
            <a:spLocks noGrp="1"/>
          </p:cNvSpPr>
          <p:nvPr>
            <p:ph type="body" idx="1"/>
          </p:nvPr>
        </p:nvSpPr>
        <p:spPr/>
        <p:txBody>
          <a:bodyPr/>
          <a:lstStyle/>
          <a:p>
            <a:r>
              <a:rPr lang="en-US" dirty="0"/>
              <a:t>It’s important to realize that the social</a:t>
            </a:r>
            <a:r>
              <a:rPr lang="en-US" baseline="0" dirty="0"/>
              <a:t> engineering techniques that attackers use to make phishing emails seem legitimate can also be used in other types of attacks.</a:t>
            </a:r>
          </a:p>
          <a:p>
            <a:endParaRPr lang="en-US" baseline="0" dirty="0"/>
          </a:p>
          <a:p>
            <a:pPr marL="174982" indent="-174982">
              <a:buFont typeface="Arial" panose="020B0604020202020204" pitchFamily="34" charset="0"/>
              <a:buChar char="•"/>
            </a:pPr>
            <a:r>
              <a:rPr lang="en-US" baseline="0" dirty="0"/>
              <a:t>&lt;click&gt; SMS and text message phishing attacks are also knowns as “smishing” messages. Malicious links can be sent via text messages, just as they can via email.</a:t>
            </a:r>
          </a:p>
          <a:p>
            <a:pPr marL="174982" indent="-174982">
              <a:buFont typeface="Arial" panose="020B0604020202020204" pitchFamily="34" charset="0"/>
              <a:buChar char="•"/>
            </a:pPr>
            <a:r>
              <a:rPr lang="en-US" baseline="0" dirty="0"/>
              <a:t>&lt;click&gt; Voice phishing calls, which are also called “vishing” attacks, are another common attack method. In these attacks, a fraudster pretends to be someone they aren’t in order to gain information. When you receive these calls at home, you might encounter someone pretending to be a credit card representative, an IT support specialist, or even a law enforcement or government agent. At work, a vishing call could be someone impersonating a customer, a vendor, a support technician, or even a coworker from another department or location. </a:t>
            </a:r>
          </a:p>
          <a:p>
            <a:pPr marL="174982" indent="-174982">
              <a:buFont typeface="Arial" panose="020B0604020202020204" pitchFamily="34" charset="0"/>
              <a:buChar char="•"/>
            </a:pPr>
            <a:r>
              <a:rPr lang="en-US" baseline="0" dirty="0"/>
              <a:t>&lt;click&gt; Social media is also ripe for phishing-style scams. Fraudsters create fake individual or business profiles that seem trustworthy, and they also attempt to duplicate or take over real accounts. This practice is often referred to as “pretexting.” Fraudulent messages and posts can include malicious links and attachments.</a:t>
            </a:r>
          </a:p>
        </p:txBody>
      </p:sp>
      <p:sp>
        <p:nvSpPr>
          <p:cNvPr id="4" name="Slide Number Placeholder 3"/>
          <p:cNvSpPr>
            <a:spLocks noGrp="1"/>
          </p:cNvSpPr>
          <p:nvPr>
            <p:ph type="sldNum" sz="quarter" idx="10"/>
          </p:nvPr>
        </p:nvSpPr>
        <p:spPr/>
        <p:txBody>
          <a:bodyPr/>
          <a:lstStyle/>
          <a:p>
            <a:fld id="{1FA2719B-38BC-4C33-A65C-4878EB494244}" type="slidenum">
              <a:rPr lang="en-US" smtClean="0"/>
              <a:t>7</a:t>
            </a:fld>
            <a:endParaRPr lang="en-US" dirty="0"/>
          </a:p>
        </p:txBody>
      </p:sp>
    </p:spTree>
    <p:extLst>
      <p:ext uri="{BB962C8B-B14F-4D97-AF65-F5344CB8AC3E}">
        <p14:creationId xmlns:p14="http://schemas.microsoft.com/office/powerpoint/2010/main" val="28970508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move on to the ways</a:t>
            </a:r>
            <a:r>
              <a:rPr lang="en-US" baseline="0" dirty="0"/>
              <a:t> that phishing attacks are impacting people and the organizations they work for.</a:t>
            </a:r>
            <a:endParaRPr lang="en-US" dirty="0"/>
          </a:p>
        </p:txBody>
      </p:sp>
      <p:sp>
        <p:nvSpPr>
          <p:cNvPr id="4" name="Slide Number Placeholder 3"/>
          <p:cNvSpPr>
            <a:spLocks noGrp="1"/>
          </p:cNvSpPr>
          <p:nvPr>
            <p:ph type="sldNum" sz="quarter" idx="10"/>
          </p:nvPr>
        </p:nvSpPr>
        <p:spPr/>
        <p:txBody>
          <a:bodyPr/>
          <a:lstStyle/>
          <a:p>
            <a:fld id="{8547E1EE-0039-4797-B978-F453418260D1}" type="slidenum">
              <a:rPr lang="en-US" smtClean="0"/>
              <a:pPr/>
              <a:t>8</a:t>
            </a:fld>
            <a:endParaRPr lang="en-US"/>
          </a:p>
        </p:txBody>
      </p:sp>
    </p:spTree>
    <p:extLst>
      <p:ext uri="{BB962C8B-B14F-4D97-AF65-F5344CB8AC3E}">
        <p14:creationId xmlns:p14="http://schemas.microsoft.com/office/powerpoint/2010/main" val="40115190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1638" y="387350"/>
            <a:ext cx="4659312" cy="2620963"/>
          </a:xfrm>
        </p:spPr>
      </p:sp>
      <p:sp>
        <p:nvSpPr>
          <p:cNvPr id="3" name="Notes Placeholder 2"/>
          <p:cNvSpPr>
            <a:spLocks noGrp="1"/>
          </p:cNvSpPr>
          <p:nvPr>
            <p:ph type="body" idx="1"/>
          </p:nvPr>
        </p:nvSpPr>
        <p:spPr/>
        <p:txBody>
          <a:bodyPr/>
          <a:lstStyle/>
          <a:p>
            <a:r>
              <a:rPr lang="en-US" dirty="0"/>
              <a:t>The simple</a:t>
            </a:r>
            <a:r>
              <a:rPr lang="en-US" baseline="0" dirty="0"/>
              <a:t> reason that cybercriminals use phishing is because it works. Email addresses – by the thousands – are easy to obtain, and emails are virtually free to send.</a:t>
            </a:r>
          </a:p>
          <a:p>
            <a:endParaRPr lang="en-US" baseline="0" dirty="0"/>
          </a:p>
          <a:p>
            <a:r>
              <a:rPr lang="en-US" baseline="0" dirty="0"/>
              <a:t>&lt;click&gt; With little effort and little cost, attackers can get quick access to a valuable assortment of data, including personal information – like financial account data, credit card numbers, and tax and medical records – as well as sensitive business data – like customer names and contact information, proprietary product secrets, and confidential communications. </a:t>
            </a:r>
          </a:p>
          <a:p>
            <a:endParaRPr lang="en-US" baseline="0" dirty="0"/>
          </a:p>
          <a:p>
            <a:r>
              <a:rPr lang="en-US" baseline="0" dirty="0"/>
              <a:t>Cybercriminals also use phishing attacks to gain direct access to email, social media, and other accounts – or to obtain permissions to modify and compromise connected devices, like point of sale terminals and order processing systems. </a:t>
            </a:r>
            <a:r>
              <a:rPr lang="en-US" dirty="0"/>
              <a:t>Many</a:t>
            </a:r>
            <a:r>
              <a:rPr lang="en-US" baseline="0" dirty="0"/>
              <a:t> data breaches start with a phishing email. By using a seemingly innocent message, cyber-attackers can gain a small foothold and build on it.</a:t>
            </a:r>
          </a:p>
          <a:p>
            <a:endParaRPr lang="en-US" baseline="0" dirty="0"/>
          </a:p>
          <a:p>
            <a:endParaRPr lang="en-US" dirty="0"/>
          </a:p>
        </p:txBody>
      </p:sp>
      <p:sp>
        <p:nvSpPr>
          <p:cNvPr id="4" name="Slide Number Placeholder 3"/>
          <p:cNvSpPr>
            <a:spLocks noGrp="1"/>
          </p:cNvSpPr>
          <p:nvPr>
            <p:ph type="sldNum" sz="quarter" idx="10"/>
          </p:nvPr>
        </p:nvSpPr>
        <p:spPr/>
        <p:txBody>
          <a:bodyPr/>
          <a:lstStyle/>
          <a:p>
            <a:fld id="{1FA2719B-38BC-4C33-A65C-4878EB494244}" type="slidenum">
              <a:rPr lang="en-US" smtClean="0"/>
              <a:t>9</a:t>
            </a:fld>
            <a:endParaRPr lang="en-US" dirty="0"/>
          </a:p>
        </p:txBody>
      </p:sp>
    </p:spTree>
    <p:extLst>
      <p:ext uri="{BB962C8B-B14F-4D97-AF65-F5344CB8AC3E}">
        <p14:creationId xmlns:p14="http://schemas.microsoft.com/office/powerpoint/2010/main" val="60182189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ark Title Slide">
    <p:bg>
      <p:bgP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15" name="Rectangle 14"/>
          <p:cNvSpPr/>
          <p:nvPr userDrawn="1"/>
        </p:nvSpPr>
        <p:spPr>
          <a:xfrm>
            <a:off x="0" y="3439886"/>
            <a:ext cx="12188825" cy="2583543"/>
          </a:xfrm>
          <a:prstGeom prst="rect">
            <a:avLst/>
          </a:prstGeom>
          <a:solidFill>
            <a:schemeClr val="tx1">
              <a:alpha val="50000"/>
            </a:scheme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a:p>
        </p:txBody>
      </p:sp>
      <p:sp>
        <p:nvSpPr>
          <p:cNvPr id="2" name="Title 1"/>
          <p:cNvSpPr>
            <a:spLocks noGrp="1"/>
          </p:cNvSpPr>
          <p:nvPr>
            <p:ph type="ctrTitle"/>
          </p:nvPr>
        </p:nvSpPr>
        <p:spPr>
          <a:xfrm>
            <a:off x="4978242" y="3657600"/>
            <a:ext cx="6517072" cy="1428750"/>
          </a:xfrm>
        </p:spPr>
        <p:txBody>
          <a:bodyPr anchor="b"/>
          <a:lstStyle>
            <a:lvl1pPr algn="l">
              <a:defRPr sz="3600" spc="-100" baseline="0">
                <a:solidFill>
                  <a:schemeClr val="accent1">
                    <a:lumMod val="60000"/>
                    <a:lumOff val="40000"/>
                  </a:schemeClr>
                </a:solidFill>
              </a:defRPr>
            </a:lvl1pPr>
          </a:lstStyle>
          <a:p>
            <a:r>
              <a:rPr lang="en-US" dirty="0"/>
              <a:t>Click to edit Master title style</a:t>
            </a:r>
            <a:endParaRPr dirty="0"/>
          </a:p>
        </p:txBody>
      </p:sp>
      <p:sp>
        <p:nvSpPr>
          <p:cNvPr id="3" name="Subtitle 2"/>
          <p:cNvSpPr>
            <a:spLocks noGrp="1"/>
          </p:cNvSpPr>
          <p:nvPr>
            <p:ph type="subTitle" idx="1"/>
          </p:nvPr>
        </p:nvSpPr>
        <p:spPr>
          <a:xfrm>
            <a:off x="4978242" y="5086350"/>
            <a:ext cx="6517072" cy="702564"/>
          </a:xfrm>
        </p:spPr>
        <p:txBody>
          <a:bodyPr anchor="t">
            <a:noAutofit/>
          </a:bodyPr>
          <a:lstStyle>
            <a:lvl1pPr marL="0" indent="0" algn="l">
              <a:spcBef>
                <a:spcPts val="600"/>
              </a:spcBef>
              <a:buNone/>
              <a:defRPr sz="1800">
                <a:solidFill>
                  <a:schemeClr val="bg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dirty="0"/>
          </a:p>
        </p:txBody>
      </p:sp>
      <p:sp>
        <p:nvSpPr>
          <p:cNvPr id="5" name="Footer Placeholder 4"/>
          <p:cNvSpPr>
            <a:spLocks noGrp="1"/>
          </p:cNvSpPr>
          <p:nvPr>
            <p:ph type="ftr" sz="quarter" idx="11"/>
          </p:nvPr>
        </p:nvSpPr>
        <p:spPr>
          <a:xfrm>
            <a:off x="4978242" y="6478524"/>
            <a:ext cx="6403120" cy="219456"/>
          </a:xfrm>
          <a:prstGeom prst="rect">
            <a:avLst/>
          </a:prstGeom>
        </p:spPr>
        <p:txBody>
          <a:bodyPr/>
          <a:lstStyle>
            <a:lvl1pPr algn="l">
              <a:defRPr sz="800">
                <a:solidFill>
                  <a:schemeClr val="accent1">
                    <a:lumMod val="40000"/>
                    <a:lumOff val="60000"/>
                  </a:schemeClr>
                </a:solidFill>
              </a:defRPr>
            </a:lvl1pPr>
          </a:lstStyle>
          <a:p>
            <a:r>
              <a:rPr lang="en-US" dirty="0"/>
              <a:t>© 2019 Proofpoint. All rights reserved</a:t>
            </a:r>
            <a:endParaRPr lang="en-GB" dirty="0"/>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09442" y="4078550"/>
            <a:ext cx="4064158" cy="1399964"/>
          </a:xfrm>
          <a:prstGeom prst="rect">
            <a:avLst/>
          </a:prstGeom>
        </p:spPr>
      </p:pic>
      <p:sp>
        <p:nvSpPr>
          <p:cNvPr id="14" name="Rectangle 13"/>
          <p:cNvSpPr/>
          <p:nvPr userDrawn="1"/>
        </p:nvSpPr>
        <p:spPr>
          <a:xfrm>
            <a:off x="4673600" y="3657600"/>
            <a:ext cx="73152" cy="2131314"/>
          </a:xfrm>
          <a:prstGeom prst="rect">
            <a:avLst/>
          </a:prstGeom>
          <a:solidFill>
            <a:schemeClr val="accent1">
              <a:lumMod val="75000"/>
            </a:scheme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a:p>
        </p:txBody>
      </p:sp>
    </p:spTree>
    <p:extLst>
      <p:ext uri="{BB962C8B-B14F-4D97-AF65-F5344CB8AC3E}">
        <p14:creationId xmlns:p14="http://schemas.microsoft.com/office/powerpoint/2010/main" val="1589451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horizontal columns">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609438" y="1351775"/>
            <a:ext cx="10969936" cy="458321"/>
          </a:xfrm>
          <a:prstGeom prst="rect">
            <a:avLst/>
          </a:prstGeom>
        </p:spPr>
        <p:txBody>
          <a:bodyPr anchor="ctr">
            <a:normAutofit/>
          </a:bodyPr>
          <a:lstStyle>
            <a:lvl1pPr marL="0" indent="0">
              <a:buNone/>
              <a:defRPr sz="2000" b="1">
                <a:solidFill>
                  <a:schemeClr val="accent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4" name="Content Placeholder 3"/>
          <p:cNvSpPr>
            <a:spLocks noGrp="1"/>
          </p:cNvSpPr>
          <p:nvPr>
            <p:ph sz="half" idx="2" hasCustomPrompt="1"/>
          </p:nvPr>
        </p:nvSpPr>
        <p:spPr>
          <a:xfrm>
            <a:off x="609438" y="1822458"/>
            <a:ext cx="10969936" cy="1673352"/>
          </a:xfrm>
          <a:prstGeom prst="rect">
            <a:avLst/>
          </a:prstGeom>
        </p:spPr>
        <p:txBody>
          <a:bodyPr>
            <a:noAutofit/>
          </a:bodyPr>
          <a:lstStyle>
            <a:lvl1pPr>
              <a:defRPr sz="2000"/>
            </a:lvl1pPr>
            <a:lvl2pPr marL="594621" indent="-239119">
              <a:defRPr sz="1800"/>
            </a:lvl2pPr>
            <a:lvl3pPr marL="835854" indent="-241234">
              <a:defRPr sz="1600"/>
            </a:lvl3pPr>
            <a:lvl4pPr marL="1077088" indent="-241234">
              <a:defRPr sz="1866"/>
            </a:lvl4pPr>
            <a:lvl5pPr>
              <a:defRPr sz="1866"/>
            </a:lvl5pPr>
            <a:lvl6pPr>
              <a:defRPr sz="2133"/>
            </a:lvl6pPr>
            <a:lvl7pPr>
              <a:defRPr sz="2133"/>
            </a:lvl7pPr>
            <a:lvl8pPr>
              <a:defRPr sz="2133"/>
            </a:lvl8pPr>
            <a:lvl9pPr>
              <a:defRPr sz="2133"/>
            </a:lvl9pPr>
          </a:lstStyle>
          <a:p>
            <a:pPr lvl="0"/>
            <a:r>
              <a:rPr lang="en-US" dirty="0"/>
              <a:t>First Level Body Text, Arial Regular, 20pt</a:t>
            </a:r>
          </a:p>
          <a:p>
            <a:pPr lvl="1"/>
            <a:r>
              <a:rPr lang="en-US" dirty="0"/>
              <a:t>Second Level Bullet, Arial Regular, 18pt.</a:t>
            </a:r>
          </a:p>
          <a:p>
            <a:pPr lvl="2"/>
            <a:r>
              <a:rPr lang="en-US" dirty="0"/>
              <a:t>Third Level Bullet, Arial Regular, 16pt.</a:t>
            </a:r>
          </a:p>
          <a:p>
            <a:pPr lvl="2"/>
            <a:r>
              <a:rPr lang="en-US" dirty="0"/>
              <a:t>Third Level Bullet, Arial Regular, 16pt.</a:t>
            </a:r>
          </a:p>
          <a:p>
            <a:pPr lvl="2"/>
            <a:endParaRPr lang="en-US" dirty="0"/>
          </a:p>
        </p:txBody>
      </p:sp>
      <p:sp>
        <p:nvSpPr>
          <p:cNvPr id="7" name="Title 1">
            <a:extLst>
              <a:ext uri="{FF2B5EF4-FFF2-40B4-BE49-F238E27FC236}">
                <a16:creationId xmlns:a16="http://schemas.microsoft.com/office/drawing/2014/main" id="{F26CE9E3-E58E-4A8B-B45E-3B5A75C5AE5E}"/>
              </a:ext>
            </a:extLst>
          </p:cNvPr>
          <p:cNvSpPr>
            <a:spLocks noGrp="1"/>
          </p:cNvSpPr>
          <p:nvPr>
            <p:ph type="title" hasCustomPrompt="1"/>
          </p:nvPr>
        </p:nvSpPr>
        <p:spPr>
          <a:xfrm>
            <a:off x="609447" y="0"/>
            <a:ext cx="10969936" cy="1216152"/>
          </a:xfrm>
        </p:spPr>
        <p:txBody>
          <a:bodyPr/>
          <a:lstStyle>
            <a:lvl1pPr>
              <a:defRPr/>
            </a:lvl1pPr>
          </a:lstStyle>
          <a:p>
            <a:r>
              <a:rPr lang="en-US" dirty="0"/>
              <a:t>Four column slide</a:t>
            </a:r>
          </a:p>
        </p:txBody>
      </p:sp>
      <p:sp>
        <p:nvSpPr>
          <p:cNvPr id="8" name="Text Placeholder 4">
            <a:extLst>
              <a:ext uri="{FF2B5EF4-FFF2-40B4-BE49-F238E27FC236}">
                <a16:creationId xmlns:a16="http://schemas.microsoft.com/office/drawing/2014/main" id="{F197DA8B-FBE5-4C9F-BE69-83F9A8576911}"/>
              </a:ext>
            </a:extLst>
          </p:cNvPr>
          <p:cNvSpPr>
            <a:spLocks noGrp="1"/>
          </p:cNvSpPr>
          <p:nvPr>
            <p:ph type="body" sz="quarter" idx="10" hasCustomPrompt="1"/>
          </p:nvPr>
        </p:nvSpPr>
        <p:spPr>
          <a:xfrm>
            <a:off x="609438" y="3762463"/>
            <a:ext cx="10969936" cy="467220"/>
          </a:xfrm>
          <a:prstGeom prst="rect">
            <a:avLst/>
          </a:prstGeom>
        </p:spPr>
        <p:txBody>
          <a:bodyPr anchor="ctr">
            <a:normAutofit/>
          </a:bodyPr>
          <a:lstStyle>
            <a:lvl1pPr marL="0" indent="0">
              <a:buNone/>
              <a:defRPr sz="2000" b="1">
                <a:solidFill>
                  <a:schemeClr val="accent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9" name="Content Placeholder 5">
            <a:extLst>
              <a:ext uri="{FF2B5EF4-FFF2-40B4-BE49-F238E27FC236}">
                <a16:creationId xmlns:a16="http://schemas.microsoft.com/office/drawing/2014/main" id="{30B83254-3283-4FBA-8784-26D5E5DEF5CE}"/>
              </a:ext>
            </a:extLst>
          </p:cNvPr>
          <p:cNvSpPr>
            <a:spLocks noGrp="1"/>
          </p:cNvSpPr>
          <p:nvPr>
            <p:ph sz="quarter" idx="11" hasCustomPrompt="1"/>
          </p:nvPr>
        </p:nvSpPr>
        <p:spPr>
          <a:xfrm>
            <a:off x="609438" y="4233149"/>
            <a:ext cx="10969936" cy="1673352"/>
          </a:xfrm>
          <a:prstGeom prst="rect">
            <a:avLst/>
          </a:prstGeom>
        </p:spPr>
        <p:txBody>
          <a:bodyPr>
            <a:noAutofit/>
          </a:bodyPr>
          <a:lstStyle>
            <a:lvl1pPr>
              <a:defRPr sz="2000"/>
            </a:lvl1pPr>
            <a:lvl2pPr marL="594621" indent="-239119">
              <a:defRPr sz="1800"/>
            </a:lvl2pPr>
            <a:lvl3pPr marL="835854" indent="-241234">
              <a:defRPr sz="1600"/>
            </a:lvl3pPr>
            <a:lvl4pPr marL="1077088" indent="-241234">
              <a:defRPr sz="1866"/>
            </a:lvl4pPr>
            <a:lvl5pPr>
              <a:defRPr sz="2133"/>
            </a:lvl5pPr>
            <a:lvl6pPr>
              <a:defRPr sz="2133"/>
            </a:lvl6pPr>
            <a:lvl7pPr>
              <a:defRPr sz="2133"/>
            </a:lvl7pPr>
            <a:lvl8pPr>
              <a:defRPr sz="2133"/>
            </a:lvl8pPr>
            <a:lvl9pPr>
              <a:defRPr sz="2133"/>
            </a:lvl9pPr>
          </a:lstStyle>
          <a:p>
            <a:pPr lvl="0"/>
            <a:r>
              <a:rPr lang="en-US" dirty="0"/>
              <a:t>First Level Body Text, Arial Regular, 20pt</a:t>
            </a:r>
          </a:p>
          <a:p>
            <a:pPr lvl="1"/>
            <a:r>
              <a:rPr lang="en-US" dirty="0"/>
              <a:t>Second Level Bullet, Arial Regular, 18pt.</a:t>
            </a:r>
          </a:p>
          <a:p>
            <a:pPr lvl="2"/>
            <a:r>
              <a:rPr lang="en-US" dirty="0"/>
              <a:t>Third Level Bullet, Arial Regular, 16pt.</a:t>
            </a:r>
          </a:p>
          <a:p>
            <a:pPr lvl="2"/>
            <a:r>
              <a:rPr lang="en-US" dirty="0"/>
              <a:t>Third Level Bullet, Arial Regular, 16pt.</a:t>
            </a:r>
          </a:p>
          <a:p>
            <a:pPr lvl="2"/>
            <a:endParaRPr lang="en-US" dirty="0"/>
          </a:p>
        </p:txBody>
      </p:sp>
      <p:sp>
        <p:nvSpPr>
          <p:cNvPr id="10" name="Footer Placeholder 4">
            <a:extLst>
              <a:ext uri="{FF2B5EF4-FFF2-40B4-BE49-F238E27FC236}">
                <a16:creationId xmlns:a16="http://schemas.microsoft.com/office/drawing/2014/main" id="{E4EEBBE7-2EFF-432F-A61B-C39C6341085B}"/>
              </a:ext>
            </a:extLst>
          </p:cNvPr>
          <p:cNvSpPr>
            <a:spLocks noGrp="1"/>
          </p:cNvSpPr>
          <p:nvPr>
            <p:ph type="ftr" sz="quarter" idx="12"/>
          </p:nvPr>
        </p:nvSpPr>
        <p:spPr>
          <a:xfrm>
            <a:off x="2621481" y="6373992"/>
            <a:ext cx="4572000" cy="219456"/>
          </a:xfrm>
          <a:prstGeom prst="rect">
            <a:avLst/>
          </a:prstGeom>
        </p:spPr>
        <p:txBody>
          <a:bodyPr vert="horz" wrap="none" lIns="0" tIns="0" rIns="0" bIns="0" rtlCol="0" anchor="ctr" anchorCtr="0"/>
          <a:lstStyle>
            <a:lvl1pPr algn="l">
              <a:defRPr sz="700">
                <a:solidFill>
                  <a:schemeClr val="bg2">
                    <a:lumMod val="75000"/>
                  </a:schemeClr>
                </a:solidFill>
              </a:defRPr>
            </a:lvl1pPr>
          </a:lstStyle>
          <a:p>
            <a:r>
              <a:rPr lang="en-US" dirty="0"/>
              <a:t>© 2019 Proofpoint. All rights reserved</a:t>
            </a:r>
          </a:p>
        </p:txBody>
      </p:sp>
      <p:sp>
        <p:nvSpPr>
          <p:cNvPr id="13" name="Slide Number Placeholder 4">
            <a:extLst>
              <a:ext uri="{FF2B5EF4-FFF2-40B4-BE49-F238E27FC236}">
                <a16:creationId xmlns:a16="http://schemas.microsoft.com/office/drawing/2014/main" id="{78AD5184-B2D6-4569-B8DC-F227BFA26DC1}"/>
              </a:ext>
            </a:extLst>
          </p:cNvPr>
          <p:cNvSpPr>
            <a:spLocks noGrp="1"/>
          </p:cNvSpPr>
          <p:nvPr>
            <p:ph type="sldNum" sz="quarter" idx="13"/>
          </p:nvPr>
        </p:nvSpPr>
        <p:spPr>
          <a:xfrm>
            <a:off x="11274663" y="6405412"/>
            <a:ext cx="304721" cy="219456"/>
          </a:xfrm>
        </p:spPr>
        <p:txBody>
          <a:bodyPr/>
          <a:lstStyle/>
          <a:p>
            <a:fld id="{00DE720E-C72B-42F0-AD69-52D60E3C605E}" type="slidenum">
              <a:rPr/>
              <a:t>‹#›</a:t>
            </a:fld>
            <a:endParaRPr/>
          </a:p>
        </p:txBody>
      </p:sp>
    </p:spTree>
    <p:extLst>
      <p:ext uri="{BB962C8B-B14F-4D97-AF65-F5344CB8AC3E}">
        <p14:creationId xmlns:p14="http://schemas.microsoft.com/office/powerpoint/2010/main" val="10778794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lumns">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609438" y="1351775"/>
            <a:ext cx="3520440" cy="458321"/>
          </a:xfrm>
          <a:prstGeom prst="rect">
            <a:avLst/>
          </a:prstGeom>
        </p:spPr>
        <p:txBody>
          <a:bodyPr anchor="ctr">
            <a:normAutofit/>
          </a:bodyPr>
          <a:lstStyle>
            <a:lvl1pPr marL="0" indent="0">
              <a:buNone/>
              <a:defRPr sz="2000" b="1">
                <a:solidFill>
                  <a:schemeClr val="accent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4" name="Content Placeholder 3"/>
          <p:cNvSpPr>
            <a:spLocks noGrp="1"/>
          </p:cNvSpPr>
          <p:nvPr>
            <p:ph sz="half" idx="2" hasCustomPrompt="1"/>
          </p:nvPr>
        </p:nvSpPr>
        <p:spPr>
          <a:xfrm>
            <a:off x="609438" y="1822458"/>
            <a:ext cx="3520440" cy="3951288"/>
          </a:xfrm>
          <a:prstGeom prst="rect">
            <a:avLst/>
          </a:prstGeom>
        </p:spPr>
        <p:txBody>
          <a:bodyPr>
            <a:noAutofit/>
          </a:bodyPr>
          <a:lstStyle>
            <a:lvl1pPr>
              <a:defRPr sz="2000"/>
            </a:lvl1pPr>
            <a:lvl2pPr marL="594621" indent="-239119">
              <a:defRPr sz="1800"/>
            </a:lvl2pPr>
            <a:lvl3pPr marL="835854" indent="-241234">
              <a:defRPr sz="1600"/>
            </a:lvl3pPr>
            <a:lvl4pPr marL="1077088" indent="-241234">
              <a:defRPr sz="1866"/>
            </a:lvl4pPr>
            <a:lvl5pPr>
              <a:defRPr sz="1866"/>
            </a:lvl5pPr>
            <a:lvl6pPr>
              <a:defRPr sz="2133"/>
            </a:lvl6pPr>
            <a:lvl7pPr>
              <a:defRPr sz="2133"/>
            </a:lvl7pPr>
            <a:lvl8pPr>
              <a:defRPr sz="2133"/>
            </a:lvl8pPr>
            <a:lvl9pPr>
              <a:defRPr sz="2133"/>
            </a:lvl9pPr>
          </a:lstStyle>
          <a:p>
            <a:pPr lvl="0"/>
            <a:r>
              <a:rPr lang="en-US" dirty="0"/>
              <a:t>First Level Body Text, Arial Regular, 20pt</a:t>
            </a:r>
          </a:p>
          <a:p>
            <a:pPr lvl="1"/>
            <a:r>
              <a:rPr lang="en-US" dirty="0"/>
              <a:t>Second Level Bullet, Arial Regular, 18pt.</a:t>
            </a:r>
          </a:p>
          <a:p>
            <a:pPr lvl="2"/>
            <a:r>
              <a:rPr lang="en-US" dirty="0"/>
              <a:t>Third Level Bullet, Arial Regular, 16pt.</a:t>
            </a:r>
          </a:p>
          <a:p>
            <a:pPr lvl="2"/>
            <a:r>
              <a:rPr lang="en-US" dirty="0"/>
              <a:t>Third Level Bullet, Arial Regular, 16pt.</a:t>
            </a:r>
          </a:p>
          <a:p>
            <a:pPr lvl="2"/>
            <a:endParaRPr lang="en-US" dirty="0"/>
          </a:p>
        </p:txBody>
      </p:sp>
      <p:sp>
        <p:nvSpPr>
          <p:cNvPr id="5" name="Text Placeholder 4"/>
          <p:cNvSpPr>
            <a:spLocks noGrp="1"/>
          </p:cNvSpPr>
          <p:nvPr>
            <p:ph type="body" sz="quarter" idx="3" hasCustomPrompt="1"/>
          </p:nvPr>
        </p:nvSpPr>
        <p:spPr>
          <a:xfrm>
            <a:off x="4334192" y="1351772"/>
            <a:ext cx="3520440" cy="467220"/>
          </a:xfrm>
          <a:prstGeom prst="rect">
            <a:avLst/>
          </a:prstGeom>
        </p:spPr>
        <p:txBody>
          <a:bodyPr anchor="ctr">
            <a:normAutofit/>
          </a:bodyPr>
          <a:lstStyle>
            <a:lvl1pPr marL="0" indent="0">
              <a:buNone/>
              <a:defRPr sz="2000" b="1">
                <a:solidFill>
                  <a:schemeClr val="accent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6" name="Content Placeholder 5"/>
          <p:cNvSpPr>
            <a:spLocks noGrp="1"/>
          </p:cNvSpPr>
          <p:nvPr>
            <p:ph sz="quarter" idx="4" hasCustomPrompt="1"/>
          </p:nvPr>
        </p:nvSpPr>
        <p:spPr>
          <a:xfrm>
            <a:off x="4334192" y="1822458"/>
            <a:ext cx="3520440" cy="3951288"/>
          </a:xfrm>
          <a:prstGeom prst="rect">
            <a:avLst/>
          </a:prstGeom>
        </p:spPr>
        <p:txBody>
          <a:bodyPr>
            <a:noAutofit/>
          </a:bodyPr>
          <a:lstStyle>
            <a:lvl1pPr>
              <a:defRPr sz="2000"/>
            </a:lvl1pPr>
            <a:lvl2pPr marL="594621" indent="-239119">
              <a:defRPr sz="1800"/>
            </a:lvl2pPr>
            <a:lvl3pPr marL="835854" indent="-241234">
              <a:defRPr sz="1600"/>
            </a:lvl3pPr>
            <a:lvl4pPr marL="1077088" indent="-241234">
              <a:defRPr sz="1866"/>
            </a:lvl4pPr>
            <a:lvl5pPr>
              <a:defRPr sz="2133"/>
            </a:lvl5pPr>
            <a:lvl6pPr>
              <a:defRPr sz="2133"/>
            </a:lvl6pPr>
            <a:lvl7pPr>
              <a:defRPr sz="2133"/>
            </a:lvl7pPr>
            <a:lvl8pPr>
              <a:defRPr sz="2133"/>
            </a:lvl8pPr>
            <a:lvl9pPr>
              <a:defRPr sz="2133"/>
            </a:lvl9pPr>
          </a:lstStyle>
          <a:p>
            <a:pPr lvl="0"/>
            <a:r>
              <a:rPr lang="en-US" dirty="0"/>
              <a:t>First Level Body Text, Arial Regular, 20pt</a:t>
            </a:r>
          </a:p>
          <a:p>
            <a:pPr lvl="1"/>
            <a:r>
              <a:rPr lang="en-US" dirty="0"/>
              <a:t>Second Level Bullet, Arial Regular, 18pt.</a:t>
            </a:r>
          </a:p>
          <a:p>
            <a:pPr lvl="2"/>
            <a:r>
              <a:rPr lang="en-US" dirty="0"/>
              <a:t>Third Level Bullet, Arial Regular, 16pt.</a:t>
            </a:r>
          </a:p>
          <a:p>
            <a:pPr lvl="2"/>
            <a:r>
              <a:rPr lang="en-US" dirty="0"/>
              <a:t>Third Level Bullet, Arial Regular, 16pt.</a:t>
            </a:r>
          </a:p>
          <a:p>
            <a:pPr lvl="2"/>
            <a:endParaRPr lang="en-US" dirty="0"/>
          </a:p>
        </p:txBody>
      </p:sp>
      <p:sp>
        <p:nvSpPr>
          <p:cNvPr id="7" name="Title 1">
            <a:extLst>
              <a:ext uri="{FF2B5EF4-FFF2-40B4-BE49-F238E27FC236}">
                <a16:creationId xmlns:a16="http://schemas.microsoft.com/office/drawing/2014/main" id="{F26CE9E3-E58E-4A8B-B45E-3B5A75C5AE5E}"/>
              </a:ext>
            </a:extLst>
          </p:cNvPr>
          <p:cNvSpPr>
            <a:spLocks noGrp="1"/>
          </p:cNvSpPr>
          <p:nvPr>
            <p:ph type="title" hasCustomPrompt="1"/>
          </p:nvPr>
        </p:nvSpPr>
        <p:spPr>
          <a:xfrm>
            <a:off x="609447" y="0"/>
            <a:ext cx="10969936" cy="1216152"/>
          </a:xfrm>
        </p:spPr>
        <p:txBody>
          <a:bodyPr/>
          <a:lstStyle>
            <a:lvl1pPr>
              <a:defRPr/>
            </a:lvl1pPr>
          </a:lstStyle>
          <a:p>
            <a:r>
              <a:rPr lang="en-US" dirty="0"/>
              <a:t>Three column slide</a:t>
            </a:r>
          </a:p>
        </p:txBody>
      </p:sp>
      <p:sp>
        <p:nvSpPr>
          <p:cNvPr id="8" name="Text Placeholder 4">
            <a:extLst>
              <a:ext uri="{FF2B5EF4-FFF2-40B4-BE49-F238E27FC236}">
                <a16:creationId xmlns:a16="http://schemas.microsoft.com/office/drawing/2014/main" id="{F197DA8B-FBE5-4C9F-BE69-83F9A8576911}"/>
              </a:ext>
            </a:extLst>
          </p:cNvPr>
          <p:cNvSpPr>
            <a:spLocks noGrp="1"/>
          </p:cNvSpPr>
          <p:nvPr>
            <p:ph type="body" sz="quarter" idx="10" hasCustomPrompt="1"/>
          </p:nvPr>
        </p:nvSpPr>
        <p:spPr>
          <a:xfrm>
            <a:off x="8058943" y="1351772"/>
            <a:ext cx="3520440" cy="467220"/>
          </a:xfrm>
          <a:prstGeom prst="rect">
            <a:avLst/>
          </a:prstGeom>
        </p:spPr>
        <p:txBody>
          <a:bodyPr anchor="ctr">
            <a:normAutofit/>
          </a:bodyPr>
          <a:lstStyle>
            <a:lvl1pPr marL="0" indent="0">
              <a:buNone/>
              <a:defRPr sz="2000" b="1">
                <a:solidFill>
                  <a:schemeClr val="accent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9" name="Content Placeholder 5">
            <a:extLst>
              <a:ext uri="{FF2B5EF4-FFF2-40B4-BE49-F238E27FC236}">
                <a16:creationId xmlns:a16="http://schemas.microsoft.com/office/drawing/2014/main" id="{30B83254-3283-4FBA-8784-26D5E5DEF5CE}"/>
              </a:ext>
            </a:extLst>
          </p:cNvPr>
          <p:cNvSpPr>
            <a:spLocks noGrp="1"/>
          </p:cNvSpPr>
          <p:nvPr>
            <p:ph sz="quarter" idx="11" hasCustomPrompt="1"/>
          </p:nvPr>
        </p:nvSpPr>
        <p:spPr>
          <a:xfrm>
            <a:off x="8058943" y="1822458"/>
            <a:ext cx="3520440" cy="3951288"/>
          </a:xfrm>
          <a:prstGeom prst="rect">
            <a:avLst/>
          </a:prstGeom>
        </p:spPr>
        <p:txBody>
          <a:bodyPr>
            <a:noAutofit/>
          </a:bodyPr>
          <a:lstStyle>
            <a:lvl1pPr>
              <a:defRPr sz="2000"/>
            </a:lvl1pPr>
            <a:lvl2pPr marL="594621" indent="-239119">
              <a:defRPr sz="1800"/>
            </a:lvl2pPr>
            <a:lvl3pPr marL="835854" indent="-241234">
              <a:defRPr sz="1600"/>
            </a:lvl3pPr>
            <a:lvl4pPr marL="1077088" indent="-241234">
              <a:defRPr sz="1866"/>
            </a:lvl4pPr>
            <a:lvl5pPr>
              <a:defRPr sz="2133"/>
            </a:lvl5pPr>
            <a:lvl6pPr>
              <a:defRPr sz="2133"/>
            </a:lvl6pPr>
            <a:lvl7pPr>
              <a:defRPr sz="2133"/>
            </a:lvl7pPr>
            <a:lvl8pPr>
              <a:defRPr sz="2133"/>
            </a:lvl8pPr>
            <a:lvl9pPr>
              <a:defRPr sz="2133"/>
            </a:lvl9pPr>
          </a:lstStyle>
          <a:p>
            <a:pPr lvl="0"/>
            <a:r>
              <a:rPr lang="en-US" dirty="0"/>
              <a:t>First Level Body Text, Arial Regular, 20pt</a:t>
            </a:r>
          </a:p>
          <a:p>
            <a:pPr lvl="1"/>
            <a:r>
              <a:rPr lang="en-US" dirty="0"/>
              <a:t>Second Level Bullet, Arial Regular, 18pt.</a:t>
            </a:r>
          </a:p>
          <a:p>
            <a:pPr lvl="2"/>
            <a:r>
              <a:rPr lang="en-US" dirty="0"/>
              <a:t>Third Level Bullet, Arial Regular, 16pt.</a:t>
            </a:r>
          </a:p>
          <a:p>
            <a:pPr lvl="2"/>
            <a:r>
              <a:rPr lang="en-US" dirty="0"/>
              <a:t>Third Level Bullet, Arial Regular, 16pt.</a:t>
            </a:r>
          </a:p>
          <a:p>
            <a:pPr lvl="2"/>
            <a:endParaRPr lang="en-US" dirty="0"/>
          </a:p>
        </p:txBody>
      </p:sp>
      <p:sp>
        <p:nvSpPr>
          <p:cNvPr id="10" name="Footer Placeholder 4">
            <a:extLst>
              <a:ext uri="{FF2B5EF4-FFF2-40B4-BE49-F238E27FC236}">
                <a16:creationId xmlns:a16="http://schemas.microsoft.com/office/drawing/2014/main" id="{E4EEBBE7-2EFF-432F-A61B-C39C6341085B}"/>
              </a:ext>
            </a:extLst>
          </p:cNvPr>
          <p:cNvSpPr>
            <a:spLocks noGrp="1"/>
          </p:cNvSpPr>
          <p:nvPr>
            <p:ph type="ftr" sz="quarter" idx="12"/>
          </p:nvPr>
        </p:nvSpPr>
        <p:spPr>
          <a:xfrm>
            <a:off x="2621481" y="6373992"/>
            <a:ext cx="4572000" cy="219456"/>
          </a:xfrm>
          <a:prstGeom prst="rect">
            <a:avLst/>
          </a:prstGeom>
        </p:spPr>
        <p:txBody>
          <a:bodyPr vert="horz" wrap="none" lIns="0" tIns="0" rIns="0" bIns="0" rtlCol="0" anchor="ctr" anchorCtr="0"/>
          <a:lstStyle>
            <a:lvl1pPr algn="l">
              <a:defRPr sz="700">
                <a:solidFill>
                  <a:schemeClr val="bg2">
                    <a:lumMod val="75000"/>
                  </a:schemeClr>
                </a:solidFill>
              </a:defRPr>
            </a:lvl1pPr>
          </a:lstStyle>
          <a:p>
            <a:r>
              <a:rPr lang="en-US" dirty="0"/>
              <a:t>© 2019 Proofpoint. All rights reserved</a:t>
            </a:r>
          </a:p>
        </p:txBody>
      </p:sp>
      <p:sp>
        <p:nvSpPr>
          <p:cNvPr id="11" name="Slide Number Placeholder 4">
            <a:extLst>
              <a:ext uri="{FF2B5EF4-FFF2-40B4-BE49-F238E27FC236}">
                <a16:creationId xmlns:a16="http://schemas.microsoft.com/office/drawing/2014/main" id="{752AE1DE-AF31-4744-AD4B-897429F4499E}"/>
              </a:ext>
            </a:extLst>
          </p:cNvPr>
          <p:cNvSpPr>
            <a:spLocks noGrp="1"/>
          </p:cNvSpPr>
          <p:nvPr>
            <p:ph type="sldNum" sz="quarter" idx="13"/>
          </p:nvPr>
        </p:nvSpPr>
        <p:spPr>
          <a:xfrm>
            <a:off x="11274663" y="6405412"/>
            <a:ext cx="304721" cy="219456"/>
          </a:xfrm>
        </p:spPr>
        <p:txBody>
          <a:bodyPr/>
          <a:lstStyle/>
          <a:p>
            <a:fld id="{00DE720E-C72B-42F0-AD69-52D60E3C605E}" type="slidenum">
              <a:rPr/>
              <a:t>‹#›</a:t>
            </a:fld>
            <a:endParaRPr/>
          </a:p>
        </p:txBody>
      </p:sp>
    </p:spTree>
    <p:extLst>
      <p:ext uri="{BB962C8B-B14F-4D97-AF65-F5344CB8AC3E}">
        <p14:creationId xmlns:p14="http://schemas.microsoft.com/office/powerpoint/2010/main" val="26930767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our columns">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609438" y="1351775"/>
            <a:ext cx="2651760" cy="458321"/>
          </a:xfrm>
          <a:prstGeom prst="rect">
            <a:avLst/>
          </a:prstGeom>
        </p:spPr>
        <p:txBody>
          <a:bodyPr anchor="ctr">
            <a:normAutofit/>
          </a:bodyPr>
          <a:lstStyle>
            <a:lvl1pPr marL="0" indent="0">
              <a:buNone/>
              <a:defRPr sz="2000" b="1">
                <a:solidFill>
                  <a:schemeClr val="accent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4" name="Content Placeholder 3"/>
          <p:cNvSpPr>
            <a:spLocks noGrp="1"/>
          </p:cNvSpPr>
          <p:nvPr>
            <p:ph sz="half" idx="2" hasCustomPrompt="1"/>
          </p:nvPr>
        </p:nvSpPr>
        <p:spPr>
          <a:xfrm>
            <a:off x="609438" y="1822458"/>
            <a:ext cx="2651760" cy="3951288"/>
          </a:xfrm>
          <a:prstGeom prst="rect">
            <a:avLst/>
          </a:prstGeom>
        </p:spPr>
        <p:txBody>
          <a:bodyPr>
            <a:noAutofit/>
          </a:bodyPr>
          <a:lstStyle>
            <a:lvl1pPr>
              <a:defRPr sz="2000"/>
            </a:lvl1pPr>
            <a:lvl2pPr marL="594621" indent="-239119">
              <a:defRPr sz="1800"/>
            </a:lvl2pPr>
            <a:lvl3pPr marL="835854" indent="-241234">
              <a:defRPr sz="1600"/>
            </a:lvl3pPr>
            <a:lvl4pPr marL="1077088" indent="-241234">
              <a:defRPr sz="1866"/>
            </a:lvl4pPr>
            <a:lvl5pPr>
              <a:defRPr sz="1866"/>
            </a:lvl5pPr>
            <a:lvl6pPr>
              <a:defRPr sz="2133"/>
            </a:lvl6pPr>
            <a:lvl7pPr>
              <a:defRPr sz="2133"/>
            </a:lvl7pPr>
            <a:lvl8pPr>
              <a:defRPr sz="2133"/>
            </a:lvl8pPr>
            <a:lvl9pPr>
              <a:defRPr sz="2133"/>
            </a:lvl9pPr>
          </a:lstStyle>
          <a:p>
            <a:pPr lvl="0"/>
            <a:r>
              <a:rPr lang="en-US" dirty="0"/>
              <a:t>First Level Body Text, Arial Regular, 20pt</a:t>
            </a:r>
          </a:p>
          <a:p>
            <a:pPr lvl="1"/>
            <a:r>
              <a:rPr lang="en-US" dirty="0"/>
              <a:t>Second Level Bullet, Arial Regular, 18pt.</a:t>
            </a:r>
          </a:p>
          <a:p>
            <a:pPr lvl="2"/>
            <a:r>
              <a:rPr lang="en-US" dirty="0"/>
              <a:t>Third Level Bullet, Arial Regular, 16pt.</a:t>
            </a:r>
          </a:p>
          <a:p>
            <a:pPr lvl="2"/>
            <a:r>
              <a:rPr lang="en-US" dirty="0"/>
              <a:t>Third Level Bullet, Arial Regular, 16pt.</a:t>
            </a:r>
          </a:p>
          <a:p>
            <a:pPr lvl="2"/>
            <a:endParaRPr lang="en-US" dirty="0"/>
          </a:p>
        </p:txBody>
      </p:sp>
      <p:sp>
        <p:nvSpPr>
          <p:cNvPr id="5" name="Text Placeholder 4"/>
          <p:cNvSpPr>
            <a:spLocks noGrp="1"/>
          </p:cNvSpPr>
          <p:nvPr>
            <p:ph type="body" sz="quarter" idx="3" hasCustomPrompt="1"/>
          </p:nvPr>
        </p:nvSpPr>
        <p:spPr>
          <a:xfrm>
            <a:off x="3382168" y="1351772"/>
            <a:ext cx="2651760" cy="467220"/>
          </a:xfrm>
          <a:prstGeom prst="rect">
            <a:avLst/>
          </a:prstGeom>
        </p:spPr>
        <p:txBody>
          <a:bodyPr anchor="ctr">
            <a:normAutofit/>
          </a:bodyPr>
          <a:lstStyle>
            <a:lvl1pPr marL="0" indent="0">
              <a:buNone/>
              <a:defRPr sz="2000" b="1">
                <a:solidFill>
                  <a:schemeClr val="accent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6" name="Content Placeholder 5"/>
          <p:cNvSpPr>
            <a:spLocks noGrp="1"/>
          </p:cNvSpPr>
          <p:nvPr>
            <p:ph sz="quarter" idx="4" hasCustomPrompt="1"/>
          </p:nvPr>
        </p:nvSpPr>
        <p:spPr>
          <a:xfrm>
            <a:off x="3382168" y="1822458"/>
            <a:ext cx="2651760" cy="3951288"/>
          </a:xfrm>
          <a:prstGeom prst="rect">
            <a:avLst/>
          </a:prstGeom>
        </p:spPr>
        <p:txBody>
          <a:bodyPr>
            <a:noAutofit/>
          </a:bodyPr>
          <a:lstStyle>
            <a:lvl1pPr>
              <a:defRPr sz="2000"/>
            </a:lvl1pPr>
            <a:lvl2pPr marL="594621" indent="-239119">
              <a:defRPr sz="1800"/>
            </a:lvl2pPr>
            <a:lvl3pPr marL="835854" indent="-241234">
              <a:defRPr sz="1600"/>
            </a:lvl3pPr>
            <a:lvl4pPr marL="1077088" indent="-241234">
              <a:defRPr sz="1866"/>
            </a:lvl4pPr>
            <a:lvl5pPr>
              <a:defRPr sz="2133"/>
            </a:lvl5pPr>
            <a:lvl6pPr>
              <a:defRPr sz="2133"/>
            </a:lvl6pPr>
            <a:lvl7pPr>
              <a:defRPr sz="2133"/>
            </a:lvl7pPr>
            <a:lvl8pPr>
              <a:defRPr sz="2133"/>
            </a:lvl8pPr>
            <a:lvl9pPr>
              <a:defRPr sz="2133"/>
            </a:lvl9pPr>
          </a:lstStyle>
          <a:p>
            <a:pPr lvl="0"/>
            <a:r>
              <a:rPr lang="en-US" dirty="0"/>
              <a:t>First Level Body Text, Arial Regular, 20pt</a:t>
            </a:r>
          </a:p>
          <a:p>
            <a:pPr lvl="1"/>
            <a:r>
              <a:rPr lang="en-US" dirty="0"/>
              <a:t>Second Level Bullet, Arial Regular, 18pt.</a:t>
            </a:r>
          </a:p>
          <a:p>
            <a:pPr lvl="2"/>
            <a:r>
              <a:rPr lang="en-US" dirty="0"/>
              <a:t>Third Level Bullet, Arial Regular, 16pt.</a:t>
            </a:r>
          </a:p>
          <a:p>
            <a:pPr lvl="2"/>
            <a:r>
              <a:rPr lang="en-US" dirty="0"/>
              <a:t>Third Level Bullet, Arial Regular, 16pt.</a:t>
            </a:r>
          </a:p>
          <a:p>
            <a:pPr lvl="2"/>
            <a:endParaRPr lang="en-US" dirty="0"/>
          </a:p>
        </p:txBody>
      </p:sp>
      <p:sp>
        <p:nvSpPr>
          <p:cNvPr id="7" name="Title 1">
            <a:extLst>
              <a:ext uri="{FF2B5EF4-FFF2-40B4-BE49-F238E27FC236}">
                <a16:creationId xmlns:a16="http://schemas.microsoft.com/office/drawing/2014/main" id="{F26CE9E3-E58E-4A8B-B45E-3B5A75C5AE5E}"/>
              </a:ext>
            </a:extLst>
          </p:cNvPr>
          <p:cNvSpPr>
            <a:spLocks noGrp="1"/>
          </p:cNvSpPr>
          <p:nvPr>
            <p:ph type="title" hasCustomPrompt="1"/>
          </p:nvPr>
        </p:nvSpPr>
        <p:spPr>
          <a:xfrm>
            <a:off x="609447" y="0"/>
            <a:ext cx="10969936" cy="1216152"/>
          </a:xfrm>
        </p:spPr>
        <p:txBody>
          <a:bodyPr/>
          <a:lstStyle>
            <a:lvl1pPr>
              <a:defRPr/>
            </a:lvl1pPr>
          </a:lstStyle>
          <a:p>
            <a:r>
              <a:rPr lang="en-US" dirty="0"/>
              <a:t>Four column slide</a:t>
            </a:r>
          </a:p>
        </p:txBody>
      </p:sp>
      <p:sp>
        <p:nvSpPr>
          <p:cNvPr id="8" name="Text Placeholder 4">
            <a:extLst>
              <a:ext uri="{FF2B5EF4-FFF2-40B4-BE49-F238E27FC236}">
                <a16:creationId xmlns:a16="http://schemas.microsoft.com/office/drawing/2014/main" id="{F197DA8B-FBE5-4C9F-BE69-83F9A8576911}"/>
              </a:ext>
            </a:extLst>
          </p:cNvPr>
          <p:cNvSpPr>
            <a:spLocks noGrp="1"/>
          </p:cNvSpPr>
          <p:nvPr>
            <p:ph type="body" sz="quarter" idx="10" hasCustomPrompt="1"/>
          </p:nvPr>
        </p:nvSpPr>
        <p:spPr>
          <a:xfrm>
            <a:off x="6154898" y="1351772"/>
            <a:ext cx="2651760" cy="467220"/>
          </a:xfrm>
          <a:prstGeom prst="rect">
            <a:avLst/>
          </a:prstGeom>
        </p:spPr>
        <p:txBody>
          <a:bodyPr anchor="ctr">
            <a:normAutofit/>
          </a:bodyPr>
          <a:lstStyle>
            <a:lvl1pPr marL="0" indent="0">
              <a:buNone/>
              <a:defRPr sz="2000" b="1">
                <a:solidFill>
                  <a:schemeClr val="accent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9" name="Content Placeholder 5">
            <a:extLst>
              <a:ext uri="{FF2B5EF4-FFF2-40B4-BE49-F238E27FC236}">
                <a16:creationId xmlns:a16="http://schemas.microsoft.com/office/drawing/2014/main" id="{30B83254-3283-4FBA-8784-26D5E5DEF5CE}"/>
              </a:ext>
            </a:extLst>
          </p:cNvPr>
          <p:cNvSpPr>
            <a:spLocks noGrp="1"/>
          </p:cNvSpPr>
          <p:nvPr>
            <p:ph sz="quarter" idx="11" hasCustomPrompt="1"/>
          </p:nvPr>
        </p:nvSpPr>
        <p:spPr>
          <a:xfrm>
            <a:off x="6154898" y="1822458"/>
            <a:ext cx="2651760" cy="3951288"/>
          </a:xfrm>
          <a:prstGeom prst="rect">
            <a:avLst/>
          </a:prstGeom>
        </p:spPr>
        <p:txBody>
          <a:bodyPr>
            <a:noAutofit/>
          </a:bodyPr>
          <a:lstStyle>
            <a:lvl1pPr>
              <a:defRPr sz="2000"/>
            </a:lvl1pPr>
            <a:lvl2pPr marL="594621" indent="-239119">
              <a:defRPr sz="1800"/>
            </a:lvl2pPr>
            <a:lvl3pPr marL="835854" indent="-241234">
              <a:defRPr sz="1600"/>
            </a:lvl3pPr>
            <a:lvl4pPr marL="1077088" indent="-241234">
              <a:defRPr sz="1866"/>
            </a:lvl4pPr>
            <a:lvl5pPr>
              <a:defRPr sz="2133"/>
            </a:lvl5pPr>
            <a:lvl6pPr>
              <a:defRPr sz="2133"/>
            </a:lvl6pPr>
            <a:lvl7pPr>
              <a:defRPr sz="2133"/>
            </a:lvl7pPr>
            <a:lvl8pPr>
              <a:defRPr sz="2133"/>
            </a:lvl8pPr>
            <a:lvl9pPr>
              <a:defRPr sz="2133"/>
            </a:lvl9pPr>
          </a:lstStyle>
          <a:p>
            <a:pPr lvl="0"/>
            <a:r>
              <a:rPr lang="en-US" dirty="0"/>
              <a:t>First Level Body Text, Arial Regular, 20pt</a:t>
            </a:r>
          </a:p>
          <a:p>
            <a:pPr lvl="1"/>
            <a:r>
              <a:rPr lang="en-US" dirty="0"/>
              <a:t>Second Level Bullet, Arial Regular, 18pt.</a:t>
            </a:r>
          </a:p>
          <a:p>
            <a:pPr lvl="2"/>
            <a:r>
              <a:rPr lang="en-US" dirty="0"/>
              <a:t>Third Level Bullet, Arial Regular, 16pt.</a:t>
            </a:r>
          </a:p>
          <a:p>
            <a:pPr lvl="2"/>
            <a:r>
              <a:rPr lang="en-US" dirty="0"/>
              <a:t>Third Level Bullet, Arial Regular, 16pt.</a:t>
            </a:r>
          </a:p>
          <a:p>
            <a:pPr lvl="2"/>
            <a:endParaRPr lang="en-US" dirty="0"/>
          </a:p>
        </p:txBody>
      </p:sp>
      <p:sp>
        <p:nvSpPr>
          <p:cNvPr id="10" name="Footer Placeholder 4">
            <a:extLst>
              <a:ext uri="{FF2B5EF4-FFF2-40B4-BE49-F238E27FC236}">
                <a16:creationId xmlns:a16="http://schemas.microsoft.com/office/drawing/2014/main" id="{E4EEBBE7-2EFF-432F-A61B-C39C6341085B}"/>
              </a:ext>
            </a:extLst>
          </p:cNvPr>
          <p:cNvSpPr>
            <a:spLocks noGrp="1"/>
          </p:cNvSpPr>
          <p:nvPr>
            <p:ph type="ftr" sz="quarter" idx="12"/>
          </p:nvPr>
        </p:nvSpPr>
        <p:spPr>
          <a:xfrm>
            <a:off x="2621481" y="6373992"/>
            <a:ext cx="4572000" cy="219456"/>
          </a:xfrm>
          <a:prstGeom prst="rect">
            <a:avLst/>
          </a:prstGeom>
        </p:spPr>
        <p:txBody>
          <a:bodyPr vert="horz" wrap="none" lIns="0" tIns="0" rIns="0" bIns="0" rtlCol="0" anchor="ctr" anchorCtr="0"/>
          <a:lstStyle>
            <a:lvl1pPr algn="l">
              <a:defRPr sz="700">
                <a:solidFill>
                  <a:schemeClr val="bg2">
                    <a:lumMod val="75000"/>
                  </a:schemeClr>
                </a:solidFill>
              </a:defRPr>
            </a:lvl1pPr>
          </a:lstStyle>
          <a:p>
            <a:r>
              <a:rPr lang="en-US" dirty="0"/>
              <a:t>© 2019 Proofpoint. All rights reserved</a:t>
            </a:r>
          </a:p>
        </p:txBody>
      </p:sp>
      <p:sp>
        <p:nvSpPr>
          <p:cNvPr id="11" name="Text Placeholder 4">
            <a:extLst>
              <a:ext uri="{FF2B5EF4-FFF2-40B4-BE49-F238E27FC236}">
                <a16:creationId xmlns:a16="http://schemas.microsoft.com/office/drawing/2014/main" id="{95B97ECA-0E09-4B88-BFA4-F7FB954F9CC5}"/>
              </a:ext>
            </a:extLst>
          </p:cNvPr>
          <p:cNvSpPr>
            <a:spLocks noGrp="1"/>
          </p:cNvSpPr>
          <p:nvPr>
            <p:ph type="body" sz="quarter" idx="13" hasCustomPrompt="1"/>
          </p:nvPr>
        </p:nvSpPr>
        <p:spPr>
          <a:xfrm>
            <a:off x="8927628" y="1351772"/>
            <a:ext cx="2651760" cy="467220"/>
          </a:xfrm>
          <a:prstGeom prst="rect">
            <a:avLst/>
          </a:prstGeom>
        </p:spPr>
        <p:txBody>
          <a:bodyPr anchor="ctr">
            <a:normAutofit/>
          </a:bodyPr>
          <a:lstStyle>
            <a:lvl1pPr marL="0" indent="0">
              <a:buNone/>
              <a:defRPr sz="2000" b="1">
                <a:solidFill>
                  <a:schemeClr val="accent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12" name="Content Placeholder 5">
            <a:extLst>
              <a:ext uri="{FF2B5EF4-FFF2-40B4-BE49-F238E27FC236}">
                <a16:creationId xmlns:a16="http://schemas.microsoft.com/office/drawing/2014/main" id="{8AC7D4AE-4371-4C80-A3CA-ECDA4C300EE1}"/>
              </a:ext>
            </a:extLst>
          </p:cNvPr>
          <p:cNvSpPr>
            <a:spLocks noGrp="1"/>
          </p:cNvSpPr>
          <p:nvPr>
            <p:ph sz="quarter" idx="14" hasCustomPrompt="1"/>
          </p:nvPr>
        </p:nvSpPr>
        <p:spPr>
          <a:xfrm>
            <a:off x="8927628" y="1822458"/>
            <a:ext cx="2651760" cy="3951288"/>
          </a:xfrm>
          <a:prstGeom prst="rect">
            <a:avLst/>
          </a:prstGeom>
        </p:spPr>
        <p:txBody>
          <a:bodyPr>
            <a:noAutofit/>
          </a:bodyPr>
          <a:lstStyle>
            <a:lvl1pPr>
              <a:defRPr sz="2000"/>
            </a:lvl1pPr>
            <a:lvl2pPr marL="594621" indent="-239119">
              <a:defRPr sz="1800"/>
            </a:lvl2pPr>
            <a:lvl3pPr marL="835854" indent="-241234">
              <a:defRPr sz="1600"/>
            </a:lvl3pPr>
            <a:lvl4pPr marL="1077088" indent="-241234">
              <a:defRPr sz="1866"/>
            </a:lvl4pPr>
            <a:lvl5pPr>
              <a:defRPr sz="2133"/>
            </a:lvl5pPr>
            <a:lvl6pPr>
              <a:defRPr sz="2133"/>
            </a:lvl6pPr>
            <a:lvl7pPr>
              <a:defRPr sz="2133"/>
            </a:lvl7pPr>
            <a:lvl8pPr>
              <a:defRPr sz="2133"/>
            </a:lvl8pPr>
            <a:lvl9pPr>
              <a:defRPr sz="2133"/>
            </a:lvl9pPr>
          </a:lstStyle>
          <a:p>
            <a:pPr lvl="0"/>
            <a:r>
              <a:rPr lang="en-US" dirty="0"/>
              <a:t>First Level Body Text, Arial Regular, 20pt</a:t>
            </a:r>
          </a:p>
          <a:p>
            <a:pPr lvl="1"/>
            <a:r>
              <a:rPr lang="en-US" dirty="0"/>
              <a:t>Second Level Bullet, Arial Regular, 18pt.</a:t>
            </a:r>
          </a:p>
          <a:p>
            <a:pPr lvl="2"/>
            <a:r>
              <a:rPr lang="en-US" dirty="0"/>
              <a:t>Third Level Bullet, Arial Regular, 16pt.</a:t>
            </a:r>
          </a:p>
          <a:p>
            <a:pPr lvl="2"/>
            <a:r>
              <a:rPr lang="en-US" dirty="0"/>
              <a:t>Third Level Bullet, Arial Regular, 16pt.</a:t>
            </a:r>
          </a:p>
          <a:p>
            <a:pPr lvl="2"/>
            <a:endParaRPr lang="en-US" dirty="0"/>
          </a:p>
        </p:txBody>
      </p:sp>
      <p:sp>
        <p:nvSpPr>
          <p:cNvPr id="13" name="Slide Number Placeholder 4">
            <a:extLst>
              <a:ext uri="{FF2B5EF4-FFF2-40B4-BE49-F238E27FC236}">
                <a16:creationId xmlns:a16="http://schemas.microsoft.com/office/drawing/2014/main" id="{7A7915CE-911B-4424-B495-0D5D2DB69671}"/>
              </a:ext>
            </a:extLst>
          </p:cNvPr>
          <p:cNvSpPr>
            <a:spLocks noGrp="1"/>
          </p:cNvSpPr>
          <p:nvPr>
            <p:ph type="sldNum" sz="quarter" idx="15"/>
          </p:nvPr>
        </p:nvSpPr>
        <p:spPr>
          <a:xfrm>
            <a:off x="11274663" y="6405412"/>
            <a:ext cx="304721" cy="219456"/>
          </a:xfrm>
        </p:spPr>
        <p:txBody>
          <a:bodyPr/>
          <a:lstStyle/>
          <a:p>
            <a:fld id="{00DE720E-C72B-42F0-AD69-52D60E3C605E}" type="slidenum">
              <a:rPr/>
              <a:t>‹#›</a:t>
            </a:fld>
            <a:endParaRPr/>
          </a:p>
        </p:txBody>
      </p:sp>
    </p:spTree>
    <p:extLst>
      <p:ext uri="{BB962C8B-B14F-4D97-AF65-F5344CB8AC3E}">
        <p14:creationId xmlns:p14="http://schemas.microsoft.com/office/powerpoint/2010/main" val="23617745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Subtitles &amp; Four Columns">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609437" y="1351775"/>
            <a:ext cx="5424485" cy="458321"/>
          </a:xfrm>
          <a:prstGeom prst="rect">
            <a:avLst/>
          </a:prstGeom>
        </p:spPr>
        <p:txBody>
          <a:bodyPr anchor="ctr">
            <a:normAutofit/>
          </a:bodyPr>
          <a:lstStyle>
            <a:lvl1pPr marL="0" indent="0">
              <a:buNone/>
              <a:defRPr sz="2000" b="1">
                <a:solidFill>
                  <a:schemeClr val="accent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4" name="Content Placeholder 3"/>
          <p:cNvSpPr>
            <a:spLocks noGrp="1"/>
          </p:cNvSpPr>
          <p:nvPr>
            <p:ph sz="half" idx="2" hasCustomPrompt="1"/>
          </p:nvPr>
        </p:nvSpPr>
        <p:spPr>
          <a:xfrm>
            <a:off x="609438" y="1822458"/>
            <a:ext cx="2651760" cy="3951288"/>
          </a:xfrm>
          <a:prstGeom prst="rect">
            <a:avLst/>
          </a:prstGeom>
        </p:spPr>
        <p:txBody>
          <a:bodyPr>
            <a:noAutofit/>
          </a:bodyPr>
          <a:lstStyle>
            <a:lvl1pPr>
              <a:defRPr sz="2000"/>
            </a:lvl1pPr>
            <a:lvl2pPr marL="594621" indent="-239119">
              <a:defRPr sz="1800"/>
            </a:lvl2pPr>
            <a:lvl3pPr marL="835854" indent="-241234">
              <a:defRPr sz="1600"/>
            </a:lvl3pPr>
            <a:lvl4pPr marL="1077088" indent="-241234">
              <a:defRPr sz="1866"/>
            </a:lvl4pPr>
            <a:lvl5pPr>
              <a:defRPr sz="1866"/>
            </a:lvl5pPr>
            <a:lvl6pPr>
              <a:defRPr sz="2133"/>
            </a:lvl6pPr>
            <a:lvl7pPr>
              <a:defRPr sz="2133"/>
            </a:lvl7pPr>
            <a:lvl8pPr>
              <a:defRPr sz="2133"/>
            </a:lvl8pPr>
            <a:lvl9pPr>
              <a:defRPr sz="2133"/>
            </a:lvl9pPr>
          </a:lstStyle>
          <a:p>
            <a:pPr lvl="0"/>
            <a:r>
              <a:rPr lang="en-US" dirty="0"/>
              <a:t>First Level Body Text, Arial Regular, 20pt</a:t>
            </a:r>
          </a:p>
          <a:p>
            <a:pPr lvl="1"/>
            <a:r>
              <a:rPr lang="en-US" dirty="0"/>
              <a:t>Second Level Bullet, Arial Regular, 18pt.</a:t>
            </a:r>
          </a:p>
          <a:p>
            <a:pPr lvl="2"/>
            <a:r>
              <a:rPr lang="en-US" dirty="0"/>
              <a:t>Third Level Bullet, Arial Regular, 16pt.</a:t>
            </a:r>
          </a:p>
          <a:p>
            <a:pPr lvl="2"/>
            <a:r>
              <a:rPr lang="en-US" dirty="0"/>
              <a:t>Third Level Bullet, Arial Regular, 16pt.</a:t>
            </a:r>
          </a:p>
          <a:p>
            <a:pPr lvl="2"/>
            <a:endParaRPr lang="en-US" dirty="0"/>
          </a:p>
        </p:txBody>
      </p:sp>
      <p:sp>
        <p:nvSpPr>
          <p:cNvPr id="6" name="Content Placeholder 5"/>
          <p:cNvSpPr>
            <a:spLocks noGrp="1"/>
          </p:cNvSpPr>
          <p:nvPr>
            <p:ph sz="quarter" idx="4" hasCustomPrompt="1"/>
          </p:nvPr>
        </p:nvSpPr>
        <p:spPr>
          <a:xfrm>
            <a:off x="3382168" y="1822458"/>
            <a:ext cx="2651760" cy="3951288"/>
          </a:xfrm>
          <a:prstGeom prst="rect">
            <a:avLst/>
          </a:prstGeom>
        </p:spPr>
        <p:txBody>
          <a:bodyPr>
            <a:noAutofit/>
          </a:bodyPr>
          <a:lstStyle>
            <a:lvl1pPr>
              <a:defRPr sz="2000"/>
            </a:lvl1pPr>
            <a:lvl2pPr marL="594621" indent="-239119">
              <a:defRPr sz="1800"/>
            </a:lvl2pPr>
            <a:lvl3pPr marL="835854" indent="-241234">
              <a:defRPr sz="1600"/>
            </a:lvl3pPr>
            <a:lvl4pPr marL="1077088" indent="-241234">
              <a:defRPr sz="1866"/>
            </a:lvl4pPr>
            <a:lvl5pPr>
              <a:defRPr sz="2133"/>
            </a:lvl5pPr>
            <a:lvl6pPr>
              <a:defRPr sz="2133"/>
            </a:lvl6pPr>
            <a:lvl7pPr>
              <a:defRPr sz="2133"/>
            </a:lvl7pPr>
            <a:lvl8pPr>
              <a:defRPr sz="2133"/>
            </a:lvl8pPr>
            <a:lvl9pPr>
              <a:defRPr sz="2133"/>
            </a:lvl9pPr>
          </a:lstStyle>
          <a:p>
            <a:pPr lvl="0"/>
            <a:r>
              <a:rPr lang="en-US" dirty="0"/>
              <a:t>First Level Body Text, Arial Regular, 20pt</a:t>
            </a:r>
          </a:p>
          <a:p>
            <a:pPr lvl="1"/>
            <a:r>
              <a:rPr lang="en-US" dirty="0"/>
              <a:t>Second Level Bullet, Arial Regular, 18pt.</a:t>
            </a:r>
          </a:p>
          <a:p>
            <a:pPr lvl="2"/>
            <a:r>
              <a:rPr lang="en-US" dirty="0"/>
              <a:t>Third Level Bullet, Arial Regular, 16pt.</a:t>
            </a:r>
          </a:p>
          <a:p>
            <a:pPr lvl="2"/>
            <a:r>
              <a:rPr lang="en-US" dirty="0"/>
              <a:t>Third Level Bullet, Arial Regular, 16pt.</a:t>
            </a:r>
          </a:p>
          <a:p>
            <a:pPr lvl="2"/>
            <a:endParaRPr lang="en-US" dirty="0"/>
          </a:p>
        </p:txBody>
      </p:sp>
      <p:sp>
        <p:nvSpPr>
          <p:cNvPr id="7" name="Title 1">
            <a:extLst>
              <a:ext uri="{FF2B5EF4-FFF2-40B4-BE49-F238E27FC236}">
                <a16:creationId xmlns:a16="http://schemas.microsoft.com/office/drawing/2014/main" id="{F26CE9E3-E58E-4A8B-B45E-3B5A75C5AE5E}"/>
              </a:ext>
            </a:extLst>
          </p:cNvPr>
          <p:cNvSpPr>
            <a:spLocks noGrp="1"/>
          </p:cNvSpPr>
          <p:nvPr>
            <p:ph type="title" hasCustomPrompt="1"/>
          </p:nvPr>
        </p:nvSpPr>
        <p:spPr>
          <a:xfrm>
            <a:off x="609447" y="0"/>
            <a:ext cx="10969936" cy="1216152"/>
          </a:xfrm>
        </p:spPr>
        <p:txBody>
          <a:bodyPr/>
          <a:lstStyle>
            <a:lvl1pPr>
              <a:defRPr/>
            </a:lvl1pPr>
          </a:lstStyle>
          <a:p>
            <a:r>
              <a:rPr lang="en-US" dirty="0"/>
              <a:t>Four column slide</a:t>
            </a:r>
          </a:p>
        </p:txBody>
      </p:sp>
      <p:sp>
        <p:nvSpPr>
          <p:cNvPr id="8" name="Text Placeholder 4">
            <a:extLst>
              <a:ext uri="{FF2B5EF4-FFF2-40B4-BE49-F238E27FC236}">
                <a16:creationId xmlns:a16="http://schemas.microsoft.com/office/drawing/2014/main" id="{F197DA8B-FBE5-4C9F-BE69-83F9A8576911}"/>
              </a:ext>
            </a:extLst>
          </p:cNvPr>
          <p:cNvSpPr>
            <a:spLocks noGrp="1"/>
          </p:cNvSpPr>
          <p:nvPr>
            <p:ph type="body" sz="quarter" idx="10" hasCustomPrompt="1"/>
          </p:nvPr>
        </p:nvSpPr>
        <p:spPr>
          <a:xfrm>
            <a:off x="6154897" y="1351772"/>
            <a:ext cx="5424485" cy="467220"/>
          </a:xfrm>
          <a:prstGeom prst="rect">
            <a:avLst/>
          </a:prstGeom>
        </p:spPr>
        <p:txBody>
          <a:bodyPr anchor="ctr">
            <a:normAutofit/>
          </a:bodyPr>
          <a:lstStyle>
            <a:lvl1pPr marL="0" indent="0">
              <a:buNone/>
              <a:defRPr sz="2000" b="1">
                <a:solidFill>
                  <a:schemeClr val="accent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9" name="Content Placeholder 5">
            <a:extLst>
              <a:ext uri="{FF2B5EF4-FFF2-40B4-BE49-F238E27FC236}">
                <a16:creationId xmlns:a16="http://schemas.microsoft.com/office/drawing/2014/main" id="{30B83254-3283-4FBA-8784-26D5E5DEF5CE}"/>
              </a:ext>
            </a:extLst>
          </p:cNvPr>
          <p:cNvSpPr>
            <a:spLocks noGrp="1"/>
          </p:cNvSpPr>
          <p:nvPr>
            <p:ph sz="quarter" idx="11" hasCustomPrompt="1"/>
          </p:nvPr>
        </p:nvSpPr>
        <p:spPr>
          <a:xfrm>
            <a:off x="6154898" y="1822458"/>
            <a:ext cx="2651760" cy="3951288"/>
          </a:xfrm>
          <a:prstGeom prst="rect">
            <a:avLst/>
          </a:prstGeom>
        </p:spPr>
        <p:txBody>
          <a:bodyPr>
            <a:noAutofit/>
          </a:bodyPr>
          <a:lstStyle>
            <a:lvl1pPr>
              <a:defRPr sz="2000"/>
            </a:lvl1pPr>
            <a:lvl2pPr marL="594621" indent="-239119">
              <a:defRPr sz="1800"/>
            </a:lvl2pPr>
            <a:lvl3pPr marL="835854" indent="-241234">
              <a:defRPr sz="1600"/>
            </a:lvl3pPr>
            <a:lvl4pPr marL="1077088" indent="-241234">
              <a:defRPr sz="1866"/>
            </a:lvl4pPr>
            <a:lvl5pPr>
              <a:defRPr sz="2133"/>
            </a:lvl5pPr>
            <a:lvl6pPr>
              <a:defRPr sz="2133"/>
            </a:lvl6pPr>
            <a:lvl7pPr>
              <a:defRPr sz="2133"/>
            </a:lvl7pPr>
            <a:lvl8pPr>
              <a:defRPr sz="2133"/>
            </a:lvl8pPr>
            <a:lvl9pPr>
              <a:defRPr sz="2133"/>
            </a:lvl9pPr>
          </a:lstStyle>
          <a:p>
            <a:pPr lvl="0"/>
            <a:r>
              <a:rPr lang="en-US" dirty="0"/>
              <a:t>First Level Body Text, Arial Regular, 20pt</a:t>
            </a:r>
          </a:p>
          <a:p>
            <a:pPr lvl="1"/>
            <a:r>
              <a:rPr lang="en-US" dirty="0"/>
              <a:t>Second Level Bullet, Arial Regular, 18pt.</a:t>
            </a:r>
          </a:p>
          <a:p>
            <a:pPr lvl="2"/>
            <a:r>
              <a:rPr lang="en-US" dirty="0"/>
              <a:t>Third Level Bullet, Arial Regular, 16pt.</a:t>
            </a:r>
          </a:p>
          <a:p>
            <a:pPr lvl="2"/>
            <a:r>
              <a:rPr lang="en-US" dirty="0"/>
              <a:t>Third Level Bullet, Arial Regular, 16pt.</a:t>
            </a:r>
          </a:p>
          <a:p>
            <a:pPr lvl="2"/>
            <a:endParaRPr lang="en-US" dirty="0"/>
          </a:p>
        </p:txBody>
      </p:sp>
      <p:sp>
        <p:nvSpPr>
          <p:cNvPr id="10" name="Footer Placeholder 4">
            <a:extLst>
              <a:ext uri="{FF2B5EF4-FFF2-40B4-BE49-F238E27FC236}">
                <a16:creationId xmlns:a16="http://schemas.microsoft.com/office/drawing/2014/main" id="{E4EEBBE7-2EFF-432F-A61B-C39C6341085B}"/>
              </a:ext>
            </a:extLst>
          </p:cNvPr>
          <p:cNvSpPr>
            <a:spLocks noGrp="1"/>
          </p:cNvSpPr>
          <p:nvPr>
            <p:ph type="ftr" sz="quarter" idx="12"/>
          </p:nvPr>
        </p:nvSpPr>
        <p:spPr>
          <a:xfrm>
            <a:off x="2621481" y="6373992"/>
            <a:ext cx="4572000" cy="219456"/>
          </a:xfrm>
          <a:prstGeom prst="rect">
            <a:avLst/>
          </a:prstGeom>
        </p:spPr>
        <p:txBody>
          <a:bodyPr vert="horz" wrap="none" lIns="0" tIns="0" rIns="0" bIns="0" rtlCol="0" anchor="ctr" anchorCtr="0"/>
          <a:lstStyle>
            <a:lvl1pPr algn="l">
              <a:defRPr sz="700">
                <a:solidFill>
                  <a:schemeClr val="bg2">
                    <a:lumMod val="75000"/>
                  </a:schemeClr>
                </a:solidFill>
              </a:defRPr>
            </a:lvl1pPr>
          </a:lstStyle>
          <a:p>
            <a:r>
              <a:rPr lang="en-US" dirty="0"/>
              <a:t>© 2019 Proofpoint. All rights reserved</a:t>
            </a:r>
          </a:p>
        </p:txBody>
      </p:sp>
      <p:sp>
        <p:nvSpPr>
          <p:cNvPr id="12" name="Content Placeholder 5">
            <a:extLst>
              <a:ext uri="{FF2B5EF4-FFF2-40B4-BE49-F238E27FC236}">
                <a16:creationId xmlns:a16="http://schemas.microsoft.com/office/drawing/2014/main" id="{8AC7D4AE-4371-4C80-A3CA-ECDA4C300EE1}"/>
              </a:ext>
            </a:extLst>
          </p:cNvPr>
          <p:cNvSpPr>
            <a:spLocks noGrp="1"/>
          </p:cNvSpPr>
          <p:nvPr>
            <p:ph sz="quarter" idx="14" hasCustomPrompt="1"/>
          </p:nvPr>
        </p:nvSpPr>
        <p:spPr>
          <a:xfrm>
            <a:off x="8927628" y="1822458"/>
            <a:ext cx="2651760" cy="3951288"/>
          </a:xfrm>
          <a:prstGeom prst="rect">
            <a:avLst/>
          </a:prstGeom>
        </p:spPr>
        <p:txBody>
          <a:bodyPr>
            <a:noAutofit/>
          </a:bodyPr>
          <a:lstStyle>
            <a:lvl1pPr>
              <a:defRPr sz="2000"/>
            </a:lvl1pPr>
            <a:lvl2pPr marL="594621" indent="-239119">
              <a:defRPr sz="1800"/>
            </a:lvl2pPr>
            <a:lvl3pPr marL="835854" indent="-241234">
              <a:defRPr sz="1600"/>
            </a:lvl3pPr>
            <a:lvl4pPr marL="1077088" indent="-241234">
              <a:defRPr sz="1866"/>
            </a:lvl4pPr>
            <a:lvl5pPr>
              <a:defRPr sz="2133"/>
            </a:lvl5pPr>
            <a:lvl6pPr>
              <a:defRPr sz="2133"/>
            </a:lvl6pPr>
            <a:lvl7pPr>
              <a:defRPr sz="2133"/>
            </a:lvl7pPr>
            <a:lvl8pPr>
              <a:defRPr sz="2133"/>
            </a:lvl8pPr>
            <a:lvl9pPr>
              <a:defRPr sz="2133"/>
            </a:lvl9pPr>
          </a:lstStyle>
          <a:p>
            <a:pPr lvl="0"/>
            <a:r>
              <a:rPr lang="en-US" dirty="0"/>
              <a:t>First Level Body Text, Arial Regular, 20pt</a:t>
            </a:r>
          </a:p>
          <a:p>
            <a:pPr lvl="1"/>
            <a:r>
              <a:rPr lang="en-US" dirty="0"/>
              <a:t>Second Level Bullet, Arial Regular, 18pt.</a:t>
            </a:r>
          </a:p>
          <a:p>
            <a:pPr lvl="2"/>
            <a:r>
              <a:rPr lang="en-US" dirty="0"/>
              <a:t>Third Level Bullet, Arial Regular, 16pt.</a:t>
            </a:r>
          </a:p>
          <a:p>
            <a:pPr lvl="2"/>
            <a:r>
              <a:rPr lang="en-US" dirty="0"/>
              <a:t>Third Level Bullet, Arial Regular, 16pt.</a:t>
            </a:r>
          </a:p>
          <a:p>
            <a:pPr lvl="2"/>
            <a:endParaRPr lang="en-US" dirty="0"/>
          </a:p>
        </p:txBody>
      </p:sp>
      <p:sp>
        <p:nvSpPr>
          <p:cNvPr id="13" name="Slide Number Placeholder 4">
            <a:extLst>
              <a:ext uri="{FF2B5EF4-FFF2-40B4-BE49-F238E27FC236}">
                <a16:creationId xmlns:a16="http://schemas.microsoft.com/office/drawing/2014/main" id="{3198A9D9-01A2-4D05-A11D-AA384D8074A7}"/>
              </a:ext>
            </a:extLst>
          </p:cNvPr>
          <p:cNvSpPr>
            <a:spLocks noGrp="1"/>
          </p:cNvSpPr>
          <p:nvPr>
            <p:ph type="sldNum" sz="quarter" idx="15"/>
          </p:nvPr>
        </p:nvSpPr>
        <p:spPr>
          <a:xfrm>
            <a:off x="11274663" y="6405412"/>
            <a:ext cx="304721" cy="219456"/>
          </a:xfrm>
        </p:spPr>
        <p:txBody>
          <a:bodyPr/>
          <a:lstStyle/>
          <a:p>
            <a:fld id="{00DE720E-C72B-42F0-AD69-52D60E3C605E}" type="slidenum">
              <a:rPr/>
              <a:t>‹#›</a:t>
            </a:fld>
            <a:endParaRPr/>
          </a:p>
        </p:txBody>
      </p:sp>
    </p:spTree>
    <p:extLst>
      <p:ext uri="{BB962C8B-B14F-4D97-AF65-F5344CB8AC3E}">
        <p14:creationId xmlns:p14="http://schemas.microsoft.com/office/powerpoint/2010/main" val="19975781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our column matrix">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609438" y="1351775"/>
            <a:ext cx="5413248" cy="458321"/>
          </a:xfrm>
          <a:prstGeom prst="rect">
            <a:avLst/>
          </a:prstGeom>
        </p:spPr>
        <p:txBody>
          <a:bodyPr anchor="ctr">
            <a:normAutofit/>
          </a:bodyPr>
          <a:lstStyle>
            <a:lvl1pPr marL="0" indent="0">
              <a:buNone/>
              <a:defRPr sz="2000" b="1">
                <a:solidFill>
                  <a:schemeClr val="accent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4" name="Content Placeholder 3"/>
          <p:cNvSpPr>
            <a:spLocks noGrp="1"/>
          </p:cNvSpPr>
          <p:nvPr>
            <p:ph sz="half" idx="2" hasCustomPrompt="1"/>
          </p:nvPr>
        </p:nvSpPr>
        <p:spPr>
          <a:xfrm>
            <a:off x="609438" y="1822458"/>
            <a:ext cx="5413248" cy="1673352"/>
          </a:xfrm>
          <a:prstGeom prst="rect">
            <a:avLst/>
          </a:prstGeom>
        </p:spPr>
        <p:txBody>
          <a:bodyPr>
            <a:noAutofit/>
          </a:bodyPr>
          <a:lstStyle>
            <a:lvl1pPr>
              <a:defRPr sz="2000"/>
            </a:lvl1pPr>
            <a:lvl2pPr marL="594621" indent="-239119">
              <a:defRPr sz="1800"/>
            </a:lvl2pPr>
            <a:lvl3pPr marL="835854" indent="-241234">
              <a:defRPr sz="1600"/>
            </a:lvl3pPr>
            <a:lvl4pPr marL="1077088" indent="-241234">
              <a:defRPr sz="1866"/>
            </a:lvl4pPr>
            <a:lvl5pPr>
              <a:defRPr sz="1866"/>
            </a:lvl5pPr>
            <a:lvl6pPr>
              <a:defRPr sz="2133"/>
            </a:lvl6pPr>
            <a:lvl7pPr>
              <a:defRPr sz="2133"/>
            </a:lvl7pPr>
            <a:lvl8pPr>
              <a:defRPr sz="2133"/>
            </a:lvl8pPr>
            <a:lvl9pPr>
              <a:defRPr sz="2133"/>
            </a:lvl9pPr>
          </a:lstStyle>
          <a:p>
            <a:pPr lvl="0"/>
            <a:r>
              <a:rPr lang="en-US" dirty="0"/>
              <a:t>First Level Body Text, Arial Regular, 20pt</a:t>
            </a:r>
          </a:p>
          <a:p>
            <a:pPr lvl="1"/>
            <a:r>
              <a:rPr lang="en-US" dirty="0"/>
              <a:t>Second Level Bullet, Arial Regular, 18pt.</a:t>
            </a:r>
          </a:p>
          <a:p>
            <a:pPr lvl="2"/>
            <a:r>
              <a:rPr lang="en-US" dirty="0"/>
              <a:t>Third Level Bullet, Arial Regular, 16pt.</a:t>
            </a:r>
          </a:p>
          <a:p>
            <a:pPr lvl="2"/>
            <a:r>
              <a:rPr lang="en-US" dirty="0"/>
              <a:t>Third Level Bullet, Arial Regular, 16pt.</a:t>
            </a:r>
          </a:p>
          <a:p>
            <a:pPr lvl="2"/>
            <a:endParaRPr lang="en-US" dirty="0"/>
          </a:p>
        </p:txBody>
      </p:sp>
      <p:sp>
        <p:nvSpPr>
          <p:cNvPr id="5" name="Text Placeholder 4"/>
          <p:cNvSpPr>
            <a:spLocks noGrp="1"/>
          </p:cNvSpPr>
          <p:nvPr>
            <p:ph type="body" sz="quarter" idx="3" hasCustomPrompt="1"/>
          </p:nvPr>
        </p:nvSpPr>
        <p:spPr>
          <a:xfrm>
            <a:off x="6166140" y="1351772"/>
            <a:ext cx="5413248" cy="467220"/>
          </a:xfrm>
          <a:prstGeom prst="rect">
            <a:avLst/>
          </a:prstGeom>
        </p:spPr>
        <p:txBody>
          <a:bodyPr anchor="ctr">
            <a:normAutofit/>
          </a:bodyPr>
          <a:lstStyle>
            <a:lvl1pPr marL="0" indent="0">
              <a:buNone/>
              <a:defRPr sz="2000" b="1">
                <a:solidFill>
                  <a:schemeClr val="accent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6" name="Content Placeholder 5"/>
          <p:cNvSpPr>
            <a:spLocks noGrp="1"/>
          </p:cNvSpPr>
          <p:nvPr>
            <p:ph sz="quarter" idx="4" hasCustomPrompt="1"/>
          </p:nvPr>
        </p:nvSpPr>
        <p:spPr>
          <a:xfrm>
            <a:off x="6166140" y="1822458"/>
            <a:ext cx="5413248" cy="1673352"/>
          </a:xfrm>
          <a:prstGeom prst="rect">
            <a:avLst/>
          </a:prstGeom>
        </p:spPr>
        <p:txBody>
          <a:bodyPr>
            <a:noAutofit/>
          </a:bodyPr>
          <a:lstStyle>
            <a:lvl1pPr>
              <a:defRPr sz="2000"/>
            </a:lvl1pPr>
            <a:lvl2pPr marL="594621" indent="-239119">
              <a:defRPr sz="1800"/>
            </a:lvl2pPr>
            <a:lvl3pPr marL="835854" indent="-241234">
              <a:defRPr sz="1600"/>
            </a:lvl3pPr>
            <a:lvl4pPr marL="1077088" indent="-241234">
              <a:defRPr sz="1866"/>
            </a:lvl4pPr>
            <a:lvl5pPr>
              <a:defRPr sz="2133"/>
            </a:lvl5pPr>
            <a:lvl6pPr>
              <a:defRPr sz="2133"/>
            </a:lvl6pPr>
            <a:lvl7pPr>
              <a:defRPr sz="2133"/>
            </a:lvl7pPr>
            <a:lvl8pPr>
              <a:defRPr sz="2133"/>
            </a:lvl8pPr>
            <a:lvl9pPr>
              <a:defRPr sz="2133"/>
            </a:lvl9pPr>
          </a:lstStyle>
          <a:p>
            <a:pPr lvl="0"/>
            <a:r>
              <a:rPr lang="en-US" dirty="0"/>
              <a:t>First Level Body Text, Arial Regular, 20pt</a:t>
            </a:r>
          </a:p>
          <a:p>
            <a:pPr lvl="1"/>
            <a:r>
              <a:rPr lang="en-US" dirty="0"/>
              <a:t>Second Level Bullet, Arial Regular, 18pt.</a:t>
            </a:r>
          </a:p>
          <a:p>
            <a:pPr lvl="2"/>
            <a:r>
              <a:rPr lang="en-US" dirty="0"/>
              <a:t>Third Level Bullet, Arial Regular, 16pt.</a:t>
            </a:r>
          </a:p>
          <a:p>
            <a:pPr lvl="2"/>
            <a:r>
              <a:rPr lang="en-US" dirty="0"/>
              <a:t>Third Level Bullet, Arial Regular, 16pt.</a:t>
            </a:r>
          </a:p>
          <a:p>
            <a:pPr lvl="2"/>
            <a:endParaRPr lang="en-US" dirty="0"/>
          </a:p>
        </p:txBody>
      </p:sp>
      <p:sp>
        <p:nvSpPr>
          <p:cNvPr id="7" name="Title 1">
            <a:extLst>
              <a:ext uri="{FF2B5EF4-FFF2-40B4-BE49-F238E27FC236}">
                <a16:creationId xmlns:a16="http://schemas.microsoft.com/office/drawing/2014/main" id="{F26CE9E3-E58E-4A8B-B45E-3B5A75C5AE5E}"/>
              </a:ext>
            </a:extLst>
          </p:cNvPr>
          <p:cNvSpPr>
            <a:spLocks noGrp="1"/>
          </p:cNvSpPr>
          <p:nvPr>
            <p:ph type="title" hasCustomPrompt="1"/>
          </p:nvPr>
        </p:nvSpPr>
        <p:spPr>
          <a:xfrm>
            <a:off x="609447" y="0"/>
            <a:ext cx="10969936" cy="1216152"/>
          </a:xfrm>
        </p:spPr>
        <p:txBody>
          <a:bodyPr/>
          <a:lstStyle>
            <a:lvl1pPr>
              <a:defRPr/>
            </a:lvl1pPr>
          </a:lstStyle>
          <a:p>
            <a:r>
              <a:rPr lang="en-US" dirty="0"/>
              <a:t>Four column slide</a:t>
            </a:r>
          </a:p>
        </p:txBody>
      </p:sp>
      <p:sp>
        <p:nvSpPr>
          <p:cNvPr id="8" name="Text Placeholder 4">
            <a:extLst>
              <a:ext uri="{FF2B5EF4-FFF2-40B4-BE49-F238E27FC236}">
                <a16:creationId xmlns:a16="http://schemas.microsoft.com/office/drawing/2014/main" id="{F197DA8B-FBE5-4C9F-BE69-83F9A8576911}"/>
              </a:ext>
            </a:extLst>
          </p:cNvPr>
          <p:cNvSpPr>
            <a:spLocks noGrp="1"/>
          </p:cNvSpPr>
          <p:nvPr>
            <p:ph type="body" sz="quarter" idx="10" hasCustomPrompt="1"/>
          </p:nvPr>
        </p:nvSpPr>
        <p:spPr>
          <a:xfrm>
            <a:off x="609438" y="3762463"/>
            <a:ext cx="5413248" cy="467220"/>
          </a:xfrm>
          <a:prstGeom prst="rect">
            <a:avLst/>
          </a:prstGeom>
        </p:spPr>
        <p:txBody>
          <a:bodyPr anchor="ctr">
            <a:normAutofit/>
          </a:bodyPr>
          <a:lstStyle>
            <a:lvl1pPr marL="0" indent="0">
              <a:buNone/>
              <a:defRPr sz="2000" b="1">
                <a:solidFill>
                  <a:schemeClr val="accent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9" name="Content Placeholder 5">
            <a:extLst>
              <a:ext uri="{FF2B5EF4-FFF2-40B4-BE49-F238E27FC236}">
                <a16:creationId xmlns:a16="http://schemas.microsoft.com/office/drawing/2014/main" id="{30B83254-3283-4FBA-8784-26D5E5DEF5CE}"/>
              </a:ext>
            </a:extLst>
          </p:cNvPr>
          <p:cNvSpPr>
            <a:spLocks noGrp="1"/>
          </p:cNvSpPr>
          <p:nvPr>
            <p:ph sz="quarter" idx="11" hasCustomPrompt="1"/>
          </p:nvPr>
        </p:nvSpPr>
        <p:spPr>
          <a:xfrm>
            <a:off x="609438" y="4233149"/>
            <a:ext cx="5413248" cy="1673352"/>
          </a:xfrm>
          <a:prstGeom prst="rect">
            <a:avLst/>
          </a:prstGeom>
        </p:spPr>
        <p:txBody>
          <a:bodyPr>
            <a:noAutofit/>
          </a:bodyPr>
          <a:lstStyle>
            <a:lvl1pPr>
              <a:defRPr sz="2000"/>
            </a:lvl1pPr>
            <a:lvl2pPr marL="594621" indent="-239119">
              <a:defRPr sz="1800"/>
            </a:lvl2pPr>
            <a:lvl3pPr marL="835854" indent="-241234">
              <a:defRPr sz="1600"/>
            </a:lvl3pPr>
            <a:lvl4pPr marL="1077088" indent="-241234">
              <a:defRPr sz="1866"/>
            </a:lvl4pPr>
            <a:lvl5pPr>
              <a:defRPr sz="2133"/>
            </a:lvl5pPr>
            <a:lvl6pPr>
              <a:defRPr sz="2133"/>
            </a:lvl6pPr>
            <a:lvl7pPr>
              <a:defRPr sz="2133"/>
            </a:lvl7pPr>
            <a:lvl8pPr>
              <a:defRPr sz="2133"/>
            </a:lvl8pPr>
            <a:lvl9pPr>
              <a:defRPr sz="2133"/>
            </a:lvl9pPr>
          </a:lstStyle>
          <a:p>
            <a:pPr lvl="0"/>
            <a:r>
              <a:rPr lang="en-US" dirty="0"/>
              <a:t>First Level Body Text, Arial Regular, 20pt</a:t>
            </a:r>
          </a:p>
          <a:p>
            <a:pPr lvl="1"/>
            <a:r>
              <a:rPr lang="en-US" dirty="0"/>
              <a:t>Second Level Bullet, Arial Regular, 18pt.</a:t>
            </a:r>
          </a:p>
          <a:p>
            <a:pPr lvl="2"/>
            <a:r>
              <a:rPr lang="en-US" dirty="0"/>
              <a:t>Third Level Bullet, Arial Regular, 16pt.</a:t>
            </a:r>
          </a:p>
          <a:p>
            <a:pPr lvl="2"/>
            <a:r>
              <a:rPr lang="en-US" dirty="0"/>
              <a:t>Third Level Bullet, Arial Regular, 16pt.</a:t>
            </a:r>
          </a:p>
          <a:p>
            <a:pPr lvl="2"/>
            <a:endParaRPr lang="en-US" dirty="0"/>
          </a:p>
        </p:txBody>
      </p:sp>
      <p:sp>
        <p:nvSpPr>
          <p:cNvPr id="10" name="Footer Placeholder 4">
            <a:extLst>
              <a:ext uri="{FF2B5EF4-FFF2-40B4-BE49-F238E27FC236}">
                <a16:creationId xmlns:a16="http://schemas.microsoft.com/office/drawing/2014/main" id="{E4EEBBE7-2EFF-432F-A61B-C39C6341085B}"/>
              </a:ext>
            </a:extLst>
          </p:cNvPr>
          <p:cNvSpPr>
            <a:spLocks noGrp="1"/>
          </p:cNvSpPr>
          <p:nvPr>
            <p:ph type="ftr" sz="quarter" idx="12"/>
          </p:nvPr>
        </p:nvSpPr>
        <p:spPr>
          <a:xfrm>
            <a:off x="2621481" y="6373992"/>
            <a:ext cx="4572000" cy="219456"/>
          </a:xfrm>
          <a:prstGeom prst="rect">
            <a:avLst/>
          </a:prstGeom>
        </p:spPr>
        <p:txBody>
          <a:bodyPr vert="horz" wrap="none" lIns="0" tIns="0" rIns="0" bIns="0" rtlCol="0" anchor="ctr" anchorCtr="0"/>
          <a:lstStyle>
            <a:lvl1pPr algn="l">
              <a:defRPr sz="700">
                <a:solidFill>
                  <a:schemeClr val="bg2">
                    <a:lumMod val="75000"/>
                  </a:schemeClr>
                </a:solidFill>
              </a:defRPr>
            </a:lvl1pPr>
          </a:lstStyle>
          <a:p>
            <a:r>
              <a:rPr lang="en-US" dirty="0"/>
              <a:t>© 2019 Proofpoint. All rights reserved</a:t>
            </a:r>
          </a:p>
        </p:txBody>
      </p:sp>
      <p:sp>
        <p:nvSpPr>
          <p:cNvPr id="11" name="Text Placeholder 4">
            <a:extLst>
              <a:ext uri="{FF2B5EF4-FFF2-40B4-BE49-F238E27FC236}">
                <a16:creationId xmlns:a16="http://schemas.microsoft.com/office/drawing/2014/main" id="{95B97ECA-0E09-4B88-BFA4-F7FB954F9CC5}"/>
              </a:ext>
            </a:extLst>
          </p:cNvPr>
          <p:cNvSpPr>
            <a:spLocks noGrp="1"/>
          </p:cNvSpPr>
          <p:nvPr>
            <p:ph type="body" sz="quarter" idx="13" hasCustomPrompt="1"/>
          </p:nvPr>
        </p:nvSpPr>
        <p:spPr>
          <a:xfrm>
            <a:off x="6166140" y="3762463"/>
            <a:ext cx="5413248" cy="467220"/>
          </a:xfrm>
          <a:prstGeom prst="rect">
            <a:avLst/>
          </a:prstGeom>
        </p:spPr>
        <p:txBody>
          <a:bodyPr anchor="ctr">
            <a:normAutofit/>
          </a:bodyPr>
          <a:lstStyle>
            <a:lvl1pPr marL="0" indent="0">
              <a:buNone/>
              <a:defRPr sz="2000" b="1">
                <a:solidFill>
                  <a:schemeClr val="accent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12" name="Content Placeholder 5">
            <a:extLst>
              <a:ext uri="{FF2B5EF4-FFF2-40B4-BE49-F238E27FC236}">
                <a16:creationId xmlns:a16="http://schemas.microsoft.com/office/drawing/2014/main" id="{8AC7D4AE-4371-4C80-A3CA-ECDA4C300EE1}"/>
              </a:ext>
            </a:extLst>
          </p:cNvPr>
          <p:cNvSpPr>
            <a:spLocks noGrp="1"/>
          </p:cNvSpPr>
          <p:nvPr>
            <p:ph sz="quarter" idx="14" hasCustomPrompt="1"/>
          </p:nvPr>
        </p:nvSpPr>
        <p:spPr>
          <a:xfrm>
            <a:off x="6166140" y="4233149"/>
            <a:ext cx="5413248" cy="1673352"/>
          </a:xfrm>
          <a:prstGeom prst="rect">
            <a:avLst/>
          </a:prstGeom>
        </p:spPr>
        <p:txBody>
          <a:bodyPr>
            <a:noAutofit/>
          </a:bodyPr>
          <a:lstStyle>
            <a:lvl1pPr>
              <a:defRPr sz="2000"/>
            </a:lvl1pPr>
            <a:lvl2pPr marL="594621" indent="-239119">
              <a:defRPr sz="1800"/>
            </a:lvl2pPr>
            <a:lvl3pPr marL="835854" indent="-241234">
              <a:defRPr sz="1600"/>
            </a:lvl3pPr>
            <a:lvl4pPr marL="1077088" indent="-241234">
              <a:defRPr sz="1866"/>
            </a:lvl4pPr>
            <a:lvl5pPr>
              <a:defRPr sz="2133"/>
            </a:lvl5pPr>
            <a:lvl6pPr>
              <a:defRPr sz="2133"/>
            </a:lvl6pPr>
            <a:lvl7pPr>
              <a:defRPr sz="2133"/>
            </a:lvl7pPr>
            <a:lvl8pPr>
              <a:defRPr sz="2133"/>
            </a:lvl8pPr>
            <a:lvl9pPr>
              <a:defRPr sz="2133"/>
            </a:lvl9pPr>
          </a:lstStyle>
          <a:p>
            <a:pPr lvl="0"/>
            <a:r>
              <a:rPr lang="en-US" dirty="0"/>
              <a:t>First Level Body Text, Arial Regular, 20pt</a:t>
            </a:r>
          </a:p>
          <a:p>
            <a:pPr lvl="1"/>
            <a:r>
              <a:rPr lang="en-US" dirty="0"/>
              <a:t>Second Level Bullet, Arial Regular, 18pt.</a:t>
            </a:r>
          </a:p>
          <a:p>
            <a:pPr lvl="2"/>
            <a:r>
              <a:rPr lang="en-US" dirty="0"/>
              <a:t>Third Level Bullet, Arial Regular, 16pt.</a:t>
            </a:r>
          </a:p>
          <a:p>
            <a:pPr lvl="2"/>
            <a:r>
              <a:rPr lang="en-US" dirty="0"/>
              <a:t>Third Level Bullet, Arial Regular, 16pt.</a:t>
            </a:r>
          </a:p>
          <a:p>
            <a:pPr lvl="2"/>
            <a:endParaRPr lang="en-US" dirty="0"/>
          </a:p>
        </p:txBody>
      </p:sp>
      <p:sp>
        <p:nvSpPr>
          <p:cNvPr id="13" name="Slide Number Placeholder 4">
            <a:extLst>
              <a:ext uri="{FF2B5EF4-FFF2-40B4-BE49-F238E27FC236}">
                <a16:creationId xmlns:a16="http://schemas.microsoft.com/office/drawing/2014/main" id="{6786329B-6613-43D2-8D5E-786A79E7FB77}"/>
              </a:ext>
            </a:extLst>
          </p:cNvPr>
          <p:cNvSpPr>
            <a:spLocks noGrp="1"/>
          </p:cNvSpPr>
          <p:nvPr>
            <p:ph type="sldNum" sz="quarter" idx="15"/>
          </p:nvPr>
        </p:nvSpPr>
        <p:spPr>
          <a:xfrm>
            <a:off x="11274663" y="6405412"/>
            <a:ext cx="304721" cy="219456"/>
          </a:xfrm>
        </p:spPr>
        <p:txBody>
          <a:bodyPr/>
          <a:lstStyle/>
          <a:p>
            <a:fld id="{00DE720E-C72B-42F0-AD69-52D60E3C605E}" type="slidenum">
              <a:rPr/>
              <a:t>‹#›</a:t>
            </a:fld>
            <a:endParaRPr/>
          </a:p>
        </p:txBody>
      </p:sp>
    </p:spTree>
    <p:extLst>
      <p:ext uri="{BB962C8B-B14F-4D97-AF65-F5344CB8AC3E}">
        <p14:creationId xmlns:p14="http://schemas.microsoft.com/office/powerpoint/2010/main" val="1483685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Subtitles &amp; Four content">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609438" y="1351775"/>
            <a:ext cx="5413248" cy="458321"/>
          </a:xfrm>
          <a:prstGeom prst="rect">
            <a:avLst/>
          </a:prstGeom>
        </p:spPr>
        <p:txBody>
          <a:bodyPr anchor="ctr">
            <a:normAutofit/>
          </a:bodyPr>
          <a:lstStyle>
            <a:lvl1pPr marL="0" indent="0">
              <a:buNone/>
              <a:defRPr sz="2000" b="1">
                <a:solidFill>
                  <a:schemeClr val="accent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4" name="Content Placeholder 3"/>
          <p:cNvSpPr>
            <a:spLocks noGrp="1"/>
          </p:cNvSpPr>
          <p:nvPr>
            <p:ph sz="half" idx="2" hasCustomPrompt="1"/>
          </p:nvPr>
        </p:nvSpPr>
        <p:spPr>
          <a:xfrm>
            <a:off x="609438" y="1822458"/>
            <a:ext cx="5413248" cy="1673352"/>
          </a:xfrm>
          <a:prstGeom prst="rect">
            <a:avLst/>
          </a:prstGeom>
        </p:spPr>
        <p:txBody>
          <a:bodyPr>
            <a:noAutofit/>
          </a:bodyPr>
          <a:lstStyle>
            <a:lvl1pPr>
              <a:defRPr sz="2000"/>
            </a:lvl1pPr>
            <a:lvl2pPr marL="594621" indent="-239119">
              <a:defRPr sz="1800"/>
            </a:lvl2pPr>
            <a:lvl3pPr marL="835854" indent="-241234">
              <a:defRPr sz="1600"/>
            </a:lvl3pPr>
            <a:lvl4pPr marL="1077088" indent="-241234">
              <a:defRPr sz="1866"/>
            </a:lvl4pPr>
            <a:lvl5pPr>
              <a:defRPr sz="1866"/>
            </a:lvl5pPr>
            <a:lvl6pPr>
              <a:defRPr sz="2133"/>
            </a:lvl6pPr>
            <a:lvl7pPr>
              <a:defRPr sz="2133"/>
            </a:lvl7pPr>
            <a:lvl8pPr>
              <a:defRPr sz="2133"/>
            </a:lvl8pPr>
            <a:lvl9pPr>
              <a:defRPr sz="2133"/>
            </a:lvl9pPr>
          </a:lstStyle>
          <a:p>
            <a:pPr lvl="0"/>
            <a:r>
              <a:rPr lang="en-US" dirty="0"/>
              <a:t>First Level Body Text, Arial Regular, 20pt</a:t>
            </a:r>
          </a:p>
          <a:p>
            <a:pPr lvl="1"/>
            <a:r>
              <a:rPr lang="en-US" dirty="0"/>
              <a:t>Second Level Bullet, Arial Regular, 18pt.</a:t>
            </a:r>
          </a:p>
          <a:p>
            <a:pPr lvl="2"/>
            <a:r>
              <a:rPr lang="en-US" dirty="0"/>
              <a:t>Third Level Bullet, Arial Regular, 16pt.</a:t>
            </a:r>
          </a:p>
          <a:p>
            <a:pPr lvl="2"/>
            <a:r>
              <a:rPr lang="en-US" dirty="0"/>
              <a:t>Third Level Bullet, Arial Regular, 16pt.</a:t>
            </a:r>
          </a:p>
          <a:p>
            <a:pPr lvl="2"/>
            <a:endParaRPr lang="en-US" dirty="0"/>
          </a:p>
        </p:txBody>
      </p:sp>
      <p:sp>
        <p:nvSpPr>
          <p:cNvPr id="5" name="Text Placeholder 4"/>
          <p:cNvSpPr>
            <a:spLocks noGrp="1"/>
          </p:cNvSpPr>
          <p:nvPr>
            <p:ph type="body" sz="quarter" idx="3" hasCustomPrompt="1"/>
          </p:nvPr>
        </p:nvSpPr>
        <p:spPr>
          <a:xfrm>
            <a:off x="6166140" y="1351772"/>
            <a:ext cx="5413248" cy="467220"/>
          </a:xfrm>
          <a:prstGeom prst="rect">
            <a:avLst/>
          </a:prstGeom>
        </p:spPr>
        <p:txBody>
          <a:bodyPr anchor="ctr">
            <a:normAutofit/>
          </a:bodyPr>
          <a:lstStyle>
            <a:lvl1pPr marL="0" indent="0">
              <a:buNone/>
              <a:defRPr sz="2000" b="1">
                <a:solidFill>
                  <a:schemeClr val="accent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6" name="Content Placeholder 5"/>
          <p:cNvSpPr>
            <a:spLocks noGrp="1"/>
          </p:cNvSpPr>
          <p:nvPr>
            <p:ph sz="quarter" idx="4" hasCustomPrompt="1"/>
          </p:nvPr>
        </p:nvSpPr>
        <p:spPr>
          <a:xfrm>
            <a:off x="6166140" y="1822458"/>
            <a:ext cx="5413248" cy="1673352"/>
          </a:xfrm>
          <a:prstGeom prst="rect">
            <a:avLst/>
          </a:prstGeom>
        </p:spPr>
        <p:txBody>
          <a:bodyPr>
            <a:noAutofit/>
          </a:bodyPr>
          <a:lstStyle>
            <a:lvl1pPr>
              <a:defRPr sz="2000"/>
            </a:lvl1pPr>
            <a:lvl2pPr marL="594621" indent="-239119">
              <a:defRPr sz="1800"/>
            </a:lvl2pPr>
            <a:lvl3pPr marL="835854" indent="-241234">
              <a:defRPr sz="1600"/>
            </a:lvl3pPr>
            <a:lvl4pPr marL="1077088" indent="-241234">
              <a:defRPr sz="1866"/>
            </a:lvl4pPr>
            <a:lvl5pPr>
              <a:defRPr sz="2133"/>
            </a:lvl5pPr>
            <a:lvl6pPr>
              <a:defRPr sz="2133"/>
            </a:lvl6pPr>
            <a:lvl7pPr>
              <a:defRPr sz="2133"/>
            </a:lvl7pPr>
            <a:lvl8pPr>
              <a:defRPr sz="2133"/>
            </a:lvl8pPr>
            <a:lvl9pPr>
              <a:defRPr sz="2133"/>
            </a:lvl9pPr>
          </a:lstStyle>
          <a:p>
            <a:pPr lvl="0"/>
            <a:r>
              <a:rPr lang="en-US" dirty="0"/>
              <a:t>First Level Body Text, Arial Regular, 20pt</a:t>
            </a:r>
          </a:p>
          <a:p>
            <a:pPr lvl="1"/>
            <a:r>
              <a:rPr lang="en-US" dirty="0"/>
              <a:t>Second Level Bullet, Arial Regular, 18pt.</a:t>
            </a:r>
          </a:p>
          <a:p>
            <a:pPr lvl="2"/>
            <a:r>
              <a:rPr lang="en-US" dirty="0"/>
              <a:t>Third Level Bullet, Arial Regular, 16pt.</a:t>
            </a:r>
          </a:p>
          <a:p>
            <a:pPr lvl="2"/>
            <a:r>
              <a:rPr lang="en-US" dirty="0"/>
              <a:t>Third Level Bullet, Arial Regular, 16pt.</a:t>
            </a:r>
          </a:p>
          <a:p>
            <a:pPr lvl="2"/>
            <a:endParaRPr lang="en-US" dirty="0"/>
          </a:p>
        </p:txBody>
      </p:sp>
      <p:sp>
        <p:nvSpPr>
          <p:cNvPr id="7" name="Title 1">
            <a:extLst>
              <a:ext uri="{FF2B5EF4-FFF2-40B4-BE49-F238E27FC236}">
                <a16:creationId xmlns:a16="http://schemas.microsoft.com/office/drawing/2014/main" id="{F26CE9E3-E58E-4A8B-B45E-3B5A75C5AE5E}"/>
              </a:ext>
            </a:extLst>
          </p:cNvPr>
          <p:cNvSpPr>
            <a:spLocks noGrp="1"/>
          </p:cNvSpPr>
          <p:nvPr>
            <p:ph type="title" hasCustomPrompt="1"/>
          </p:nvPr>
        </p:nvSpPr>
        <p:spPr>
          <a:xfrm>
            <a:off x="609447" y="0"/>
            <a:ext cx="10969936" cy="1216152"/>
          </a:xfrm>
        </p:spPr>
        <p:txBody>
          <a:bodyPr/>
          <a:lstStyle>
            <a:lvl1pPr>
              <a:defRPr/>
            </a:lvl1pPr>
          </a:lstStyle>
          <a:p>
            <a:r>
              <a:rPr lang="en-US" dirty="0"/>
              <a:t>Four column slide</a:t>
            </a:r>
          </a:p>
        </p:txBody>
      </p:sp>
      <p:sp>
        <p:nvSpPr>
          <p:cNvPr id="9" name="Content Placeholder 5">
            <a:extLst>
              <a:ext uri="{FF2B5EF4-FFF2-40B4-BE49-F238E27FC236}">
                <a16:creationId xmlns:a16="http://schemas.microsoft.com/office/drawing/2014/main" id="{30B83254-3283-4FBA-8784-26D5E5DEF5CE}"/>
              </a:ext>
            </a:extLst>
          </p:cNvPr>
          <p:cNvSpPr>
            <a:spLocks noGrp="1"/>
          </p:cNvSpPr>
          <p:nvPr>
            <p:ph sz="quarter" idx="11" hasCustomPrompt="1"/>
          </p:nvPr>
        </p:nvSpPr>
        <p:spPr>
          <a:xfrm>
            <a:off x="609438" y="3762463"/>
            <a:ext cx="5413248" cy="2144038"/>
          </a:xfrm>
          <a:prstGeom prst="rect">
            <a:avLst/>
          </a:prstGeom>
        </p:spPr>
        <p:txBody>
          <a:bodyPr>
            <a:noAutofit/>
          </a:bodyPr>
          <a:lstStyle>
            <a:lvl1pPr>
              <a:defRPr sz="2000"/>
            </a:lvl1pPr>
            <a:lvl2pPr marL="594621" indent="-239119">
              <a:defRPr sz="1800"/>
            </a:lvl2pPr>
            <a:lvl3pPr marL="835854" indent="-241234">
              <a:defRPr sz="1600"/>
            </a:lvl3pPr>
            <a:lvl4pPr marL="1077088" indent="-241234">
              <a:defRPr sz="1866"/>
            </a:lvl4pPr>
            <a:lvl5pPr>
              <a:defRPr sz="2133"/>
            </a:lvl5pPr>
            <a:lvl6pPr>
              <a:defRPr sz="2133"/>
            </a:lvl6pPr>
            <a:lvl7pPr>
              <a:defRPr sz="2133"/>
            </a:lvl7pPr>
            <a:lvl8pPr>
              <a:defRPr sz="2133"/>
            </a:lvl8pPr>
            <a:lvl9pPr>
              <a:defRPr sz="2133"/>
            </a:lvl9pPr>
          </a:lstStyle>
          <a:p>
            <a:pPr lvl="0"/>
            <a:r>
              <a:rPr lang="en-US" dirty="0"/>
              <a:t>First Level Body Text, Arial Regular, 20pt</a:t>
            </a:r>
          </a:p>
          <a:p>
            <a:pPr lvl="1"/>
            <a:r>
              <a:rPr lang="en-US" dirty="0"/>
              <a:t>Second Level Bullet, Arial Regular, 18pt.</a:t>
            </a:r>
          </a:p>
          <a:p>
            <a:pPr lvl="2"/>
            <a:r>
              <a:rPr lang="en-US" dirty="0"/>
              <a:t>Third Level Bullet, Arial Regular, 16pt.</a:t>
            </a:r>
          </a:p>
          <a:p>
            <a:pPr lvl="2"/>
            <a:r>
              <a:rPr lang="en-US" dirty="0"/>
              <a:t>Third Level Bullet, Arial Regular, 16pt.</a:t>
            </a:r>
          </a:p>
          <a:p>
            <a:pPr lvl="2"/>
            <a:endParaRPr lang="en-US" dirty="0"/>
          </a:p>
        </p:txBody>
      </p:sp>
      <p:sp>
        <p:nvSpPr>
          <p:cNvPr id="10" name="Footer Placeholder 4">
            <a:extLst>
              <a:ext uri="{FF2B5EF4-FFF2-40B4-BE49-F238E27FC236}">
                <a16:creationId xmlns:a16="http://schemas.microsoft.com/office/drawing/2014/main" id="{E4EEBBE7-2EFF-432F-A61B-C39C6341085B}"/>
              </a:ext>
            </a:extLst>
          </p:cNvPr>
          <p:cNvSpPr>
            <a:spLocks noGrp="1"/>
          </p:cNvSpPr>
          <p:nvPr>
            <p:ph type="ftr" sz="quarter" idx="12"/>
          </p:nvPr>
        </p:nvSpPr>
        <p:spPr>
          <a:xfrm>
            <a:off x="2621481" y="6373992"/>
            <a:ext cx="4572000" cy="219456"/>
          </a:xfrm>
          <a:prstGeom prst="rect">
            <a:avLst/>
          </a:prstGeom>
        </p:spPr>
        <p:txBody>
          <a:bodyPr vert="horz" wrap="none" lIns="0" tIns="0" rIns="0" bIns="0" rtlCol="0" anchor="ctr" anchorCtr="0"/>
          <a:lstStyle>
            <a:lvl1pPr algn="l">
              <a:defRPr sz="700">
                <a:solidFill>
                  <a:schemeClr val="bg2">
                    <a:lumMod val="75000"/>
                  </a:schemeClr>
                </a:solidFill>
              </a:defRPr>
            </a:lvl1pPr>
          </a:lstStyle>
          <a:p>
            <a:r>
              <a:rPr lang="en-US" dirty="0"/>
              <a:t>© 2019 Proofpoint. All rights reserved</a:t>
            </a:r>
          </a:p>
        </p:txBody>
      </p:sp>
      <p:sp>
        <p:nvSpPr>
          <p:cNvPr id="12" name="Content Placeholder 5">
            <a:extLst>
              <a:ext uri="{FF2B5EF4-FFF2-40B4-BE49-F238E27FC236}">
                <a16:creationId xmlns:a16="http://schemas.microsoft.com/office/drawing/2014/main" id="{8AC7D4AE-4371-4C80-A3CA-ECDA4C300EE1}"/>
              </a:ext>
            </a:extLst>
          </p:cNvPr>
          <p:cNvSpPr>
            <a:spLocks noGrp="1"/>
          </p:cNvSpPr>
          <p:nvPr>
            <p:ph sz="quarter" idx="14" hasCustomPrompt="1"/>
          </p:nvPr>
        </p:nvSpPr>
        <p:spPr>
          <a:xfrm>
            <a:off x="6166140" y="3762463"/>
            <a:ext cx="5413248" cy="2144038"/>
          </a:xfrm>
          <a:prstGeom prst="rect">
            <a:avLst/>
          </a:prstGeom>
        </p:spPr>
        <p:txBody>
          <a:bodyPr>
            <a:noAutofit/>
          </a:bodyPr>
          <a:lstStyle>
            <a:lvl1pPr>
              <a:defRPr sz="2000"/>
            </a:lvl1pPr>
            <a:lvl2pPr marL="594621" indent="-239119">
              <a:defRPr sz="1800"/>
            </a:lvl2pPr>
            <a:lvl3pPr marL="835854" indent="-241234">
              <a:defRPr sz="1600"/>
            </a:lvl3pPr>
            <a:lvl4pPr marL="1077088" indent="-241234">
              <a:defRPr sz="1866"/>
            </a:lvl4pPr>
            <a:lvl5pPr>
              <a:defRPr sz="2133"/>
            </a:lvl5pPr>
            <a:lvl6pPr>
              <a:defRPr sz="2133"/>
            </a:lvl6pPr>
            <a:lvl7pPr>
              <a:defRPr sz="2133"/>
            </a:lvl7pPr>
            <a:lvl8pPr>
              <a:defRPr sz="2133"/>
            </a:lvl8pPr>
            <a:lvl9pPr>
              <a:defRPr sz="2133"/>
            </a:lvl9pPr>
          </a:lstStyle>
          <a:p>
            <a:pPr lvl="0"/>
            <a:r>
              <a:rPr lang="en-US" dirty="0"/>
              <a:t>First Level Body Text, Arial Regular, 20pt</a:t>
            </a:r>
          </a:p>
          <a:p>
            <a:pPr lvl="1"/>
            <a:r>
              <a:rPr lang="en-US" dirty="0"/>
              <a:t>Second Level Bullet, Arial Regular, 18pt.</a:t>
            </a:r>
          </a:p>
          <a:p>
            <a:pPr lvl="2"/>
            <a:r>
              <a:rPr lang="en-US" dirty="0"/>
              <a:t>Third Level Bullet, Arial Regular, 16pt.</a:t>
            </a:r>
          </a:p>
          <a:p>
            <a:pPr lvl="2"/>
            <a:r>
              <a:rPr lang="en-US" dirty="0"/>
              <a:t>Third Level Bullet, Arial Regular, 16pt.</a:t>
            </a:r>
          </a:p>
          <a:p>
            <a:pPr lvl="2"/>
            <a:endParaRPr lang="en-US" dirty="0"/>
          </a:p>
        </p:txBody>
      </p:sp>
      <p:sp>
        <p:nvSpPr>
          <p:cNvPr id="13" name="Slide Number Placeholder 4">
            <a:extLst>
              <a:ext uri="{FF2B5EF4-FFF2-40B4-BE49-F238E27FC236}">
                <a16:creationId xmlns:a16="http://schemas.microsoft.com/office/drawing/2014/main" id="{94547468-3E1D-4F20-B1EA-B58AA02E502A}"/>
              </a:ext>
            </a:extLst>
          </p:cNvPr>
          <p:cNvSpPr>
            <a:spLocks noGrp="1"/>
          </p:cNvSpPr>
          <p:nvPr>
            <p:ph type="sldNum" sz="quarter" idx="15"/>
          </p:nvPr>
        </p:nvSpPr>
        <p:spPr>
          <a:xfrm>
            <a:off x="11274663" y="6405412"/>
            <a:ext cx="304721" cy="219456"/>
          </a:xfrm>
        </p:spPr>
        <p:txBody>
          <a:bodyPr/>
          <a:lstStyle/>
          <a:p>
            <a:fld id="{00DE720E-C72B-42F0-AD69-52D60E3C605E}" type="slidenum">
              <a:rPr/>
              <a:t>‹#›</a:t>
            </a:fld>
            <a:endParaRPr/>
          </a:p>
        </p:txBody>
      </p:sp>
    </p:spTree>
    <p:extLst>
      <p:ext uri="{BB962C8B-B14F-4D97-AF65-F5344CB8AC3E}">
        <p14:creationId xmlns:p14="http://schemas.microsoft.com/office/powerpoint/2010/main" val="38291780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ix outlined colum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B161B9D-D86C-4A71-AA6B-153CB40F3791}"/>
              </a:ext>
            </a:extLst>
          </p:cNvPr>
          <p:cNvSpPr/>
          <p:nvPr userDrawn="1"/>
        </p:nvSpPr>
        <p:spPr>
          <a:xfrm>
            <a:off x="609437" y="1351772"/>
            <a:ext cx="3520440" cy="2143903"/>
          </a:xfrm>
          <a:prstGeom prst="rect">
            <a:avLst/>
          </a:prstGeom>
          <a:noFill/>
          <a:ln w="19050">
            <a:solidFill>
              <a:schemeClr val="bg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dirty="0"/>
          </a:p>
        </p:txBody>
      </p:sp>
      <p:sp>
        <p:nvSpPr>
          <p:cNvPr id="14" name="Rectangle 13">
            <a:extLst>
              <a:ext uri="{FF2B5EF4-FFF2-40B4-BE49-F238E27FC236}">
                <a16:creationId xmlns:a16="http://schemas.microsoft.com/office/drawing/2014/main" id="{7F0A04BE-B918-4A8E-926C-03094B6A6E51}"/>
              </a:ext>
            </a:extLst>
          </p:cNvPr>
          <p:cNvSpPr/>
          <p:nvPr userDrawn="1"/>
        </p:nvSpPr>
        <p:spPr>
          <a:xfrm>
            <a:off x="4334191" y="1351772"/>
            <a:ext cx="3520440" cy="2143903"/>
          </a:xfrm>
          <a:prstGeom prst="rect">
            <a:avLst/>
          </a:prstGeom>
          <a:noFill/>
          <a:ln w="19050">
            <a:solidFill>
              <a:schemeClr val="bg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dirty="0"/>
          </a:p>
        </p:txBody>
      </p:sp>
      <p:sp>
        <p:nvSpPr>
          <p:cNvPr id="15" name="Rectangle 14">
            <a:extLst>
              <a:ext uri="{FF2B5EF4-FFF2-40B4-BE49-F238E27FC236}">
                <a16:creationId xmlns:a16="http://schemas.microsoft.com/office/drawing/2014/main" id="{77A860B5-478A-4386-B127-D801247E8062}"/>
              </a:ext>
            </a:extLst>
          </p:cNvPr>
          <p:cNvSpPr/>
          <p:nvPr userDrawn="1"/>
        </p:nvSpPr>
        <p:spPr>
          <a:xfrm>
            <a:off x="8058948" y="1351772"/>
            <a:ext cx="3520440" cy="2143903"/>
          </a:xfrm>
          <a:prstGeom prst="rect">
            <a:avLst/>
          </a:prstGeom>
          <a:noFill/>
          <a:ln w="19050">
            <a:solidFill>
              <a:schemeClr val="bg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dirty="0"/>
          </a:p>
        </p:txBody>
      </p:sp>
      <p:sp>
        <p:nvSpPr>
          <p:cNvPr id="3" name="Text Placeholder 2"/>
          <p:cNvSpPr>
            <a:spLocks noGrp="1"/>
          </p:cNvSpPr>
          <p:nvPr>
            <p:ph type="body" idx="1" hasCustomPrompt="1"/>
          </p:nvPr>
        </p:nvSpPr>
        <p:spPr>
          <a:xfrm>
            <a:off x="609438" y="1351775"/>
            <a:ext cx="3520440" cy="548928"/>
          </a:xfrm>
          <a:prstGeom prst="rect">
            <a:avLst/>
          </a:prstGeom>
          <a:noFill/>
        </p:spPr>
        <p:txBody>
          <a:bodyPr lIns="182880" rIns="182880" anchor="b">
            <a:normAutofit/>
          </a:bodyPr>
          <a:lstStyle>
            <a:lvl1pPr marL="0" indent="0" algn="ctr">
              <a:buNone/>
              <a:defRPr sz="2000" b="1">
                <a:solidFill>
                  <a:schemeClr val="accent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4" name="Content Placeholder 3"/>
          <p:cNvSpPr>
            <a:spLocks noGrp="1"/>
          </p:cNvSpPr>
          <p:nvPr>
            <p:ph sz="half" idx="2" hasCustomPrompt="1"/>
          </p:nvPr>
        </p:nvSpPr>
        <p:spPr>
          <a:xfrm>
            <a:off x="609438" y="1983069"/>
            <a:ext cx="3520440" cy="1445931"/>
          </a:xfrm>
          <a:prstGeom prst="rect">
            <a:avLst/>
          </a:prstGeom>
        </p:spPr>
        <p:txBody>
          <a:bodyPr lIns="182880" rIns="182880">
            <a:noAutofit/>
          </a:bodyPr>
          <a:lstStyle>
            <a:lvl1pPr marL="0" indent="0" algn="ctr">
              <a:buNone/>
              <a:defRPr sz="1800">
                <a:solidFill>
                  <a:schemeClr val="tx1"/>
                </a:solidFill>
              </a:defRPr>
            </a:lvl1pPr>
            <a:lvl2pPr marL="355502" indent="0">
              <a:buNone/>
              <a:defRPr sz="1800"/>
            </a:lvl2pPr>
            <a:lvl3pPr marL="594620" indent="0">
              <a:buNone/>
              <a:defRPr sz="1600"/>
            </a:lvl3pPr>
            <a:lvl4pPr marL="1077088" indent="-241234">
              <a:defRPr sz="1866"/>
            </a:lvl4pPr>
            <a:lvl5pPr>
              <a:defRPr sz="1866"/>
            </a:lvl5pPr>
            <a:lvl6pPr>
              <a:defRPr sz="2133"/>
            </a:lvl6pPr>
            <a:lvl7pPr>
              <a:defRPr sz="2133"/>
            </a:lvl7pPr>
            <a:lvl8pPr>
              <a:defRPr sz="2133"/>
            </a:lvl8pPr>
            <a:lvl9pPr>
              <a:defRPr sz="2133"/>
            </a:lvl9pPr>
          </a:lstStyle>
          <a:p>
            <a:pPr lvl="0"/>
            <a:r>
              <a:rPr lang="en-US" dirty="0"/>
              <a:t>Click to edit text</a:t>
            </a:r>
          </a:p>
        </p:txBody>
      </p:sp>
      <p:sp>
        <p:nvSpPr>
          <p:cNvPr id="5" name="Text Placeholder 4"/>
          <p:cNvSpPr>
            <a:spLocks noGrp="1"/>
          </p:cNvSpPr>
          <p:nvPr>
            <p:ph type="body" sz="quarter" idx="3" hasCustomPrompt="1"/>
          </p:nvPr>
        </p:nvSpPr>
        <p:spPr>
          <a:xfrm>
            <a:off x="4334193" y="1351772"/>
            <a:ext cx="3520440" cy="559586"/>
          </a:xfrm>
          <a:prstGeom prst="rect">
            <a:avLst/>
          </a:prstGeom>
          <a:noFill/>
        </p:spPr>
        <p:txBody>
          <a:bodyPr lIns="182880" rIns="182880" anchor="b">
            <a:normAutofit/>
          </a:bodyPr>
          <a:lstStyle>
            <a:lvl1pPr marL="0" indent="0" algn="ctr">
              <a:buNone/>
              <a:defRPr sz="2000" b="1">
                <a:solidFill>
                  <a:schemeClr val="accent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6" name="Content Placeholder 5"/>
          <p:cNvSpPr>
            <a:spLocks noGrp="1"/>
          </p:cNvSpPr>
          <p:nvPr>
            <p:ph sz="quarter" idx="4" hasCustomPrompt="1"/>
          </p:nvPr>
        </p:nvSpPr>
        <p:spPr>
          <a:xfrm>
            <a:off x="4334193" y="1983069"/>
            <a:ext cx="3520440" cy="1445931"/>
          </a:xfrm>
          <a:prstGeom prst="rect">
            <a:avLst/>
          </a:prstGeom>
        </p:spPr>
        <p:txBody>
          <a:bodyPr lIns="182880" rIns="182880">
            <a:noAutofit/>
          </a:bodyPr>
          <a:lstStyle>
            <a:lvl1pPr marL="0" indent="0" algn="ctr">
              <a:buNone/>
              <a:defRPr sz="1800">
                <a:solidFill>
                  <a:schemeClr val="tx1"/>
                </a:solidFill>
              </a:defRPr>
            </a:lvl1pPr>
            <a:lvl2pPr marL="355502" indent="0">
              <a:buNone/>
              <a:defRPr sz="1800"/>
            </a:lvl2pPr>
            <a:lvl3pPr marL="594620" indent="0">
              <a:buNone/>
              <a:defRPr sz="1600"/>
            </a:lvl3pPr>
            <a:lvl4pPr marL="1077088" indent="-241234">
              <a:defRPr sz="1866"/>
            </a:lvl4pPr>
            <a:lvl5pPr>
              <a:defRPr sz="2133"/>
            </a:lvl5pPr>
            <a:lvl6pPr>
              <a:defRPr sz="2133"/>
            </a:lvl6pPr>
            <a:lvl7pPr>
              <a:defRPr sz="2133"/>
            </a:lvl7pPr>
            <a:lvl8pPr>
              <a:defRPr sz="2133"/>
            </a:lvl8pPr>
            <a:lvl9pPr>
              <a:defRPr sz="2133"/>
            </a:lvl9pPr>
          </a:lstStyle>
          <a:p>
            <a:pPr lvl="0"/>
            <a:r>
              <a:rPr lang="en-US" dirty="0"/>
              <a:t>Click to edit text</a:t>
            </a:r>
          </a:p>
        </p:txBody>
      </p:sp>
      <p:sp>
        <p:nvSpPr>
          <p:cNvPr id="7" name="Title 1">
            <a:extLst>
              <a:ext uri="{FF2B5EF4-FFF2-40B4-BE49-F238E27FC236}">
                <a16:creationId xmlns:a16="http://schemas.microsoft.com/office/drawing/2014/main" id="{F26CE9E3-E58E-4A8B-B45E-3B5A75C5AE5E}"/>
              </a:ext>
            </a:extLst>
          </p:cNvPr>
          <p:cNvSpPr>
            <a:spLocks noGrp="1"/>
          </p:cNvSpPr>
          <p:nvPr>
            <p:ph type="title" hasCustomPrompt="1"/>
          </p:nvPr>
        </p:nvSpPr>
        <p:spPr>
          <a:xfrm>
            <a:off x="609447" y="0"/>
            <a:ext cx="10969936" cy="1216152"/>
          </a:xfrm>
        </p:spPr>
        <p:txBody>
          <a:bodyPr/>
          <a:lstStyle>
            <a:lvl1pPr>
              <a:defRPr/>
            </a:lvl1pPr>
          </a:lstStyle>
          <a:p>
            <a:r>
              <a:rPr lang="en-US" dirty="0"/>
              <a:t>Four column slide</a:t>
            </a:r>
          </a:p>
        </p:txBody>
      </p:sp>
      <p:sp>
        <p:nvSpPr>
          <p:cNvPr id="8" name="Text Placeholder 4">
            <a:extLst>
              <a:ext uri="{FF2B5EF4-FFF2-40B4-BE49-F238E27FC236}">
                <a16:creationId xmlns:a16="http://schemas.microsoft.com/office/drawing/2014/main" id="{F197DA8B-FBE5-4C9F-BE69-83F9A8576911}"/>
              </a:ext>
            </a:extLst>
          </p:cNvPr>
          <p:cNvSpPr>
            <a:spLocks noGrp="1"/>
          </p:cNvSpPr>
          <p:nvPr>
            <p:ph type="body" sz="quarter" idx="10" hasCustomPrompt="1"/>
          </p:nvPr>
        </p:nvSpPr>
        <p:spPr>
          <a:xfrm>
            <a:off x="8058952" y="1351772"/>
            <a:ext cx="3520440" cy="559586"/>
          </a:xfrm>
          <a:prstGeom prst="rect">
            <a:avLst/>
          </a:prstGeom>
          <a:noFill/>
        </p:spPr>
        <p:txBody>
          <a:bodyPr lIns="182880" rIns="182880" anchor="b">
            <a:normAutofit/>
          </a:bodyPr>
          <a:lstStyle>
            <a:lvl1pPr marL="0" indent="0" algn="ctr">
              <a:buNone/>
              <a:defRPr sz="2000" b="1">
                <a:solidFill>
                  <a:schemeClr val="accent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9" name="Content Placeholder 5">
            <a:extLst>
              <a:ext uri="{FF2B5EF4-FFF2-40B4-BE49-F238E27FC236}">
                <a16:creationId xmlns:a16="http://schemas.microsoft.com/office/drawing/2014/main" id="{30B83254-3283-4FBA-8784-26D5E5DEF5CE}"/>
              </a:ext>
            </a:extLst>
          </p:cNvPr>
          <p:cNvSpPr>
            <a:spLocks noGrp="1"/>
          </p:cNvSpPr>
          <p:nvPr>
            <p:ph sz="quarter" idx="11" hasCustomPrompt="1"/>
          </p:nvPr>
        </p:nvSpPr>
        <p:spPr>
          <a:xfrm>
            <a:off x="8058952" y="1983069"/>
            <a:ext cx="3520440" cy="1445931"/>
          </a:xfrm>
          <a:prstGeom prst="rect">
            <a:avLst/>
          </a:prstGeom>
        </p:spPr>
        <p:txBody>
          <a:bodyPr lIns="182880" rIns="182880">
            <a:noAutofit/>
          </a:bodyPr>
          <a:lstStyle>
            <a:lvl1pPr marL="0" indent="0" algn="ctr">
              <a:buNone/>
              <a:defRPr sz="1800">
                <a:solidFill>
                  <a:schemeClr val="tx1"/>
                </a:solidFill>
              </a:defRPr>
            </a:lvl1pPr>
            <a:lvl2pPr marL="355502" indent="0">
              <a:buNone/>
              <a:defRPr sz="1800"/>
            </a:lvl2pPr>
            <a:lvl3pPr marL="594620" indent="0">
              <a:buNone/>
              <a:defRPr sz="1600"/>
            </a:lvl3pPr>
            <a:lvl4pPr marL="1077088" indent="-241234">
              <a:defRPr sz="1866"/>
            </a:lvl4pPr>
            <a:lvl5pPr>
              <a:defRPr sz="2133"/>
            </a:lvl5pPr>
            <a:lvl6pPr>
              <a:defRPr sz="2133"/>
            </a:lvl6pPr>
            <a:lvl7pPr>
              <a:defRPr sz="2133"/>
            </a:lvl7pPr>
            <a:lvl8pPr>
              <a:defRPr sz="2133"/>
            </a:lvl8pPr>
            <a:lvl9pPr>
              <a:defRPr sz="2133"/>
            </a:lvl9pPr>
          </a:lstStyle>
          <a:p>
            <a:pPr lvl="0"/>
            <a:r>
              <a:rPr lang="en-US" dirty="0"/>
              <a:t>Click to edit text</a:t>
            </a:r>
          </a:p>
        </p:txBody>
      </p:sp>
      <p:sp>
        <p:nvSpPr>
          <p:cNvPr id="10" name="Footer Placeholder 4">
            <a:extLst>
              <a:ext uri="{FF2B5EF4-FFF2-40B4-BE49-F238E27FC236}">
                <a16:creationId xmlns:a16="http://schemas.microsoft.com/office/drawing/2014/main" id="{E5D428D4-815E-408E-A6D3-82ACC0C2EF30}"/>
              </a:ext>
            </a:extLst>
          </p:cNvPr>
          <p:cNvSpPr>
            <a:spLocks noGrp="1"/>
          </p:cNvSpPr>
          <p:nvPr>
            <p:ph type="ftr" sz="quarter" idx="12"/>
          </p:nvPr>
        </p:nvSpPr>
        <p:spPr>
          <a:xfrm>
            <a:off x="2621481" y="6373992"/>
            <a:ext cx="4572000" cy="219456"/>
          </a:xfrm>
          <a:prstGeom prst="rect">
            <a:avLst/>
          </a:prstGeom>
        </p:spPr>
        <p:txBody>
          <a:bodyPr vert="horz" wrap="none" lIns="0" tIns="0" rIns="0" bIns="0" rtlCol="0" anchor="ctr" anchorCtr="0"/>
          <a:lstStyle>
            <a:lvl1pPr algn="l">
              <a:defRPr sz="700">
                <a:solidFill>
                  <a:schemeClr val="bg2">
                    <a:lumMod val="75000"/>
                  </a:schemeClr>
                </a:solidFill>
              </a:defRPr>
            </a:lvl1pPr>
          </a:lstStyle>
          <a:p>
            <a:r>
              <a:rPr lang="en-US" dirty="0"/>
              <a:t>© 2019 Proofpoint. All rights reserved</a:t>
            </a:r>
          </a:p>
        </p:txBody>
      </p:sp>
      <p:sp>
        <p:nvSpPr>
          <p:cNvPr id="13" name="Slide Number Placeholder 4">
            <a:extLst>
              <a:ext uri="{FF2B5EF4-FFF2-40B4-BE49-F238E27FC236}">
                <a16:creationId xmlns:a16="http://schemas.microsoft.com/office/drawing/2014/main" id="{DE23BAA0-0955-4A70-9F4D-CD44EA1FD834}"/>
              </a:ext>
            </a:extLst>
          </p:cNvPr>
          <p:cNvSpPr>
            <a:spLocks noGrp="1"/>
          </p:cNvSpPr>
          <p:nvPr>
            <p:ph type="sldNum" sz="quarter" idx="15"/>
          </p:nvPr>
        </p:nvSpPr>
        <p:spPr>
          <a:xfrm>
            <a:off x="11274663" y="6405412"/>
            <a:ext cx="304721" cy="219456"/>
          </a:xfrm>
        </p:spPr>
        <p:txBody>
          <a:bodyPr/>
          <a:lstStyle/>
          <a:p>
            <a:fld id="{00DE720E-C72B-42F0-AD69-52D60E3C605E}" type="slidenum">
              <a:rPr/>
              <a:t>‹#›</a:t>
            </a:fld>
            <a:endParaRPr/>
          </a:p>
        </p:txBody>
      </p:sp>
      <p:sp>
        <p:nvSpPr>
          <p:cNvPr id="17" name="Rectangle 16">
            <a:extLst>
              <a:ext uri="{FF2B5EF4-FFF2-40B4-BE49-F238E27FC236}">
                <a16:creationId xmlns:a16="http://schemas.microsoft.com/office/drawing/2014/main" id="{4A159A6C-6998-4DDE-B0F9-F934FF12BBA6}"/>
              </a:ext>
            </a:extLst>
          </p:cNvPr>
          <p:cNvSpPr/>
          <p:nvPr userDrawn="1"/>
        </p:nvSpPr>
        <p:spPr>
          <a:xfrm>
            <a:off x="609437" y="3621752"/>
            <a:ext cx="3520440" cy="2143903"/>
          </a:xfrm>
          <a:prstGeom prst="rect">
            <a:avLst/>
          </a:prstGeom>
          <a:noFill/>
          <a:ln w="19050">
            <a:solidFill>
              <a:schemeClr val="bg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dirty="0"/>
          </a:p>
        </p:txBody>
      </p:sp>
      <p:sp>
        <p:nvSpPr>
          <p:cNvPr id="18" name="Rectangle 17">
            <a:extLst>
              <a:ext uri="{FF2B5EF4-FFF2-40B4-BE49-F238E27FC236}">
                <a16:creationId xmlns:a16="http://schemas.microsoft.com/office/drawing/2014/main" id="{15AF39B5-D5FB-48B2-9BE3-BD480F1A7295}"/>
              </a:ext>
            </a:extLst>
          </p:cNvPr>
          <p:cNvSpPr/>
          <p:nvPr userDrawn="1"/>
        </p:nvSpPr>
        <p:spPr>
          <a:xfrm>
            <a:off x="4334191" y="3621752"/>
            <a:ext cx="3520440" cy="2143903"/>
          </a:xfrm>
          <a:prstGeom prst="rect">
            <a:avLst/>
          </a:prstGeom>
          <a:noFill/>
          <a:ln w="19050">
            <a:solidFill>
              <a:schemeClr val="bg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dirty="0"/>
          </a:p>
        </p:txBody>
      </p:sp>
      <p:sp>
        <p:nvSpPr>
          <p:cNvPr id="19" name="Rectangle 18">
            <a:extLst>
              <a:ext uri="{FF2B5EF4-FFF2-40B4-BE49-F238E27FC236}">
                <a16:creationId xmlns:a16="http://schemas.microsoft.com/office/drawing/2014/main" id="{84976756-FD81-4353-B3AA-874DE6706E9D}"/>
              </a:ext>
            </a:extLst>
          </p:cNvPr>
          <p:cNvSpPr/>
          <p:nvPr userDrawn="1"/>
        </p:nvSpPr>
        <p:spPr>
          <a:xfrm>
            <a:off x="8058948" y="3621752"/>
            <a:ext cx="3520440" cy="2143903"/>
          </a:xfrm>
          <a:prstGeom prst="rect">
            <a:avLst/>
          </a:prstGeom>
          <a:noFill/>
          <a:ln w="19050">
            <a:solidFill>
              <a:schemeClr val="bg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dirty="0"/>
          </a:p>
        </p:txBody>
      </p:sp>
      <p:sp>
        <p:nvSpPr>
          <p:cNvPr id="21" name="Text Placeholder 2">
            <a:extLst>
              <a:ext uri="{FF2B5EF4-FFF2-40B4-BE49-F238E27FC236}">
                <a16:creationId xmlns:a16="http://schemas.microsoft.com/office/drawing/2014/main" id="{75408FE2-845C-4072-8D7D-55FFBEA4F92F}"/>
              </a:ext>
            </a:extLst>
          </p:cNvPr>
          <p:cNvSpPr>
            <a:spLocks noGrp="1"/>
          </p:cNvSpPr>
          <p:nvPr>
            <p:ph type="body" idx="16" hasCustomPrompt="1"/>
          </p:nvPr>
        </p:nvSpPr>
        <p:spPr>
          <a:xfrm>
            <a:off x="609438" y="3621755"/>
            <a:ext cx="3520440" cy="548928"/>
          </a:xfrm>
          <a:prstGeom prst="rect">
            <a:avLst/>
          </a:prstGeom>
          <a:noFill/>
        </p:spPr>
        <p:txBody>
          <a:bodyPr lIns="182880" rIns="182880" anchor="b">
            <a:normAutofit/>
          </a:bodyPr>
          <a:lstStyle>
            <a:lvl1pPr marL="0" indent="0" algn="ctr">
              <a:buNone/>
              <a:defRPr sz="2000" b="1">
                <a:solidFill>
                  <a:schemeClr val="accent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22" name="Content Placeholder 3">
            <a:extLst>
              <a:ext uri="{FF2B5EF4-FFF2-40B4-BE49-F238E27FC236}">
                <a16:creationId xmlns:a16="http://schemas.microsoft.com/office/drawing/2014/main" id="{A1428EBE-EFFF-43FA-B5F7-2A0E5C808A63}"/>
              </a:ext>
            </a:extLst>
          </p:cNvPr>
          <p:cNvSpPr>
            <a:spLocks noGrp="1"/>
          </p:cNvSpPr>
          <p:nvPr>
            <p:ph sz="half" idx="17" hasCustomPrompt="1"/>
          </p:nvPr>
        </p:nvSpPr>
        <p:spPr>
          <a:xfrm>
            <a:off x="609438" y="4253049"/>
            <a:ext cx="3520440" cy="1445931"/>
          </a:xfrm>
          <a:prstGeom prst="rect">
            <a:avLst/>
          </a:prstGeom>
        </p:spPr>
        <p:txBody>
          <a:bodyPr lIns="182880" rIns="182880">
            <a:noAutofit/>
          </a:bodyPr>
          <a:lstStyle>
            <a:lvl1pPr marL="0" indent="0" algn="ctr">
              <a:buNone/>
              <a:defRPr sz="1800">
                <a:solidFill>
                  <a:schemeClr val="tx1"/>
                </a:solidFill>
              </a:defRPr>
            </a:lvl1pPr>
            <a:lvl2pPr marL="355502" indent="0">
              <a:buNone/>
              <a:defRPr sz="1800"/>
            </a:lvl2pPr>
            <a:lvl3pPr marL="594620" indent="0">
              <a:buNone/>
              <a:defRPr sz="1600"/>
            </a:lvl3pPr>
            <a:lvl4pPr marL="1077088" indent="-241234">
              <a:defRPr sz="1866"/>
            </a:lvl4pPr>
            <a:lvl5pPr>
              <a:defRPr sz="1866"/>
            </a:lvl5pPr>
            <a:lvl6pPr>
              <a:defRPr sz="2133"/>
            </a:lvl6pPr>
            <a:lvl7pPr>
              <a:defRPr sz="2133"/>
            </a:lvl7pPr>
            <a:lvl8pPr>
              <a:defRPr sz="2133"/>
            </a:lvl8pPr>
            <a:lvl9pPr>
              <a:defRPr sz="2133"/>
            </a:lvl9pPr>
          </a:lstStyle>
          <a:p>
            <a:pPr lvl="0"/>
            <a:r>
              <a:rPr lang="en-US" dirty="0"/>
              <a:t>Click to edit text</a:t>
            </a:r>
          </a:p>
        </p:txBody>
      </p:sp>
      <p:sp>
        <p:nvSpPr>
          <p:cNvPr id="23" name="Text Placeholder 4">
            <a:extLst>
              <a:ext uri="{FF2B5EF4-FFF2-40B4-BE49-F238E27FC236}">
                <a16:creationId xmlns:a16="http://schemas.microsoft.com/office/drawing/2014/main" id="{F878094F-9716-4A14-B225-8CC4B19CF5AA}"/>
              </a:ext>
            </a:extLst>
          </p:cNvPr>
          <p:cNvSpPr>
            <a:spLocks noGrp="1"/>
          </p:cNvSpPr>
          <p:nvPr>
            <p:ph type="body" sz="quarter" idx="18" hasCustomPrompt="1"/>
          </p:nvPr>
        </p:nvSpPr>
        <p:spPr>
          <a:xfrm>
            <a:off x="4334193" y="3621752"/>
            <a:ext cx="3520440" cy="559586"/>
          </a:xfrm>
          <a:prstGeom prst="rect">
            <a:avLst/>
          </a:prstGeom>
          <a:noFill/>
        </p:spPr>
        <p:txBody>
          <a:bodyPr lIns="182880" rIns="182880" anchor="b">
            <a:normAutofit/>
          </a:bodyPr>
          <a:lstStyle>
            <a:lvl1pPr marL="0" indent="0" algn="ctr">
              <a:buNone/>
              <a:defRPr sz="2000" b="1">
                <a:solidFill>
                  <a:schemeClr val="accent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24" name="Content Placeholder 5">
            <a:extLst>
              <a:ext uri="{FF2B5EF4-FFF2-40B4-BE49-F238E27FC236}">
                <a16:creationId xmlns:a16="http://schemas.microsoft.com/office/drawing/2014/main" id="{446107A2-AE88-4CBE-9F0E-82F9CBF1A83E}"/>
              </a:ext>
            </a:extLst>
          </p:cNvPr>
          <p:cNvSpPr>
            <a:spLocks noGrp="1"/>
          </p:cNvSpPr>
          <p:nvPr>
            <p:ph sz="quarter" idx="19" hasCustomPrompt="1"/>
          </p:nvPr>
        </p:nvSpPr>
        <p:spPr>
          <a:xfrm>
            <a:off x="4334193" y="4253049"/>
            <a:ext cx="3520440" cy="1445931"/>
          </a:xfrm>
          <a:prstGeom prst="rect">
            <a:avLst/>
          </a:prstGeom>
        </p:spPr>
        <p:txBody>
          <a:bodyPr lIns="182880" rIns="182880">
            <a:noAutofit/>
          </a:bodyPr>
          <a:lstStyle>
            <a:lvl1pPr marL="0" indent="0" algn="ctr">
              <a:buNone/>
              <a:defRPr sz="1800">
                <a:solidFill>
                  <a:schemeClr val="tx1"/>
                </a:solidFill>
              </a:defRPr>
            </a:lvl1pPr>
            <a:lvl2pPr marL="355502" indent="0">
              <a:buNone/>
              <a:defRPr sz="1800"/>
            </a:lvl2pPr>
            <a:lvl3pPr marL="594620" indent="0">
              <a:buNone/>
              <a:defRPr sz="1600"/>
            </a:lvl3pPr>
            <a:lvl4pPr marL="1077088" indent="-241234">
              <a:defRPr sz="1866"/>
            </a:lvl4pPr>
            <a:lvl5pPr>
              <a:defRPr sz="2133"/>
            </a:lvl5pPr>
            <a:lvl6pPr>
              <a:defRPr sz="2133"/>
            </a:lvl6pPr>
            <a:lvl7pPr>
              <a:defRPr sz="2133"/>
            </a:lvl7pPr>
            <a:lvl8pPr>
              <a:defRPr sz="2133"/>
            </a:lvl8pPr>
            <a:lvl9pPr>
              <a:defRPr sz="2133"/>
            </a:lvl9pPr>
          </a:lstStyle>
          <a:p>
            <a:pPr lvl="0"/>
            <a:r>
              <a:rPr lang="en-US" dirty="0"/>
              <a:t>Click to edit text</a:t>
            </a:r>
          </a:p>
        </p:txBody>
      </p:sp>
      <p:sp>
        <p:nvSpPr>
          <p:cNvPr id="25" name="Text Placeholder 4">
            <a:extLst>
              <a:ext uri="{FF2B5EF4-FFF2-40B4-BE49-F238E27FC236}">
                <a16:creationId xmlns:a16="http://schemas.microsoft.com/office/drawing/2014/main" id="{08F13BF8-79EC-44AF-8995-853817E615D4}"/>
              </a:ext>
            </a:extLst>
          </p:cNvPr>
          <p:cNvSpPr>
            <a:spLocks noGrp="1"/>
          </p:cNvSpPr>
          <p:nvPr>
            <p:ph type="body" sz="quarter" idx="20" hasCustomPrompt="1"/>
          </p:nvPr>
        </p:nvSpPr>
        <p:spPr>
          <a:xfrm>
            <a:off x="8058952" y="3621752"/>
            <a:ext cx="3520440" cy="559586"/>
          </a:xfrm>
          <a:prstGeom prst="rect">
            <a:avLst/>
          </a:prstGeom>
          <a:noFill/>
        </p:spPr>
        <p:txBody>
          <a:bodyPr lIns="182880" rIns="182880" anchor="b">
            <a:normAutofit/>
          </a:bodyPr>
          <a:lstStyle>
            <a:lvl1pPr marL="0" indent="0" algn="ctr">
              <a:buNone/>
              <a:defRPr sz="2000" b="1">
                <a:solidFill>
                  <a:schemeClr val="accent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26" name="Content Placeholder 5">
            <a:extLst>
              <a:ext uri="{FF2B5EF4-FFF2-40B4-BE49-F238E27FC236}">
                <a16:creationId xmlns:a16="http://schemas.microsoft.com/office/drawing/2014/main" id="{5B29E39C-B1AF-4352-8BBB-8F2FCB1AEEBC}"/>
              </a:ext>
            </a:extLst>
          </p:cNvPr>
          <p:cNvSpPr>
            <a:spLocks noGrp="1"/>
          </p:cNvSpPr>
          <p:nvPr>
            <p:ph sz="quarter" idx="21" hasCustomPrompt="1"/>
          </p:nvPr>
        </p:nvSpPr>
        <p:spPr>
          <a:xfrm>
            <a:off x="8058952" y="4253049"/>
            <a:ext cx="3520440" cy="1445931"/>
          </a:xfrm>
          <a:prstGeom prst="rect">
            <a:avLst/>
          </a:prstGeom>
        </p:spPr>
        <p:txBody>
          <a:bodyPr lIns="182880" rIns="182880">
            <a:noAutofit/>
          </a:bodyPr>
          <a:lstStyle>
            <a:lvl1pPr marL="0" indent="0" algn="ctr">
              <a:buNone/>
              <a:defRPr sz="1800">
                <a:solidFill>
                  <a:schemeClr val="tx1"/>
                </a:solidFill>
              </a:defRPr>
            </a:lvl1pPr>
            <a:lvl2pPr marL="355502" indent="0">
              <a:buNone/>
              <a:defRPr sz="1800"/>
            </a:lvl2pPr>
            <a:lvl3pPr marL="594620" indent="0">
              <a:buNone/>
              <a:defRPr sz="1600"/>
            </a:lvl3pPr>
            <a:lvl4pPr marL="1077088" indent="-241234">
              <a:defRPr sz="1866"/>
            </a:lvl4pPr>
            <a:lvl5pPr>
              <a:defRPr sz="2133"/>
            </a:lvl5pPr>
            <a:lvl6pPr>
              <a:defRPr sz="2133"/>
            </a:lvl6pPr>
            <a:lvl7pPr>
              <a:defRPr sz="2133"/>
            </a:lvl7pPr>
            <a:lvl8pPr>
              <a:defRPr sz="2133"/>
            </a:lvl8pPr>
            <a:lvl9pPr>
              <a:defRPr sz="2133"/>
            </a:lvl9pPr>
          </a:lstStyle>
          <a:p>
            <a:pPr lvl="0"/>
            <a:r>
              <a:rPr lang="en-US" dirty="0"/>
              <a:t>Click to edit text</a:t>
            </a:r>
          </a:p>
        </p:txBody>
      </p:sp>
    </p:spTree>
    <p:extLst>
      <p:ext uri="{BB962C8B-B14F-4D97-AF65-F5344CB8AC3E}">
        <p14:creationId xmlns:p14="http://schemas.microsoft.com/office/powerpoint/2010/main" val="37206040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Eight outlined colum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B161B9D-D86C-4A71-AA6B-153CB40F3791}"/>
              </a:ext>
            </a:extLst>
          </p:cNvPr>
          <p:cNvSpPr/>
          <p:nvPr userDrawn="1"/>
        </p:nvSpPr>
        <p:spPr>
          <a:xfrm>
            <a:off x="609438" y="1351772"/>
            <a:ext cx="2651759" cy="2143903"/>
          </a:xfrm>
          <a:prstGeom prst="rect">
            <a:avLst/>
          </a:prstGeom>
          <a:noFill/>
          <a:ln w="19050">
            <a:solidFill>
              <a:schemeClr val="bg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dirty="0"/>
          </a:p>
        </p:txBody>
      </p:sp>
      <p:sp>
        <p:nvSpPr>
          <p:cNvPr id="14" name="Rectangle 13">
            <a:extLst>
              <a:ext uri="{FF2B5EF4-FFF2-40B4-BE49-F238E27FC236}">
                <a16:creationId xmlns:a16="http://schemas.microsoft.com/office/drawing/2014/main" id="{7F0A04BE-B918-4A8E-926C-03094B6A6E51}"/>
              </a:ext>
            </a:extLst>
          </p:cNvPr>
          <p:cNvSpPr/>
          <p:nvPr userDrawn="1"/>
        </p:nvSpPr>
        <p:spPr>
          <a:xfrm>
            <a:off x="3382167" y="1351772"/>
            <a:ext cx="2651759" cy="2143903"/>
          </a:xfrm>
          <a:prstGeom prst="rect">
            <a:avLst/>
          </a:prstGeom>
          <a:noFill/>
          <a:ln w="19050">
            <a:solidFill>
              <a:schemeClr val="bg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dirty="0"/>
          </a:p>
        </p:txBody>
      </p:sp>
      <p:sp>
        <p:nvSpPr>
          <p:cNvPr id="15" name="Rectangle 14">
            <a:extLst>
              <a:ext uri="{FF2B5EF4-FFF2-40B4-BE49-F238E27FC236}">
                <a16:creationId xmlns:a16="http://schemas.microsoft.com/office/drawing/2014/main" id="{77A860B5-478A-4386-B127-D801247E8062}"/>
              </a:ext>
            </a:extLst>
          </p:cNvPr>
          <p:cNvSpPr/>
          <p:nvPr userDrawn="1"/>
        </p:nvSpPr>
        <p:spPr>
          <a:xfrm>
            <a:off x="6154895" y="1351772"/>
            <a:ext cx="2651759" cy="2143903"/>
          </a:xfrm>
          <a:prstGeom prst="rect">
            <a:avLst/>
          </a:prstGeom>
          <a:noFill/>
          <a:ln w="19050">
            <a:solidFill>
              <a:schemeClr val="bg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dirty="0"/>
          </a:p>
        </p:txBody>
      </p:sp>
      <p:sp>
        <p:nvSpPr>
          <p:cNvPr id="16" name="Rectangle 15">
            <a:extLst>
              <a:ext uri="{FF2B5EF4-FFF2-40B4-BE49-F238E27FC236}">
                <a16:creationId xmlns:a16="http://schemas.microsoft.com/office/drawing/2014/main" id="{88B23B83-10AF-4C04-87A1-603EC5D3FD61}"/>
              </a:ext>
            </a:extLst>
          </p:cNvPr>
          <p:cNvSpPr/>
          <p:nvPr userDrawn="1"/>
        </p:nvSpPr>
        <p:spPr>
          <a:xfrm>
            <a:off x="8927624" y="1351772"/>
            <a:ext cx="2651759" cy="2143903"/>
          </a:xfrm>
          <a:prstGeom prst="rect">
            <a:avLst/>
          </a:prstGeom>
          <a:noFill/>
          <a:ln w="19050">
            <a:solidFill>
              <a:schemeClr val="bg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dirty="0"/>
          </a:p>
        </p:txBody>
      </p:sp>
      <p:sp>
        <p:nvSpPr>
          <p:cNvPr id="3" name="Text Placeholder 2"/>
          <p:cNvSpPr>
            <a:spLocks noGrp="1"/>
          </p:cNvSpPr>
          <p:nvPr>
            <p:ph type="body" idx="1" hasCustomPrompt="1"/>
          </p:nvPr>
        </p:nvSpPr>
        <p:spPr>
          <a:xfrm>
            <a:off x="609438" y="1351775"/>
            <a:ext cx="2651760" cy="548928"/>
          </a:xfrm>
          <a:prstGeom prst="rect">
            <a:avLst/>
          </a:prstGeom>
          <a:noFill/>
        </p:spPr>
        <p:txBody>
          <a:bodyPr lIns="182880" rIns="182880" anchor="b">
            <a:normAutofit/>
          </a:bodyPr>
          <a:lstStyle>
            <a:lvl1pPr marL="0" indent="0" algn="ctr">
              <a:buNone/>
              <a:defRPr sz="2000" b="1">
                <a:solidFill>
                  <a:schemeClr val="accent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4" name="Content Placeholder 3"/>
          <p:cNvSpPr>
            <a:spLocks noGrp="1"/>
          </p:cNvSpPr>
          <p:nvPr>
            <p:ph sz="half" idx="2" hasCustomPrompt="1"/>
          </p:nvPr>
        </p:nvSpPr>
        <p:spPr>
          <a:xfrm>
            <a:off x="609438" y="1983069"/>
            <a:ext cx="2651760" cy="1445931"/>
          </a:xfrm>
          <a:prstGeom prst="rect">
            <a:avLst/>
          </a:prstGeom>
        </p:spPr>
        <p:txBody>
          <a:bodyPr lIns="182880" rIns="182880">
            <a:noAutofit/>
          </a:bodyPr>
          <a:lstStyle>
            <a:lvl1pPr marL="0" indent="0" algn="ctr">
              <a:buNone/>
              <a:defRPr sz="1800">
                <a:solidFill>
                  <a:schemeClr val="tx1"/>
                </a:solidFill>
              </a:defRPr>
            </a:lvl1pPr>
            <a:lvl2pPr marL="355502" indent="0">
              <a:buNone/>
              <a:defRPr sz="1800"/>
            </a:lvl2pPr>
            <a:lvl3pPr marL="594620" indent="0">
              <a:buNone/>
              <a:defRPr sz="1600"/>
            </a:lvl3pPr>
            <a:lvl4pPr marL="1077088" indent="-241234">
              <a:defRPr sz="1866"/>
            </a:lvl4pPr>
            <a:lvl5pPr>
              <a:defRPr sz="1866"/>
            </a:lvl5pPr>
            <a:lvl6pPr>
              <a:defRPr sz="2133"/>
            </a:lvl6pPr>
            <a:lvl7pPr>
              <a:defRPr sz="2133"/>
            </a:lvl7pPr>
            <a:lvl8pPr>
              <a:defRPr sz="2133"/>
            </a:lvl8pPr>
            <a:lvl9pPr>
              <a:defRPr sz="2133"/>
            </a:lvl9pPr>
          </a:lstStyle>
          <a:p>
            <a:pPr lvl="0"/>
            <a:r>
              <a:rPr lang="en-US" dirty="0"/>
              <a:t>Click to edit text</a:t>
            </a:r>
          </a:p>
        </p:txBody>
      </p:sp>
      <p:sp>
        <p:nvSpPr>
          <p:cNvPr id="5" name="Text Placeholder 4"/>
          <p:cNvSpPr>
            <a:spLocks noGrp="1"/>
          </p:cNvSpPr>
          <p:nvPr>
            <p:ph type="body" sz="quarter" idx="3" hasCustomPrompt="1"/>
          </p:nvPr>
        </p:nvSpPr>
        <p:spPr>
          <a:xfrm>
            <a:off x="3382168" y="1351772"/>
            <a:ext cx="2651760" cy="559586"/>
          </a:xfrm>
          <a:prstGeom prst="rect">
            <a:avLst/>
          </a:prstGeom>
          <a:noFill/>
        </p:spPr>
        <p:txBody>
          <a:bodyPr lIns="182880" rIns="182880" anchor="b">
            <a:normAutofit/>
          </a:bodyPr>
          <a:lstStyle>
            <a:lvl1pPr marL="0" indent="0" algn="ctr">
              <a:buNone/>
              <a:defRPr sz="2000" b="1">
                <a:solidFill>
                  <a:schemeClr val="accent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6" name="Content Placeholder 5"/>
          <p:cNvSpPr>
            <a:spLocks noGrp="1"/>
          </p:cNvSpPr>
          <p:nvPr>
            <p:ph sz="quarter" idx="4" hasCustomPrompt="1"/>
          </p:nvPr>
        </p:nvSpPr>
        <p:spPr>
          <a:xfrm>
            <a:off x="3382168" y="1983069"/>
            <a:ext cx="2651760" cy="1445931"/>
          </a:xfrm>
          <a:prstGeom prst="rect">
            <a:avLst/>
          </a:prstGeom>
        </p:spPr>
        <p:txBody>
          <a:bodyPr lIns="182880" rIns="182880">
            <a:noAutofit/>
          </a:bodyPr>
          <a:lstStyle>
            <a:lvl1pPr marL="0" indent="0" algn="ctr">
              <a:buNone/>
              <a:defRPr sz="1800">
                <a:solidFill>
                  <a:schemeClr val="tx1"/>
                </a:solidFill>
              </a:defRPr>
            </a:lvl1pPr>
            <a:lvl2pPr marL="355502" indent="0">
              <a:buNone/>
              <a:defRPr sz="1800"/>
            </a:lvl2pPr>
            <a:lvl3pPr marL="594620" indent="0">
              <a:buNone/>
              <a:defRPr sz="1600"/>
            </a:lvl3pPr>
            <a:lvl4pPr marL="1077088" indent="-241234">
              <a:defRPr sz="1866"/>
            </a:lvl4pPr>
            <a:lvl5pPr>
              <a:defRPr sz="2133"/>
            </a:lvl5pPr>
            <a:lvl6pPr>
              <a:defRPr sz="2133"/>
            </a:lvl6pPr>
            <a:lvl7pPr>
              <a:defRPr sz="2133"/>
            </a:lvl7pPr>
            <a:lvl8pPr>
              <a:defRPr sz="2133"/>
            </a:lvl8pPr>
            <a:lvl9pPr>
              <a:defRPr sz="2133"/>
            </a:lvl9pPr>
          </a:lstStyle>
          <a:p>
            <a:pPr lvl="0"/>
            <a:r>
              <a:rPr lang="en-US" dirty="0"/>
              <a:t>Click to edit text</a:t>
            </a:r>
          </a:p>
        </p:txBody>
      </p:sp>
      <p:sp>
        <p:nvSpPr>
          <p:cNvPr id="7" name="Title 1">
            <a:extLst>
              <a:ext uri="{FF2B5EF4-FFF2-40B4-BE49-F238E27FC236}">
                <a16:creationId xmlns:a16="http://schemas.microsoft.com/office/drawing/2014/main" id="{F26CE9E3-E58E-4A8B-B45E-3B5A75C5AE5E}"/>
              </a:ext>
            </a:extLst>
          </p:cNvPr>
          <p:cNvSpPr>
            <a:spLocks noGrp="1"/>
          </p:cNvSpPr>
          <p:nvPr>
            <p:ph type="title" hasCustomPrompt="1"/>
          </p:nvPr>
        </p:nvSpPr>
        <p:spPr>
          <a:xfrm>
            <a:off x="609447" y="0"/>
            <a:ext cx="10969936" cy="1216152"/>
          </a:xfrm>
        </p:spPr>
        <p:txBody>
          <a:bodyPr/>
          <a:lstStyle>
            <a:lvl1pPr>
              <a:defRPr/>
            </a:lvl1pPr>
          </a:lstStyle>
          <a:p>
            <a:r>
              <a:rPr lang="en-US" dirty="0"/>
              <a:t>Four column slide</a:t>
            </a:r>
          </a:p>
        </p:txBody>
      </p:sp>
      <p:sp>
        <p:nvSpPr>
          <p:cNvPr id="8" name="Text Placeholder 4">
            <a:extLst>
              <a:ext uri="{FF2B5EF4-FFF2-40B4-BE49-F238E27FC236}">
                <a16:creationId xmlns:a16="http://schemas.microsoft.com/office/drawing/2014/main" id="{F197DA8B-FBE5-4C9F-BE69-83F9A8576911}"/>
              </a:ext>
            </a:extLst>
          </p:cNvPr>
          <p:cNvSpPr>
            <a:spLocks noGrp="1"/>
          </p:cNvSpPr>
          <p:nvPr>
            <p:ph type="body" sz="quarter" idx="10" hasCustomPrompt="1"/>
          </p:nvPr>
        </p:nvSpPr>
        <p:spPr>
          <a:xfrm>
            <a:off x="6154898" y="1351772"/>
            <a:ext cx="2651760" cy="559586"/>
          </a:xfrm>
          <a:prstGeom prst="rect">
            <a:avLst/>
          </a:prstGeom>
          <a:noFill/>
        </p:spPr>
        <p:txBody>
          <a:bodyPr lIns="182880" rIns="182880" anchor="b">
            <a:normAutofit/>
          </a:bodyPr>
          <a:lstStyle>
            <a:lvl1pPr marL="0" indent="0" algn="ctr">
              <a:buNone/>
              <a:defRPr sz="2000" b="1">
                <a:solidFill>
                  <a:schemeClr val="accent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9" name="Content Placeholder 5">
            <a:extLst>
              <a:ext uri="{FF2B5EF4-FFF2-40B4-BE49-F238E27FC236}">
                <a16:creationId xmlns:a16="http://schemas.microsoft.com/office/drawing/2014/main" id="{30B83254-3283-4FBA-8784-26D5E5DEF5CE}"/>
              </a:ext>
            </a:extLst>
          </p:cNvPr>
          <p:cNvSpPr>
            <a:spLocks noGrp="1"/>
          </p:cNvSpPr>
          <p:nvPr>
            <p:ph sz="quarter" idx="11" hasCustomPrompt="1"/>
          </p:nvPr>
        </p:nvSpPr>
        <p:spPr>
          <a:xfrm>
            <a:off x="6154898" y="1983069"/>
            <a:ext cx="2651760" cy="1445931"/>
          </a:xfrm>
          <a:prstGeom prst="rect">
            <a:avLst/>
          </a:prstGeom>
        </p:spPr>
        <p:txBody>
          <a:bodyPr lIns="182880" rIns="182880">
            <a:noAutofit/>
          </a:bodyPr>
          <a:lstStyle>
            <a:lvl1pPr marL="0" indent="0" algn="ctr">
              <a:buNone/>
              <a:defRPr sz="1800">
                <a:solidFill>
                  <a:schemeClr val="tx1"/>
                </a:solidFill>
              </a:defRPr>
            </a:lvl1pPr>
            <a:lvl2pPr marL="355502" indent="0">
              <a:buNone/>
              <a:defRPr sz="1800"/>
            </a:lvl2pPr>
            <a:lvl3pPr marL="594620" indent="0">
              <a:buNone/>
              <a:defRPr sz="1600"/>
            </a:lvl3pPr>
            <a:lvl4pPr marL="1077088" indent="-241234">
              <a:defRPr sz="1866"/>
            </a:lvl4pPr>
            <a:lvl5pPr>
              <a:defRPr sz="2133"/>
            </a:lvl5pPr>
            <a:lvl6pPr>
              <a:defRPr sz="2133"/>
            </a:lvl6pPr>
            <a:lvl7pPr>
              <a:defRPr sz="2133"/>
            </a:lvl7pPr>
            <a:lvl8pPr>
              <a:defRPr sz="2133"/>
            </a:lvl8pPr>
            <a:lvl9pPr>
              <a:defRPr sz="2133"/>
            </a:lvl9pPr>
          </a:lstStyle>
          <a:p>
            <a:pPr lvl="0"/>
            <a:r>
              <a:rPr lang="en-US" dirty="0"/>
              <a:t>Click to edit text</a:t>
            </a:r>
          </a:p>
        </p:txBody>
      </p:sp>
      <p:sp>
        <p:nvSpPr>
          <p:cNvPr id="10" name="Footer Placeholder 4">
            <a:extLst>
              <a:ext uri="{FF2B5EF4-FFF2-40B4-BE49-F238E27FC236}">
                <a16:creationId xmlns:a16="http://schemas.microsoft.com/office/drawing/2014/main" id="{E5D428D4-815E-408E-A6D3-82ACC0C2EF30}"/>
              </a:ext>
            </a:extLst>
          </p:cNvPr>
          <p:cNvSpPr>
            <a:spLocks noGrp="1"/>
          </p:cNvSpPr>
          <p:nvPr>
            <p:ph type="ftr" sz="quarter" idx="12"/>
          </p:nvPr>
        </p:nvSpPr>
        <p:spPr>
          <a:xfrm>
            <a:off x="2621481" y="6373992"/>
            <a:ext cx="4572000" cy="219456"/>
          </a:xfrm>
          <a:prstGeom prst="rect">
            <a:avLst/>
          </a:prstGeom>
        </p:spPr>
        <p:txBody>
          <a:bodyPr vert="horz" wrap="none" lIns="0" tIns="0" rIns="0" bIns="0" rtlCol="0" anchor="ctr" anchorCtr="0"/>
          <a:lstStyle>
            <a:lvl1pPr algn="l">
              <a:defRPr sz="700">
                <a:solidFill>
                  <a:schemeClr val="bg2">
                    <a:lumMod val="75000"/>
                  </a:schemeClr>
                </a:solidFill>
              </a:defRPr>
            </a:lvl1pPr>
          </a:lstStyle>
          <a:p>
            <a:r>
              <a:rPr lang="en-US" dirty="0"/>
              <a:t>© 2019 Proofpoint. All rights reserved</a:t>
            </a:r>
          </a:p>
        </p:txBody>
      </p:sp>
      <p:sp>
        <p:nvSpPr>
          <p:cNvPr id="11" name="Text Placeholder 4">
            <a:extLst>
              <a:ext uri="{FF2B5EF4-FFF2-40B4-BE49-F238E27FC236}">
                <a16:creationId xmlns:a16="http://schemas.microsoft.com/office/drawing/2014/main" id="{E584B521-8264-4DCB-BE1C-01CA39487ECB}"/>
              </a:ext>
            </a:extLst>
          </p:cNvPr>
          <p:cNvSpPr>
            <a:spLocks noGrp="1"/>
          </p:cNvSpPr>
          <p:nvPr>
            <p:ph type="body" sz="quarter" idx="13" hasCustomPrompt="1"/>
          </p:nvPr>
        </p:nvSpPr>
        <p:spPr>
          <a:xfrm>
            <a:off x="8927628" y="1351772"/>
            <a:ext cx="2651760" cy="559586"/>
          </a:xfrm>
          <a:prstGeom prst="rect">
            <a:avLst/>
          </a:prstGeom>
          <a:noFill/>
        </p:spPr>
        <p:txBody>
          <a:bodyPr lIns="182880" rIns="182880" anchor="b">
            <a:normAutofit/>
          </a:bodyPr>
          <a:lstStyle>
            <a:lvl1pPr marL="0" indent="0" algn="ctr">
              <a:buNone/>
              <a:defRPr sz="2000" b="1">
                <a:solidFill>
                  <a:schemeClr val="accent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12" name="Content Placeholder 5">
            <a:extLst>
              <a:ext uri="{FF2B5EF4-FFF2-40B4-BE49-F238E27FC236}">
                <a16:creationId xmlns:a16="http://schemas.microsoft.com/office/drawing/2014/main" id="{3E237972-4F92-4F4A-A833-618DADE256FF}"/>
              </a:ext>
            </a:extLst>
          </p:cNvPr>
          <p:cNvSpPr>
            <a:spLocks noGrp="1"/>
          </p:cNvSpPr>
          <p:nvPr>
            <p:ph sz="quarter" idx="14" hasCustomPrompt="1"/>
          </p:nvPr>
        </p:nvSpPr>
        <p:spPr>
          <a:xfrm>
            <a:off x="8927628" y="1983069"/>
            <a:ext cx="2651760" cy="1445931"/>
          </a:xfrm>
          <a:prstGeom prst="rect">
            <a:avLst/>
          </a:prstGeom>
        </p:spPr>
        <p:txBody>
          <a:bodyPr lIns="182880" rIns="182880">
            <a:noAutofit/>
          </a:bodyPr>
          <a:lstStyle>
            <a:lvl1pPr marL="0" indent="0" algn="ctr">
              <a:buNone/>
              <a:defRPr sz="1800">
                <a:solidFill>
                  <a:schemeClr val="tx1"/>
                </a:solidFill>
              </a:defRPr>
            </a:lvl1pPr>
            <a:lvl2pPr marL="355502" indent="0">
              <a:buNone/>
              <a:defRPr sz="1800"/>
            </a:lvl2pPr>
            <a:lvl3pPr marL="594620" indent="0">
              <a:buNone/>
              <a:defRPr sz="1600"/>
            </a:lvl3pPr>
            <a:lvl4pPr marL="1077088" indent="-241234">
              <a:defRPr sz="1866"/>
            </a:lvl4pPr>
            <a:lvl5pPr>
              <a:defRPr sz="2133"/>
            </a:lvl5pPr>
            <a:lvl6pPr>
              <a:defRPr sz="2133"/>
            </a:lvl6pPr>
            <a:lvl7pPr>
              <a:defRPr sz="2133"/>
            </a:lvl7pPr>
            <a:lvl8pPr>
              <a:defRPr sz="2133"/>
            </a:lvl8pPr>
            <a:lvl9pPr>
              <a:defRPr sz="2133"/>
            </a:lvl9pPr>
          </a:lstStyle>
          <a:p>
            <a:pPr lvl="0"/>
            <a:r>
              <a:rPr lang="en-US" dirty="0"/>
              <a:t>Click to edit text</a:t>
            </a:r>
          </a:p>
        </p:txBody>
      </p:sp>
      <p:sp>
        <p:nvSpPr>
          <p:cNvPr id="13" name="Slide Number Placeholder 4">
            <a:extLst>
              <a:ext uri="{FF2B5EF4-FFF2-40B4-BE49-F238E27FC236}">
                <a16:creationId xmlns:a16="http://schemas.microsoft.com/office/drawing/2014/main" id="{DE23BAA0-0955-4A70-9F4D-CD44EA1FD834}"/>
              </a:ext>
            </a:extLst>
          </p:cNvPr>
          <p:cNvSpPr>
            <a:spLocks noGrp="1"/>
          </p:cNvSpPr>
          <p:nvPr>
            <p:ph type="sldNum" sz="quarter" idx="15"/>
          </p:nvPr>
        </p:nvSpPr>
        <p:spPr>
          <a:xfrm>
            <a:off x="11274663" y="6405412"/>
            <a:ext cx="304721" cy="219456"/>
          </a:xfrm>
        </p:spPr>
        <p:txBody>
          <a:bodyPr/>
          <a:lstStyle/>
          <a:p>
            <a:fld id="{00DE720E-C72B-42F0-AD69-52D60E3C605E}" type="slidenum">
              <a:rPr/>
              <a:t>‹#›</a:t>
            </a:fld>
            <a:endParaRPr/>
          </a:p>
        </p:txBody>
      </p:sp>
      <p:sp>
        <p:nvSpPr>
          <p:cNvPr id="17" name="Rectangle 16">
            <a:extLst>
              <a:ext uri="{FF2B5EF4-FFF2-40B4-BE49-F238E27FC236}">
                <a16:creationId xmlns:a16="http://schemas.microsoft.com/office/drawing/2014/main" id="{4A159A6C-6998-4DDE-B0F9-F934FF12BBA6}"/>
              </a:ext>
            </a:extLst>
          </p:cNvPr>
          <p:cNvSpPr/>
          <p:nvPr userDrawn="1"/>
        </p:nvSpPr>
        <p:spPr>
          <a:xfrm>
            <a:off x="609438" y="3621752"/>
            <a:ext cx="2651759" cy="2143903"/>
          </a:xfrm>
          <a:prstGeom prst="rect">
            <a:avLst/>
          </a:prstGeom>
          <a:noFill/>
          <a:ln w="19050">
            <a:solidFill>
              <a:schemeClr val="bg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dirty="0"/>
          </a:p>
        </p:txBody>
      </p:sp>
      <p:sp>
        <p:nvSpPr>
          <p:cNvPr id="18" name="Rectangle 17">
            <a:extLst>
              <a:ext uri="{FF2B5EF4-FFF2-40B4-BE49-F238E27FC236}">
                <a16:creationId xmlns:a16="http://schemas.microsoft.com/office/drawing/2014/main" id="{15AF39B5-D5FB-48B2-9BE3-BD480F1A7295}"/>
              </a:ext>
            </a:extLst>
          </p:cNvPr>
          <p:cNvSpPr/>
          <p:nvPr userDrawn="1"/>
        </p:nvSpPr>
        <p:spPr>
          <a:xfrm>
            <a:off x="3382167" y="3621752"/>
            <a:ext cx="2651759" cy="2143903"/>
          </a:xfrm>
          <a:prstGeom prst="rect">
            <a:avLst/>
          </a:prstGeom>
          <a:noFill/>
          <a:ln w="19050">
            <a:solidFill>
              <a:schemeClr val="bg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dirty="0"/>
          </a:p>
        </p:txBody>
      </p:sp>
      <p:sp>
        <p:nvSpPr>
          <p:cNvPr id="19" name="Rectangle 18">
            <a:extLst>
              <a:ext uri="{FF2B5EF4-FFF2-40B4-BE49-F238E27FC236}">
                <a16:creationId xmlns:a16="http://schemas.microsoft.com/office/drawing/2014/main" id="{84976756-FD81-4353-B3AA-874DE6706E9D}"/>
              </a:ext>
            </a:extLst>
          </p:cNvPr>
          <p:cNvSpPr/>
          <p:nvPr userDrawn="1"/>
        </p:nvSpPr>
        <p:spPr>
          <a:xfrm>
            <a:off x="6154895" y="3621752"/>
            <a:ext cx="2651759" cy="2143903"/>
          </a:xfrm>
          <a:prstGeom prst="rect">
            <a:avLst/>
          </a:prstGeom>
          <a:noFill/>
          <a:ln w="19050">
            <a:solidFill>
              <a:schemeClr val="bg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dirty="0"/>
          </a:p>
        </p:txBody>
      </p:sp>
      <p:sp>
        <p:nvSpPr>
          <p:cNvPr id="20" name="Rectangle 19">
            <a:extLst>
              <a:ext uri="{FF2B5EF4-FFF2-40B4-BE49-F238E27FC236}">
                <a16:creationId xmlns:a16="http://schemas.microsoft.com/office/drawing/2014/main" id="{EAFC0F1F-1CC2-45BB-B3A6-D5B5793D1FB6}"/>
              </a:ext>
            </a:extLst>
          </p:cNvPr>
          <p:cNvSpPr/>
          <p:nvPr userDrawn="1"/>
        </p:nvSpPr>
        <p:spPr>
          <a:xfrm>
            <a:off x="8927624" y="3621752"/>
            <a:ext cx="2651759" cy="2143903"/>
          </a:xfrm>
          <a:prstGeom prst="rect">
            <a:avLst/>
          </a:prstGeom>
          <a:noFill/>
          <a:ln w="19050">
            <a:solidFill>
              <a:schemeClr val="bg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dirty="0"/>
          </a:p>
        </p:txBody>
      </p:sp>
      <p:sp>
        <p:nvSpPr>
          <p:cNvPr id="21" name="Text Placeholder 2">
            <a:extLst>
              <a:ext uri="{FF2B5EF4-FFF2-40B4-BE49-F238E27FC236}">
                <a16:creationId xmlns:a16="http://schemas.microsoft.com/office/drawing/2014/main" id="{75408FE2-845C-4072-8D7D-55FFBEA4F92F}"/>
              </a:ext>
            </a:extLst>
          </p:cNvPr>
          <p:cNvSpPr>
            <a:spLocks noGrp="1"/>
          </p:cNvSpPr>
          <p:nvPr>
            <p:ph type="body" idx="16" hasCustomPrompt="1"/>
          </p:nvPr>
        </p:nvSpPr>
        <p:spPr>
          <a:xfrm>
            <a:off x="609438" y="3621755"/>
            <a:ext cx="2651760" cy="548928"/>
          </a:xfrm>
          <a:prstGeom prst="rect">
            <a:avLst/>
          </a:prstGeom>
          <a:noFill/>
        </p:spPr>
        <p:txBody>
          <a:bodyPr lIns="182880" rIns="182880" anchor="b">
            <a:normAutofit/>
          </a:bodyPr>
          <a:lstStyle>
            <a:lvl1pPr marL="0" indent="0" algn="ctr">
              <a:buNone/>
              <a:defRPr sz="2000" b="1">
                <a:solidFill>
                  <a:schemeClr val="accent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22" name="Content Placeholder 3">
            <a:extLst>
              <a:ext uri="{FF2B5EF4-FFF2-40B4-BE49-F238E27FC236}">
                <a16:creationId xmlns:a16="http://schemas.microsoft.com/office/drawing/2014/main" id="{A1428EBE-EFFF-43FA-B5F7-2A0E5C808A63}"/>
              </a:ext>
            </a:extLst>
          </p:cNvPr>
          <p:cNvSpPr>
            <a:spLocks noGrp="1"/>
          </p:cNvSpPr>
          <p:nvPr>
            <p:ph sz="half" idx="17" hasCustomPrompt="1"/>
          </p:nvPr>
        </p:nvSpPr>
        <p:spPr>
          <a:xfrm>
            <a:off x="609438" y="4253049"/>
            <a:ext cx="2651760" cy="1445931"/>
          </a:xfrm>
          <a:prstGeom prst="rect">
            <a:avLst/>
          </a:prstGeom>
        </p:spPr>
        <p:txBody>
          <a:bodyPr lIns="182880" rIns="182880">
            <a:noAutofit/>
          </a:bodyPr>
          <a:lstStyle>
            <a:lvl1pPr marL="0" indent="0" algn="ctr">
              <a:buNone/>
              <a:defRPr sz="1800">
                <a:solidFill>
                  <a:schemeClr val="tx1"/>
                </a:solidFill>
              </a:defRPr>
            </a:lvl1pPr>
            <a:lvl2pPr marL="355502" indent="0">
              <a:buNone/>
              <a:defRPr sz="1800"/>
            </a:lvl2pPr>
            <a:lvl3pPr marL="594620" indent="0">
              <a:buNone/>
              <a:defRPr sz="1600"/>
            </a:lvl3pPr>
            <a:lvl4pPr marL="1077088" indent="-241234">
              <a:defRPr sz="1866"/>
            </a:lvl4pPr>
            <a:lvl5pPr>
              <a:defRPr sz="1866"/>
            </a:lvl5pPr>
            <a:lvl6pPr>
              <a:defRPr sz="2133"/>
            </a:lvl6pPr>
            <a:lvl7pPr>
              <a:defRPr sz="2133"/>
            </a:lvl7pPr>
            <a:lvl8pPr>
              <a:defRPr sz="2133"/>
            </a:lvl8pPr>
            <a:lvl9pPr>
              <a:defRPr sz="2133"/>
            </a:lvl9pPr>
          </a:lstStyle>
          <a:p>
            <a:pPr lvl="0"/>
            <a:r>
              <a:rPr lang="en-US" dirty="0"/>
              <a:t>Click to edit text</a:t>
            </a:r>
          </a:p>
        </p:txBody>
      </p:sp>
      <p:sp>
        <p:nvSpPr>
          <p:cNvPr id="23" name="Text Placeholder 4">
            <a:extLst>
              <a:ext uri="{FF2B5EF4-FFF2-40B4-BE49-F238E27FC236}">
                <a16:creationId xmlns:a16="http://schemas.microsoft.com/office/drawing/2014/main" id="{F878094F-9716-4A14-B225-8CC4B19CF5AA}"/>
              </a:ext>
            </a:extLst>
          </p:cNvPr>
          <p:cNvSpPr>
            <a:spLocks noGrp="1"/>
          </p:cNvSpPr>
          <p:nvPr>
            <p:ph type="body" sz="quarter" idx="18" hasCustomPrompt="1"/>
          </p:nvPr>
        </p:nvSpPr>
        <p:spPr>
          <a:xfrm>
            <a:off x="3382168" y="3621752"/>
            <a:ext cx="2651760" cy="559586"/>
          </a:xfrm>
          <a:prstGeom prst="rect">
            <a:avLst/>
          </a:prstGeom>
          <a:noFill/>
        </p:spPr>
        <p:txBody>
          <a:bodyPr lIns="182880" rIns="182880" anchor="b">
            <a:normAutofit/>
          </a:bodyPr>
          <a:lstStyle>
            <a:lvl1pPr marL="0" indent="0" algn="ctr">
              <a:buNone/>
              <a:defRPr sz="2000" b="1">
                <a:solidFill>
                  <a:schemeClr val="accent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24" name="Content Placeholder 5">
            <a:extLst>
              <a:ext uri="{FF2B5EF4-FFF2-40B4-BE49-F238E27FC236}">
                <a16:creationId xmlns:a16="http://schemas.microsoft.com/office/drawing/2014/main" id="{446107A2-AE88-4CBE-9F0E-82F9CBF1A83E}"/>
              </a:ext>
            </a:extLst>
          </p:cNvPr>
          <p:cNvSpPr>
            <a:spLocks noGrp="1"/>
          </p:cNvSpPr>
          <p:nvPr>
            <p:ph sz="quarter" idx="19" hasCustomPrompt="1"/>
          </p:nvPr>
        </p:nvSpPr>
        <p:spPr>
          <a:xfrm>
            <a:off x="3382168" y="4253049"/>
            <a:ext cx="2651760" cy="1445931"/>
          </a:xfrm>
          <a:prstGeom prst="rect">
            <a:avLst/>
          </a:prstGeom>
        </p:spPr>
        <p:txBody>
          <a:bodyPr lIns="182880" rIns="182880">
            <a:noAutofit/>
          </a:bodyPr>
          <a:lstStyle>
            <a:lvl1pPr marL="0" indent="0" algn="ctr">
              <a:buNone/>
              <a:defRPr sz="1800">
                <a:solidFill>
                  <a:schemeClr val="tx1"/>
                </a:solidFill>
              </a:defRPr>
            </a:lvl1pPr>
            <a:lvl2pPr marL="355502" indent="0">
              <a:buNone/>
              <a:defRPr sz="1800"/>
            </a:lvl2pPr>
            <a:lvl3pPr marL="594620" indent="0">
              <a:buNone/>
              <a:defRPr sz="1600"/>
            </a:lvl3pPr>
            <a:lvl4pPr marL="1077088" indent="-241234">
              <a:defRPr sz="1866"/>
            </a:lvl4pPr>
            <a:lvl5pPr>
              <a:defRPr sz="2133"/>
            </a:lvl5pPr>
            <a:lvl6pPr>
              <a:defRPr sz="2133"/>
            </a:lvl6pPr>
            <a:lvl7pPr>
              <a:defRPr sz="2133"/>
            </a:lvl7pPr>
            <a:lvl8pPr>
              <a:defRPr sz="2133"/>
            </a:lvl8pPr>
            <a:lvl9pPr>
              <a:defRPr sz="2133"/>
            </a:lvl9pPr>
          </a:lstStyle>
          <a:p>
            <a:pPr lvl="0"/>
            <a:r>
              <a:rPr lang="en-US" dirty="0"/>
              <a:t>Click to edit text</a:t>
            </a:r>
          </a:p>
        </p:txBody>
      </p:sp>
      <p:sp>
        <p:nvSpPr>
          <p:cNvPr id="25" name="Text Placeholder 4">
            <a:extLst>
              <a:ext uri="{FF2B5EF4-FFF2-40B4-BE49-F238E27FC236}">
                <a16:creationId xmlns:a16="http://schemas.microsoft.com/office/drawing/2014/main" id="{08F13BF8-79EC-44AF-8995-853817E615D4}"/>
              </a:ext>
            </a:extLst>
          </p:cNvPr>
          <p:cNvSpPr>
            <a:spLocks noGrp="1"/>
          </p:cNvSpPr>
          <p:nvPr>
            <p:ph type="body" sz="quarter" idx="20" hasCustomPrompt="1"/>
          </p:nvPr>
        </p:nvSpPr>
        <p:spPr>
          <a:xfrm>
            <a:off x="6154898" y="3621752"/>
            <a:ext cx="2651760" cy="559586"/>
          </a:xfrm>
          <a:prstGeom prst="rect">
            <a:avLst/>
          </a:prstGeom>
          <a:noFill/>
        </p:spPr>
        <p:txBody>
          <a:bodyPr lIns="182880" rIns="182880" anchor="b">
            <a:normAutofit/>
          </a:bodyPr>
          <a:lstStyle>
            <a:lvl1pPr marL="0" indent="0" algn="ctr">
              <a:buNone/>
              <a:defRPr sz="2000" b="1">
                <a:solidFill>
                  <a:schemeClr val="accent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26" name="Content Placeholder 5">
            <a:extLst>
              <a:ext uri="{FF2B5EF4-FFF2-40B4-BE49-F238E27FC236}">
                <a16:creationId xmlns:a16="http://schemas.microsoft.com/office/drawing/2014/main" id="{5B29E39C-B1AF-4352-8BBB-8F2FCB1AEEBC}"/>
              </a:ext>
            </a:extLst>
          </p:cNvPr>
          <p:cNvSpPr>
            <a:spLocks noGrp="1"/>
          </p:cNvSpPr>
          <p:nvPr>
            <p:ph sz="quarter" idx="21" hasCustomPrompt="1"/>
          </p:nvPr>
        </p:nvSpPr>
        <p:spPr>
          <a:xfrm>
            <a:off x="6154898" y="4253049"/>
            <a:ext cx="2651760" cy="1445931"/>
          </a:xfrm>
          <a:prstGeom prst="rect">
            <a:avLst/>
          </a:prstGeom>
        </p:spPr>
        <p:txBody>
          <a:bodyPr lIns="182880" rIns="182880">
            <a:noAutofit/>
          </a:bodyPr>
          <a:lstStyle>
            <a:lvl1pPr marL="0" indent="0" algn="ctr">
              <a:buNone/>
              <a:defRPr sz="1800">
                <a:solidFill>
                  <a:schemeClr val="tx1"/>
                </a:solidFill>
              </a:defRPr>
            </a:lvl1pPr>
            <a:lvl2pPr marL="355502" indent="0">
              <a:buNone/>
              <a:defRPr sz="1800"/>
            </a:lvl2pPr>
            <a:lvl3pPr marL="594620" indent="0">
              <a:buNone/>
              <a:defRPr sz="1600"/>
            </a:lvl3pPr>
            <a:lvl4pPr marL="1077088" indent="-241234">
              <a:defRPr sz="1866"/>
            </a:lvl4pPr>
            <a:lvl5pPr>
              <a:defRPr sz="2133"/>
            </a:lvl5pPr>
            <a:lvl6pPr>
              <a:defRPr sz="2133"/>
            </a:lvl6pPr>
            <a:lvl7pPr>
              <a:defRPr sz="2133"/>
            </a:lvl7pPr>
            <a:lvl8pPr>
              <a:defRPr sz="2133"/>
            </a:lvl8pPr>
            <a:lvl9pPr>
              <a:defRPr sz="2133"/>
            </a:lvl9pPr>
          </a:lstStyle>
          <a:p>
            <a:pPr lvl="0"/>
            <a:r>
              <a:rPr lang="en-US" dirty="0"/>
              <a:t>Click to edit text</a:t>
            </a:r>
          </a:p>
        </p:txBody>
      </p:sp>
      <p:sp>
        <p:nvSpPr>
          <p:cNvPr id="27" name="Text Placeholder 4">
            <a:extLst>
              <a:ext uri="{FF2B5EF4-FFF2-40B4-BE49-F238E27FC236}">
                <a16:creationId xmlns:a16="http://schemas.microsoft.com/office/drawing/2014/main" id="{1C5C767A-900E-46EB-B84F-B6350929745C}"/>
              </a:ext>
            </a:extLst>
          </p:cNvPr>
          <p:cNvSpPr>
            <a:spLocks noGrp="1"/>
          </p:cNvSpPr>
          <p:nvPr>
            <p:ph type="body" sz="quarter" idx="22" hasCustomPrompt="1"/>
          </p:nvPr>
        </p:nvSpPr>
        <p:spPr>
          <a:xfrm>
            <a:off x="8927628" y="3621752"/>
            <a:ext cx="2651760" cy="559586"/>
          </a:xfrm>
          <a:prstGeom prst="rect">
            <a:avLst/>
          </a:prstGeom>
          <a:noFill/>
        </p:spPr>
        <p:txBody>
          <a:bodyPr lIns="182880" rIns="182880" anchor="b">
            <a:normAutofit/>
          </a:bodyPr>
          <a:lstStyle>
            <a:lvl1pPr marL="0" indent="0" algn="ctr">
              <a:buNone/>
              <a:defRPr sz="2000" b="1">
                <a:solidFill>
                  <a:schemeClr val="accent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28" name="Content Placeholder 5">
            <a:extLst>
              <a:ext uri="{FF2B5EF4-FFF2-40B4-BE49-F238E27FC236}">
                <a16:creationId xmlns:a16="http://schemas.microsoft.com/office/drawing/2014/main" id="{2FD7CCB5-7043-49CD-A2D3-7006C1D8A5D5}"/>
              </a:ext>
            </a:extLst>
          </p:cNvPr>
          <p:cNvSpPr>
            <a:spLocks noGrp="1"/>
          </p:cNvSpPr>
          <p:nvPr>
            <p:ph sz="quarter" idx="23" hasCustomPrompt="1"/>
          </p:nvPr>
        </p:nvSpPr>
        <p:spPr>
          <a:xfrm>
            <a:off x="8927628" y="4253049"/>
            <a:ext cx="2651760" cy="1445931"/>
          </a:xfrm>
          <a:prstGeom prst="rect">
            <a:avLst/>
          </a:prstGeom>
        </p:spPr>
        <p:txBody>
          <a:bodyPr lIns="182880" rIns="182880">
            <a:noAutofit/>
          </a:bodyPr>
          <a:lstStyle>
            <a:lvl1pPr marL="0" indent="0" algn="ctr">
              <a:buNone/>
              <a:defRPr sz="1800">
                <a:solidFill>
                  <a:schemeClr val="tx1"/>
                </a:solidFill>
              </a:defRPr>
            </a:lvl1pPr>
            <a:lvl2pPr marL="355502" indent="0">
              <a:buNone/>
              <a:defRPr sz="1800"/>
            </a:lvl2pPr>
            <a:lvl3pPr marL="594620" indent="0">
              <a:buNone/>
              <a:defRPr sz="1600"/>
            </a:lvl3pPr>
            <a:lvl4pPr marL="1077088" indent="-241234">
              <a:defRPr sz="1866"/>
            </a:lvl4pPr>
            <a:lvl5pPr>
              <a:defRPr sz="2133"/>
            </a:lvl5pPr>
            <a:lvl6pPr>
              <a:defRPr sz="2133"/>
            </a:lvl6pPr>
            <a:lvl7pPr>
              <a:defRPr sz="2133"/>
            </a:lvl7pPr>
            <a:lvl8pPr>
              <a:defRPr sz="2133"/>
            </a:lvl8pPr>
            <a:lvl9pPr>
              <a:defRPr sz="2133"/>
            </a:lvl9pPr>
          </a:lstStyle>
          <a:p>
            <a:pPr lvl="0"/>
            <a:r>
              <a:rPr lang="en-US" dirty="0"/>
              <a:t>Click to edit text</a:t>
            </a:r>
          </a:p>
        </p:txBody>
      </p:sp>
    </p:spTree>
    <p:extLst>
      <p:ext uri="{BB962C8B-B14F-4D97-AF65-F5344CB8AC3E}">
        <p14:creationId xmlns:p14="http://schemas.microsoft.com/office/powerpoint/2010/main" val="21212574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One Filled Subtitle with content">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609438" y="1351775"/>
            <a:ext cx="10969936" cy="548928"/>
          </a:xfrm>
          <a:prstGeom prst="rect">
            <a:avLst/>
          </a:prstGeom>
          <a:solidFill>
            <a:schemeClr val="accent1"/>
          </a:solidFill>
          <a:ln>
            <a:solidFill>
              <a:schemeClr val="accent1"/>
            </a:solidFill>
          </a:ln>
        </p:spPr>
        <p:txBody>
          <a:bodyPr lIns="182880" rIns="182880" anchor="ctr">
            <a:normAutofit/>
          </a:bodyPr>
          <a:lstStyle>
            <a:lvl1pPr marL="0" indent="0">
              <a:buNone/>
              <a:defRPr sz="2000" b="1">
                <a:solidFill>
                  <a:schemeClr val="bg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4" name="Content Placeholder 3"/>
          <p:cNvSpPr>
            <a:spLocks noGrp="1"/>
          </p:cNvSpPr>
          <p:nvPr>
            <p:ph sz="half" idx="2" hasCustomPrompt="1"/>
          </p:nvPr>
        </p:nvSpPr>
        <p:spPr>
          <a:xfrm>
            <a:off x="609438" y="2000258"/>
            <a:ext cx="10969936" cy="3951288"/>
          </a:xfrm>
          <a:prstGeom prst="rect">
            <a:avLst/>
          </a:prstGeom>
        </p:spPr>
        <p:txBody>
          <a:bodyPr lIns="182880" rIns="182880">
            <a:noAutofit/>
          </a:bodyPr>
          <a:lstStyle>
            <a:lvl1pPr>
              <a:defRPr sz="2000"/>
            </a:lvl1pPr>
            <a:lvl2pPr marL="594621" indent="-239119">
              <a:defRPr sz="1800"/>
            </a:lvl2pPr>
            <a:lvl3pPr marL="835854" indent="-241234">
              <a:defRPr sz="1600"/>
            </a:lvl3pPr>
            <a:lvl4pPr marL="1077088" indent="-241234">
              <a:defRPr sz="1866"/>
            </a:lvl4pPr>
            <a:lvl5pPr>
              <a:defRPr sz="1866"/>
            </a:lvl5pPr>
            <a:lvl6pPr>
              <a:defRPr sz="2133"/>
            </a:lvl6pPr>
            <a:lvl7pPr>
              <a:defRPr sz="2133"/>
            </a:lvl7pPr>
            <a:lvl8pPr>
              <a:defRPr sz="2133"/>
            </a:lvl8pPr>
            <a:lvl9pPr>
              <a:defRPr sz="2133"/>
            </a:lvl9pPr>
          </a:lstStyle>
          <a:p>
            <a:pPr lvl="0"/>
            <a:r>
              <a:rPr lang="en-US" dirty="0"/>
              <a:t>First Level Body Text, Arial Regular, 20pt</a:t>
            </a:r>
          </a:p>
          <a:p>
            <a:pPr lvl="1"/>
            <a:r>
              <a:rPr lang="en-US" dirty="0"/>
              <a:t>Second Level Bullet, Arial Regular, 18pt.</a:t>
            </a:r>
          </a:p>
          <a:p>
            <a:pPr lvl="2"/>
            <a:r>
              <a:rPr lang="en-US" dirty="0"/>
              <a:t>Third Level Bullet, Arial Regular, 16pt.</a:t>
            </a:r>
          </a:p>
          <a:p>
            <a:pPr lvl="2"/>
            <a:r>
              <a:rPr lang="en-US" dirty="0"/>
              <a:t>Third Level Bullet, Arial Regular, 16pt.</a:t>
            </a:r>
          </a:p>
          <a:p>
            <a:pPr lvl="2"/>
            <a:endParaRPr lang="en-US" dirty="0"/>
          </a:p>
        </p:txBody>
      </p:sp>
      <p:sp>
        <p:nvSpPr>
          <p:cNvPr id="7" name="Title 1">
            <a:extLst>
              <a:ext uri="{FF2B5EF4-FFF2-40B4-BE49-F238E27FC236}">
                <a16:creationId xmlns:a16="http://schemas.microsoft.com/office/drawing/2014/main" id="{F26CE9E3-E58E-4A8B-B45E-3B5A75C5AE5E}"/>
              </a:ext>
            </a:extLst>
          </p:cNvPr>
          <p:cNvSpPr>
            <a:spLocks noGrp="1"/>
          </p:cNvSpPr>
          <p:nvPr>
            <p:ph type="title"/>
          </p:nvPr>
        </p:nvSpPr>
        <p:spPr>
          <a:xfrm>
            <a:off x="609447" y="0"/>
            <a:ext cx="10969936" cy="1216152"/>
          </a:xfrm>
        </p:spPr>
        <p:txBody>
          <a:bodyPr/>
          <a:lstStyle>
            <a:lvl1pPr>
              <a:defRPr/>
            </a:lvl1pPr>
          </a:lstStyle>
          <a:p>
            <a:r>
              <a:rPr lang="en-US" dirty="0"/>
              <a:t>Click to edit Master title style</a:t>
            </a:r>
          </a:p>
        </p:txBody>
      </p:sp>
      <p:sp>
        <p:nvSpPr>
          <p:cNvPr id="10" name="Footer Placeholder 4">
            <a:extLst>
              <a:ext uri="{FF2B5EF4-FFF2-40B4-BE49-F238E27FC236}">
                <a16:creationId xmlns:a16="http://schemas.microsoft.com/office/drawing/2014/main" id="{E5D428D4-815E-408E-A6D3-82ACC0C2EF30}"/>
              </a:ext>
            </a:extLst>
          </p:cNvPr>
          <p:cNvSpPr>
            <a:spLocks noGrp="1"/>
          </p:cNvSpPr>
          <p:nvPr>
            <p:ph type="ftr" sz="quarter" idx="12"/>
          </p:nvPr>
        </p:nvSpPr>
        <p:spPr>
          <a:xfrm>
            <a:off x="2621481" y="6373992"/>
            <a:ext cx="4572000" cy="219456"/>
          </a:xfrm>
          <a:prstGeom prst="rect">
            <a:avLst/>
          </a:prstGeom>
        </p:spPr>
        <p:txBody>
          <a:bodyPr vert="horz" wrap="none" lIns="0" tIns="0" rIns="0" bIns="0" rtlCol="0" anchor="ctr" anchorCtr="0"/>
          <a:lstStyle>
            <a:lvl1pPr algn="l">
              <a:defRPr sz="700">
                <a:solidFill>
                  <a:schemeClr val="bg2">
                    <a:lumMod val="75000"/>
                  </a:schemeClr>
                </a:solidFill>
              </a:defRPr>
            </a:lvl1pPr>
          </a:lstStyle>
          <a:p>
            <a:r>
              <a:rPr lang="en-US" dirty="0"/>
              <a:t>© 2019 Proofpoint. All rights reserved</a:t>
            </a:r>
          </a:p>
        </p:txBody>
      </p:sp>
      <p:sp>
        <p:nvSpPr>
          <p:cNvPr id="8" name="Slide Number Placeholder 4">
            <a:extLst>
              <a:ext uri="{FF2B5EF4-FFF2-40B4-BE49-F238E27FC236}">
                <a16:creationId xmlns:a16="http://schemas.microsoft.com/office/drawing/2014/main" id="{FCCCA494-A58F-48F3-9636-12C08E81F819}"/>
              </a:ext>
            </a:extLst>
          </p:cNvPr>
          <p:cNvSpPr>
            <a:spLocks noGrp="1"/>
          </p:cNvSpPr>
          <p:nvPr>
            <p:ph type="sldNum" sz="quarter" idx="13"/>
          </p:nvPr>
        </p:nvSpPr>
        <p:spPr>
          <a:xfrm>
            <a:off x="11274663" y="6405412"/>
            <a:ext cx="304721" cy="219456"/>
          </a:xfrm>
        </p:spPr>
        <p:txBody>
          <a:bodyPr/>
          <a:lstStyle/>
          <a:p>
            <a:fld id="{00DE720E-C72B-42F0-AD69-52D60E3C605E}" type="slidenum">
              <a:rPr/>
              <a:t>‹#›</a:t>
            </a:fld>
            <a:endParaRPr/>
          </a:p>
        </p:txBody>
      </p:sp>
    </p:spTree>
    <p:extLst>
      <p:ext uri="{BB962C8B-B14F-4D97-AF65-F5344CB8AC3E}">
        <p14:creationId xmlns:p14="http://schemas.microsoft.com/office/powerpoint/2010/main" val="27738047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One Filled Subtitle &amp; Two Columns">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609438" y="1351775"/>
            <a:ext cx="10969936" cy="548928"/>
          </a:xfrm>
          <a:prstGeom prst="rect">
            <a:avLst/>
          </a:prstGeom>
          <a:solidFill>
            <a:schemeClr val="accent1"/>
          </a:solidFill>
          <a:ln>
            <a:solidFill>
              <a:schemeClr val="accent1"/>
            </a:solidFill>
          </a:ln>
        </p:spPr>
        <p:txBody>
          <a:bodyPr lIns="182880" rIns="182880" anchor="ctr">
            <a:normAutofit/>
          </a:bodyPr>
          <a:lstStyle>
            <a:lvl1pPr marL="0" indent="0">
              <a:buNone/>
              <a:defRPr sz="2000" b="1">
                <a:solidFill>
                  <a:schemeClr val="bg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4" name="Content Placeholder 3"/>
          <p:cNvSpPr>
            <a:spLocks noGrp="1"/>
          </p:cNvSpPr>
          <p:nvPr>
            <p:ph sz="half" idx="2" hasCustomPrompt="1"/>
          </p:nvPr>
        </p:nvSpPr>
        <p:spPr>
          <a:xfrm>
            <a:off x="609438" y="2000258"/>
            <a:ext cx="5372262" cy="3951288"/>
          </a:xfrm>
          <a:prstGeom prst="rect">
            <a:avLst/>
          </a:prstGeom>
        </p:spPr>
        <p:txBody>
          <a:bodyPr lIns="182880" rIns="182880">
            <a:noAutofit/>
          </a:bodyPr>
          <a:lstStyle>
            <a:lvl1pPr>
              <a:defRPr sz="2000"/>
            </a:lvl1pPr>
            <a:lvl2pPr marL="594621" indent="-239119">
              <a:defRPr sz="1800"/>
            </a:lvl2pPr>
            <a:lvl3pPr marL="835854" indent="-241234">
              <a:defRPr sz="1600"/>
            </a:lvl3pPr>
            <a:lvl4pPr marL="1077088" indent="-241234">
              <a:defRPr sz="1866"/>
            </a:lvl4pPr>
            <a:lvl5pPr>
              <a:defRPr sz="1866"/>
            </a:lvl5pPr>
            <a:lvl6pPr>
              <a:defRPr sz="2133"/>
            </a:lvl6pPr>
            <a:lvl7pPr>
              <a:defRPr sz="2133"/>
            </a:lvl7pPr>
            <a:lvl8pPr>
              <a:defRPr sz="2133"/>
            </a:lvl8pPr>
            <a:lvl9pPr>
              <a:defRPr sz="2133"/>
            </a:lvl9pPr>
          </a:lstStyle>
          <a:p>
            <a:pPr lvl="0"/>
            <a:r>
              <a:rPr lang="en-US" dirty="0"/>
              <a:t>First Level Body Text, Arial Regular, 20pt</a:t>
            </a:r>
          </a:p>
          <a:p>
            <a:pPr lvl="1"/>
            <a:r>
              <a:rPr lang="en-US" dirty="0"/>
              <a:t>Second Level Bullet, Arial Regular, 18pt.</a:t>
            </a:r>
          </a:p>
          <a:p>
            <a:pPr lvl="2"/>
            <a:r>
              <a:rPr lang="en-US" dirty="0"/>
              <a:t>Third Level Bullet, Arial Regular, 16pt.</a:t>
            </a:r>
          </a:p>
          <a:p>
            <a:pPr lvl="2"/>
            <a:r>
              <a:rPr lang="en-US" dirty="0"/>
              <a:t>Third Level Bullet, Arial Regular, 16pt.</a:t>
            </a:r>
          </a:p>
          <a:p>
            <a:pPr lvl="2"/>
            <a:endParaRPr lang="en-US" dirty="0"/>
          </a:p>
        </p:txBody>
      </p:sp>
      <p:sp>
        <p:nvSpPr>
          <p:cNvPr id="7" name="Title 1">
            <a:extLst>
              <a:ext uri="{FF2B5EF4-FFF2-40B4-BE49-F238E27FC236}">
                <a16:creationId xmlns:a16="http://schemas.microsoft.com/office/drawing/2014/main" id="{F26CE9E3-E58E-4A8B-B45E-3B5A75C5AE5E}"/>
              </a:ext>
            </a:extLst>
          </p:cNvPr>
          <p:cNvSpPr>
            <a:spLocks noGrp="1"/>
          </p:cNvSpPr>
          <p:nvPr>
            <p:ph type="title"/>
          </p:nvPr>
        </p:nvSpPr>
        <p:spPr>
          <a:xfrm>
            <a:off x="609447" y="0"/>
            <a:ext cx="10969936" cy="1216152"/>
          </a:xfrm>
        </p:spPr>
        <p:txBody>
          <a:bodyPr/>
          <a:lstStyle>
            <a:lvl1pPr>
              <a:defRPr/>
            </a:lvl1pPr>
          </a:lstStyle>
          <a:p>
            <a:r>
              <a:rPr lang="en-US" dirty="0"/>
              <a:t>Click to edit Master title style</a:t>
            </a:r>
          </a:p>
        </p:txBody>
      </p:sp>
      <p:sp>
        <p:nvSpPr>
          <p:cNvPr id="10" name="Footer Placeholder 4">
            <a:extLst>
              <a:ext uri="{FF2B5EF4-FFF2-40B4-BE49-F238E27FC236}">
                <a16:creationId xmlns:a16="http://schemas.microsoft.com/office/drawing/2014/main" id="{E5D428D4-815E-408E-A6D3-82ACC0C2EF30}"/>
              </a:ext>
            </a:extLst>
          </p:cNvPr>
          <p:cNvSpPr>
            <a:spLocks noGrp="1"/>
          </p:cNvSpPr>
          <p:nvPr>
            <p:ph type="ftr" sz="quarter" idx="12"/>
          </p:nvPr>
        </p:nvSpPr>
        <p:spPr>
          <a:xfrm>
            <a:off x="2621481" y="6373992"/>
            <a:ext cx="4572000" cy="219456"/>
          </a:xfrm>
          <a:prstGeom prst="rect">
            <a:avLst/>
          </a:prstGeom>
        </p:spPr>
        <p:txBody>
          <a:bodyPr vert="horz" wrap="none" lIns="0" tIns="0" rIns="0" bIns="0" rtlCol="0" anchor="ctr" anchorCtr="0"/>
          <a:lstStyle>
            <a:lvl1pPr algn="l">
              <a:defRPr sz="700">
                <a:solidFill>
                  <a:schemeClr val="bg2">
                    <a:lumMod val="75000"/>
                  </a:schemeClr>
                </a:solidFill>
              </a:defRPr>
            </a:lvl1pPr>
          </a:lstStyle>
          <a:p>
            <a:r>
              <a:rPr lang="en-US" dirty="0"/>
              <a:t>© 2019 Proofpoint. All rights reserved</a:t>
            </a:r>
          </a:p>
        </p:txBody>
      </p:sp>
      <p:sp>
        <p:nvSpPr>
          <p:cNvPr id="6" name="Content Placeholder 3">
            <a:extLst>
              <a:ext uri="{FF2B5EF4-FFF2-40B4-BE49-F238E27FC236}">
                <a16:creationId xmlns:a16="http://schemas.microsoft.com/office/drawing/2014/main" id="{DE37005F-0620-46BC-9998-F98736E64E48}"/>
              </a:ext>
            </a:extLst>
          </p:cNvPr>
          <p:cNvSpPr>
            <a:spLocks noGrp="1"/>
          </p:cNvSpPr>
          <p:nvPr>
            <p:ph sz="half" idx="13" hasCustomPrompt="1"/>
          </p:nvPr>
        </p:nvSpPr>
        <p:spPr>
          <a:xfrm>
            <a:off x="6207112" y="2000258"/>
            <a:ext cx="5372262" cy="3951288"/>
          </a:xfrm>
          <a:prstGeom prst="rect">
            <a:avLst/>
          </a:prstGeom>
        </p:spPr>
        <p:txBody>
          <a:bodyPr lIns="182880" rIns="182880">
            <a:noAutofit/>
          </a:bodyPr>
          <a:lstStyle>
            <a:lvl1pPr>
              <a:defRPr sz="2000"/>
            </a:lvl1pPr>
            <a:lvl2pPr marL="594621" indent="-239119">
              <a:defRPr sz="1800"/>
            </a:lvl2pPr>
            <a:lvl3pPr marL="835854" indent="-241234">
              <a:defRPr sz="1600"/>
            </a:lvl3pPr>
            <a:lvl4pPr marL="1077088" indent="-241234">
              <a:defRPr sz="1866"/>
            </a:lvl4pPr>
            <a:lvl5pPr>
              <a:defRPr sz="1866"/>
            </a:lvl5pPr>
            <a:lvl6pPr>
              <a:defRPr sz="2133"/>
            </a:lvl6pPr>
            <a:lvl7pPr>
              <a:defRPr sz="2133"/>
            </a:lvl7pPr>
            <a:lvl8pPr>
              <a:defRPr sz="2133"/>
            </a:lvl8pPr>
            <a:lvl9pPr>
              <a:defRPr sz="2133"/>
            </a:lvl9pPr>
          </a:lstStyle>
          <a:p>
            <a:pPr lvl="0"/>
            <a:r>
              <a:rPr lang="en-US" dirty="0"/>
              <a:t>First Level Body Text, Arial Regular, 20pt</a:t>
            </a:r>
          </a:p>
          <a:p>
            <a:pPr lvl="1"/>
            <a:r>
              <a:rPr lang="en-US" dirty="0"/>
              <a:t>Second Level Bullet, Arial Regular, 18pt.</a:t>
            </a:r>
          </a:p>
          <a:p>
            <a:pPr lvl="2"/>
            <a:r>
              <a:rPr lang="en-US" dirty="0"/>
              <a:t>Third Level Bullet, Arial Regular, 16pt.</a:t>
            </a:r>
          </a:p>
          <a:p>
            <a:pPr lvl="2"/>
            <a:r>
              <a:rPr lang="en-US" dirty="0"/>
              <a:t>Third Level Bullet, Arial Regular, 16pt.</a:t>
            </a:r>
          </a:p>
          <a:p>
            <a:pPr lvl="2"/>
            <a:endParaRPr lang="en-US" dirty="0"/>
          </a:p>
        </p:txBody>
      </p:sp>
      <p:sp>
        <p:nvSpPr>
          <p:cNvPr id="8" name="Slide Number Placeholder 4">
            <a:extLst>
              <a:ext uri="{FF2B5EF4-FFF2-40B4-BE49-F238E27FC236}">
                <a16:creationId xmlns:a16="http://schemas.microsoft.com/office/drawing/2014/main" id="{3FA4D93C-8B05-43C6-B42D-8DAE252D19D3}"/>
              </a:ext>
            </a:extLst>
          </p:cNvPr>
          <p:cNvSpPr>
            <a:spLocks noGrp="1"/>
          </p:cNvSpPr>
          <p:nvPr>
            <p:ph type="sldNum" sz="quarter" idx="14"/>
          </p:nvPr>
        </p:nvSpPr>
        <p:spPr>
          <a:xfrm>
            <a:off x="11274663" y="6405412"/>
            <a:ext cx="304721" cy="219456"/>
          </a:xfrm>
        </p:spPr>
        <p:txBody>
          <a:bodyPr/>
          <a:lstStyle/>
          <a:p>
            <a:fld id="{00DE720E-C72B-42F0-AD69-52D60E3C605E}" type="slidenum">
              <a:rPr/>
              <a:t>‹#›</a:t>
            </a:fld>
            <a:endParaRPr/>
          </a:p>
        </p:txBody>
      </p:sp>
    </p:spTree>
    <p:extLst>
      <p:ext uri="{BB962C8B-B14F-4D97-AF65-F5344CB8AC3E}">
        <p14:creationId xmlns:p14="http://schemas.microsoft.com/office/powerpoint/2010/main" val="26840308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Light Title Slide">
    <p:bg>
      <p:bgPr>
        <a:gradFill flip="none" rotWithShape="1">
          <a:gsLst>
            <a:gs pos="0">
              <a:schemeClr val="bg1">
                <a:lumMod val="75000"/>
              </a:schemeClr>
            </a:gs>
            <a:gs pos="23000">
              <a:schemeClr val="bg1">
                <a:lumMod val="75000"/>
              </a:schemeClr>
            </a:gs>
            <a:gs pos="69000">
              <a:schemeClr val="bg1">
                <a:lumMod val="75000"/>
              </a:schemeClr>
            </a:gs>
            <a:gs pos="97000">
              <a:schemeClr val="bg1">
                <a:lumMod val="65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15" name="Rectangle 14"/>
          <p:cNvSpPr/>
          <p:nvPr userDrawn="1"/>
        </p:nvSpPr>
        <p:spPr>
          <a:xfrm>
            <a:off x="0" y="3439886"/>
            <a:ext cx="12188825" cy="2583543"/>
          </a:xfrm>
          <a:prstGeom prst="rect">
            <a:avLst/>
          </a:prstGeom>
          <a:gradFill flip="none" rotWithShape="1">
            <a:gsLst>
              <a:gs pos="50000">
                <a:srgbClr val="FFFFFF">
                  <a:alpha val="70000"/>
                </a:srgbClr>
              </a:gs>
              <a:gs pos="0">
                <a:schemeClr val="bg1">
                  <a:alpha val="50000"/>
                </a:schemeClr>
              </a:gs>
              <a:gs pos="100000">
                <a:schemeClr val="bg1">
                  <a:alpha val="50000"/>
                </a:schemeClr>
              </a:gs>
            </a:gsLst>
            <a:lin ang="16200000" scaled="1"/>
            <a:tileRect/>
          </a:gra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a:p>
        </p:txBody>
      </p:sp>
      <p:sp>
        <p:nvSpPr>
          <p:cNvPr id="2" name="Title 1"/>
          <p:cNvSpPr>
            <a:spLocks noGrp="1"/>
          </p:cNvSpPr>
          <p:nvPr>
            <p:ph type="ctrTitle"/>
          </p:nvPr>
        </p:nvSpPr>
        <p:spPr>
          <a:xfrm>
            <a:off x="4978242" y="3657600"/>
            <a:ext cx="6517072" cy="1428750"/>
          </a:xfrm>
        </p:spPr>
        <p:txBody>
          <a:bodyPr anchor="b"/>
          <a:lstStyle>
            <a:lvl1pPr algn="l">
              <a:defRPr sz="3600" spc="-100" baseline="0">
                <a:solidFill>
                  <a:schemeClr val="tx1"/>
                </a:solidFill>
              </a:defRPr>
            </a:lvl1pPr>
          </a:lstStyle>
          <a:p>
            <a:r>
              <a:rPr lang="en-US" dirty="0"/>
              <a:t>Click to edit Master title style</a:t>
            </a:r>
            <a:endParaRPr dirty="0"/>
          </a:p>
        </p:txBody>
      </p:sp>
      <p:sp>
        <p:nvSpPr>
          <p:cNvPr id="3" name="Subtitle 2"/>
          <p:cNvSpPr>
            <a:spLocks noGrp="1"/>
          </p:cNvSpPr>
          <p:nvPr>
            <p:ph type="subTitle" idx="1"/>
          </p:nvPr>
        </p:nvSpPr>
        <p:spPr>
          <a:xfrm>
            <a:off x="4978242" y="5086350"/>
            <a:ext cx="6517072" cy="702564"/>
          </a:xfrm>
        </p:spPr>
        <p:txBody>
          <a:bodyPr anchor="t">
            <a:noAutofit/>
          </a:bodyPr>
          <a:lstStyle>
            <a:lvl1pPr marL="0" indent="0" algn="l">
              <a:spcBef>
                <a:spcPts val="600"/>
              </a:spcBef>
              <a:buNone/>
              <a:defRPr sz="1800">
                <a:solidFill>
                  <a:schemeClr val="tx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dirty="0"/>
          </a:p>
        </p:txBody>
      </p:sp>
      <p:sp>
        <p:nvSpPr>
          <p:cNvPr id="5" name="Footer Placeholder 4"/>
          <p:cNvSpPr>
            <a:spLocks noGrp="1"/>
          </p:cNvSpPr>
          <p:nvPr>
            <p:ph type="ftr" sz="quarter" idx="11"/>
          </p:nvPr>
        </p:nvSpPr>
        <p:spPr>
          <a:xfrm>
            <a:off x="4978242" y="6478524"/>
            <a:ext cx="6403120" cy="219456"/>
          </a:xfrm>
          <a:prstGeom prst="rect">
            <a:avLst/>
          </a:prstGeom>
        </p:spPr>
        <p:txBody>
          <a:bodyPr/>
          <a:lstStyle>
            <a:lvl1pPr algn="l">
              <a:defRPr sz="800">
                <a:solidFill>
                  <a:schemeClr val="tx2">
                    <a:lumMod val="75000"/>
                  </a:schemeClr>
                </a:solidFill>
              </a:defRPr>
            </a:lvl1pPr>
          </a:lstStyle>
          <a:p>
            <a:r>
              <a:rPr lang="en-US" dirty="0"/>
              <a:t>© 2019 Proofpoint. All rights reserved</a:t>
            </a:r>
            <a:endParaRPr lang="en-GB" dirty="0"/>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09442" y="4078550"/>
            <a:ext cx="4064157" cy="1399964"/>
          </a:xfrm>
          <a:prstGeom prst="rect">
            <a:avLst/>
          </a:prstGeom>
        </p:spPr>
      </p:pic>
      <p:sp>
        <p:nvSpPr>
          <p:cNvPr id="14" name="Rectangle 13"/>
          <p:cNvSpPr/>
          <p:nvPr userDrawn="1"/>
        </p:nvSpPr>
        <p:spPr>
          <a:xfrm>
            <a:off x="4673600" y="3657600"/>
            <a:ext cx="73152" cy="2131314"/>
          </a:xfrm>
          <a:prstGeom prst="rect">
            <a:avLst/>
          </a:prstGeom>
          <a:solidFill>
            <a:schemeClr val="accent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a:p>
        </p:txBody>
      </p:sp>
    </p:spTree>
    <p:extLst>
      <p:ext uri="{BB962C8B-B14F-4D97-AF65-F5344CB8AC3E}">
        <p14:creationId xmlns:p14="http://schemas.microsoft.com/office/powerpoint/2010/main" val="17769234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wo Filled Columns">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609438" y="1351775"/>
            <a:ext cx="5413248" cy="548640"/>
          </a:xfrm>
          <a:prstGeom prst="rect">
            <a:avLst/>
          </a:prstGeom>
          <a:solidFill>
            <a:schemeClr val="accent1"/>
          </a:solidFill>
          <a:ln>
            <a:solidFill>
              <a:schemeClr val="accent1"/>
            </a:solidFill>
          </a:ln>
        </p:spPr>
        <p:txBody>
          <a:bodyPr lIns="182880" rIns="182880" anchor="ctr">
            <a:normAutofit/>
          </a:bodyPr>
          <a:lstStyle>
            <a:lvl1pPr marL="0" indent="0">
              <a:buNone/>
              <a:defRPr sz="2000" b="1">
                <a:solidFill>
                  <a:schemeClr val="bg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4" name="Content Placeholder 3"/>
          <p:cNvSpPr>
            <a:spLocks noGrp="1"/>
          </p:cNvSpPr>
          <p:nvPr>
            <p:ph sz="half" idx="2" hasCustomPrompt="1"/>
          </p:nvPr>
        </p:nvSpPr>
        <p:spPr>
          <a:xfrm>
            <a:off x="609438" y="1900412"/>
            <a:ext cx="5413248" cy="4125746"/>
          </a:xfrm>
          <a:prstGeom prst="rect">
            <a:avLst/>
          </a:prstGeom>
          <a:ln>
            <a:solidFill>
              <a:schemeClr val="accent1"/>
            </a:solidFill>
          </a:ln>
        </p:spPr>
        <p:txBody>
          <a:bodyPr lIns="182880" tIns="182880" rIns="182880">
            <a:noAutofit/>
          </a:bodyPr>
          <a:lstStyle>
            <a:lvl1pPr>
              <a:defRPr sz="2000"/>
            </a:lvl1pPr>
            <a:lvl2pPr marL="594621" indent="-239119">
              <a:defRPr sz="1800"/>
            </a:lvl2pPr>
            <a:lvl3pPr marL="835854" indent="-241234">
              <a:defRPr sz="1600"/>
            </a:lvl3pPr>
            <a:lvl4pPr marL="1077088" indent="-241234">
              <a:defRPr sz="1866"/>
            </a:lvl4pPr>
            <a:lvl5pPr>
              <a:defRPr sz="1866"/>
            </a:lvl5pPr>
            <a:lvl6pPr>
              <a:defRPr sz="2133"/>
            </a:lvl6pPr>
            <a:lvl7pPr>
              <a:defRPr sz="2133"/>
            </a:lvl7pPr>
            <a:lvl8pPr>
              <a:defRPr sz="2133"/>
            </a:lvl8pPr>
            <a:lvl9pPr>
              <a:defRPr sz="2133"/>
            </a:lvl9pPr>
          </a:lstStyle>
          <a:p>
            <a:pPr lvl="0"/>
            <a:r>
              <a:rPr lang="en-US" dirty="0"/>
              <a:t>First Level Body Text, Arial Regular, 20pt</a:t>
            </a:r>
          </a:p>
          <a:p>
            <a:pPr lvl="1"/>
            <a:r>
              <a:rPr lang="en-US" dirty="0"/>
              <a:t>Second Level Bullet, Arial Regular, 18pt.</a:t>
            </a:r>
          </a:p>
          <a:p>
            <a:pPr lvl="2"/>
            <a:r>
              <a:rPr lang="en-US" dirty="0"/>
              <a:t>Third Level Bullet, Arial Regular, 16pt.</a:t>
            </a:r>
          </a:p>
          <a:p>
            <a:pPr lvl="2"/>
            <a:r>
              <a:rPr lang="en-US" dirty="0"/>
              <a:t>Third Level Bullet, Arial Regular, 16pt.</a:t>
            </a:r>
          </a:p>
          <a:p>
            <a:pPr lvl="2"/>
            <a:endParaRPr lang="en-US" dirty="0"/>
          </a:p>
        </p:txBody>
      </p:sp>
      <p:sp>
        <p:nvSpPr>
          <p:cNvPr id="5" name="Text Placeholder 4"/>
          <p:cNvSpPr>
            <a:spLocks noGrp="1"/>
          </p:cNvSpPr>
          <p:nvPr>
            <p:ph type="body" sz="quarter" idx="3" hasCustomPrompt="1"/>
          </p:nvPr>
        </p:nvSpPr>
        <p:spPr>
          <a:xfrm>
            <a:off x="6166140" y="1351772"/>
            <a:ext cx="5413248" cy="548640"/>
          </a:xfrm>
          <a:prstGeom prst="rect">
            <a:avLst/>
          </a:prstGeom>
          <a:solidFill>
            <a:schemeClr val="accent2"/>
          </a:solidFill>
          <a:ln>
            <a:solidFill>
              <a:schemeClr val="accent2"/>
            </a:solidFill>
          </a:ln>
        </p:spPr>
        <p:txBody>
          <a:bodyPr lIns="182880" rIns="182880" anchor="ctr">
            <a:normAutofit/>
          </a:bodyPr>
          <a:lstStyle>
            <a:lvl1pPr marL="0" indent="0">
              <a:buNone/>
              <a:defRPr sz="2000" b="1">
                <a:solidFill>
                  <a:schemeClr val="bg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6" name="Content Placeholder 5"/>
          <p:cNvSpPr>
            <a:spLocks noGrp="1"/>
          </p:cNvSpPr>
          <p:nvPr>
            <p:ph sz="quarter" idx="4" hasCustomPrompt="1"/>
          </p:nvPr>
        </p:nvSpPr>
        <p:spPr>
          <a:xfrm>
            <a:off x="6166140" y="1900412"/>
            <a:ext cx="5413248" cy="4125746"/>
          </a:xfrm>
          <a:prstGeom prst="rect">
            <a:avLst/>
          </a:prstGeom>
          <a:ln>
            <a:solidFill>
              <a:schemeClr val="accent2"/>
            </a:solidFill>
          </a:ln>
        </p:spPr>
        <p:txBody>
          <a:bodyPr lIns="182880" tIns="182880" rIns="182880">
            <a:noAutofit/>
          </a:bodyPr>
          <a:lstStyle>
            <a:lvl1pPr>
              <a:defRPr sz="2000"/>
            </a:lvl1pPr>
            <a:lvl2pPr marL="594621" indent="-239119">
              <a:defRPr sz="1800"/>
            </a:lvl2pPr>
            <a:lvl3pPr marL="835854" indent="-241234">
              <a:defRPr sz="1600"/>
            </a:lvl3pPr>
            <a:lvl4pPr marL="1077088" indent="-241234">
              <a:defRPr sz="1866"/>
            </a:lvl4pPr>
            <a:lvl5pPr>
              <a:defRPr sz="2133"/>
            </a:lvl5pPr>
            <a:lvl6pPr>
              <a:defRPr sz="2133"/>
            </a:lvl6pPr>
            <a:lvl7pPr>
              <a:defRPr sz="2133"/>
            </a:lvl7pPr>
            <a:lvl8pPr>
              <a:defRPr sz="2133"/>
            </a:lvl8pPr>
            <a:lvl9pPr>
              <a:defRPr sz="2133"/>
            </a:lvl9pPr>
          </a:lstStyle>
          <a:p>
            <a:pPr lvl="0"/>
            <a:r>
              <a:rPr lang="en-US" dirty="0"/>
              <a:t>First Level Body Text, Arial Regular, 20pt</a:t>
            </a:r>
          </a:p>
          <a:p>
            <a:pPr lvl="1"/>
            <a:r>
              <a:rPr lang="en-US" dirty="0"/>
              <a:t>Second Level Bullet, Arial Regular, 18pt.</a:t>
            </a:r>
          </a:p>
          <a:p>
            <a:pPr lvl="2"/>
            <a:r>
              <a:rPr lang="en-US" dirty="0"/>
              <a:t>Third Level Bullet, Arial Regular, 16pt.</a:t>
            </a:r>
          </a:p>
          <a:p>
            <a:pPr lvl="2"/>
            <a:r>
              <a:rPr lang="en-US" dirty="0"/>
              <a:t>Third Level Bullet, Arial Regular, 16pt.</a:t>
            </a:r>
          </a:p>
          <a:p>
            <a:pPr lvl="2"/>
            <a:endParaRPr lang="en-US" dirty="0"/>
          </a:p>
        </p:txBody>
      </p:sp>
      <p:sp>
        <p:nvSpPr>
          <p:cNvPr id="7" name="Title 1">
            <a:extLst>
              <a:ext uri="{FF2B5EF4-FFF2-40B4-BE49-F238E27FC236}">
                <a16:creationId xmlns:a16="http://schemas.microsoft.com/office/drawing/2014/main" id="{F26CE9E3-E58E-4A8B-B45E-3B5A75C5AE5E}"/>
              </a:ext>
            </a:extLst>
          </p:cNvPr>
          <p:cNvSpPr>
            <a:spLocks noGrp="1"/>
          </p:cNvSpPr>
          <p:nvPr>
            <p:ph type="title" hasCustomPrompt="1"/>
          </p:nvPr>
        </p:nvSpPr>
        <p:spPr>
          <a:xfrm>
            <a:off x="609447" y="0"/>
            <a:ext cx="10969936" cy="1216152"/>
          </a:xfrm>
        </p:spPr>
        <p:txBody>
          <a:bodyPr/>
          <a:lstStyle>
            <a:lvl1pPr>
              <a:defRPr/>
            </a:lvl1pPr>
          </a:lstStyle>
          <a:p>
            <a:r>
              <a:rPr lang="en-US"/>
              <a:t>Two column slide</a:t>
            </a:r>
            <a:endParaRPr lang="en-US" dirty="0"/>
          </a:p>
        </p:txBody>
      </p:sp>
      <p:sp>
        <p:nvSpPr>
          <p:cNvPr id="10" name="Footer Placeholder 4">
            <a:extLst>
              <a:ext uri="{FF2B5EF4-FFF2-40B4-BE49-F238E27FC236}">
                <a16:creationId xmlns:a16="http://schemas.microsoft.com/office/drawing/2014/main" id="{E5D428D4-815E-408E-A6D3-82ACC0C2EF30}"/>
              </a:ext>
            </a:extLst>
          </p:cNvPr>
          <p:cNvSpPr>
            <a:spLocks noGrp="1"/>
          </p:cNvSpPr>
          <p:nvPr>
            <p:ph type="ftr" sz="quarter" idx="12"/>
          </p:nvPr>
        </p:nvSpPr>
        <p:spPr>
          <a:xfrm>
            <a:off x="2621481" y="6373992"/>
            <a:ext cx="4572000" cy="219456"/>
          </a:xfrm>
          <a:prstGeom prst="rect">
            <a:avLst/>
          </a:prstGeom>
        </p:spPr>
        <p:txBody>
          <a:bodyPr vert="horz" wrap="none" lIns="0" tIns="0" rIns="0" bIns="0" rtlCol="0" anchor="ctr" anchorCtr="0"/>
          <a:lstStyle>
            <a:lvl1pPr algn="l">
              <a:defRPr sz="700">
                <a:solidFill>
                  <a:schemeClr val="bg2">
                    <a:lumMod val="75000"/>
                  </a:schemeClr>
                </a:solidFill>
              </a:defRPr>
            </a:lvl1pPr>
          </a:lstStyle>
          <a:p>
            <a:r>
              <a:rPr lang="en-US" dirty="0"/>
              <a:t>© 2019 Proofpoint. All rights reserved</a:t>
            </a:r>
          </a:p>
        </p:txBody>
      </p:sp>
      <p:sp>
        <p:nvSpPr>
          <p:cNvPr id="11" name="Slide Number Placeholder 4">
            <a:extLst>
              <a:ext uri="{FF2B5EF4-FFF2-40B4-BE49-F238E27FC236}">
                <a16:creationId xmlns:a16="http://schemas.microsoft.com/office/drawing/2014/main" id="{5FF674D4-0F1C-4E19-B13A-1734D5458795}"/>
              </a:ext>
            </a:extLst>
          </p:cNvPr>
          <p:cNvSpPr>
            <a:spLocks noGrp="1"/>
          </p:cNvSpPr>
          <p:nvPr>
            <p:ph type="sldNum" sz="quarter" idx="13"/>
          </p:nvPr>
        </p:nvSpPr>
        <p:spPr>
          <a:xfrm>
            <a:off x="11274663" y="6405412"/>
            <a:ext cx="304721" cy="219456"/>
          </a:xfrm>
        </p:spPr>
        <p:txBody>
          <a:bodyPr/>
          <a:lstStyle/>
          <a:p>
            <a:fld id="{00DE720E-C72B-42F0-AD69-52D60E3C605E}" type="slidenum">
              <a:rPr/>
              <a:t>‹#›</a:t>
            </a:fld>
            <a:endParaRPr/>
          </a:p>
        </p:txBody>
      </p:sp>
    </p:spTree>
    <p:extLst>
      <p:ext uri="{BB962C8B-B14F-4D97-AF65-F5344CB8AC3E}">
        <p14:creationId xmlns:p14="http://schemas.microsoft.com/office/powerpoint/2010/main" val="27579637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Filled Horizontal Columns">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609438" y="1351775"/>
            <a:ext cx="10969936" cy="548928"/>
          </a:xfrm>
          <a:prstGeom prst="rect">
            <a:avLst/>
          </a:prstGeom>
          <a:solidFill>
            <a:schemeClr val="accent1"/>
          </a:solidFill>
          <a:ln>
            <a:solidFill>
              <a:schemeClr val="accent1"/>
            </a:solidFill>
          </a:ln>
        </p:spPr>
        <p:txBody>
          <a:bodyPr lIns="182880" rIns="182880" anchor="ctr">
            <a:normAutofit/>
          </a:bodyPr>
          <a:lstStyle>
            <a:lvl1pPr marL="0" indent="0">
              <a:buNone/>
              <a:defRPr sz="2000" b="1">
                <a:solidFill>
                  <a:schemeClr val="bg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4" name="Content Placeholder 3"/>
          <p:cNvSpPr>
            <a:spLocks noGrp="1"/>
          </p:cNvSpPr>
          <p:nvPr>
            <p:ph sz="half" idx="2" hasCustomPrompt="1"/>
          </p:nvPr>
        </p:nvSpPr>
        <p:spPr>
          <a:xfrm>
            <a:off x="609438" y="1900703"/>
            <a:ext cx="10969936" cy="1748959"/>
          </a:xfrm>
          <a:prstGeom prst="rect">
            <a:avLst/>
          </a:prstGeom>
          <a:ln>
            <a:solidFill>
              <a:schemeClr val="accent1"/>
            </a:solidFill>
          </a:ln>
        </p:spPr>
        <p:txBody>
          <a:bodyPr lIns="182880" tIns="182880" rIns="182880">
            <a:noAutofit/>
          </a:bodyPr>
          <a:lstStyle>
            <a:lvl1pPr>
              <a:defRPr sz="2000"/>
            </a:lvl1pPr>
            <a:lvl2pPr marL="594621" indent="-239119">
              <a:defRPr sz="1800"/>
            </a:lvl2pPr>
            <a:lvl3pPr marL="835854" indent="-241234">
              <a:defRPr sz="1600"/>
            </a:lvl3pPr>
            <a:lvl4pPr marL="1077088" indent="-241234">
              <a:defRPr sz="1866"/>
            </a:lvl4pPr>
            <a:lvl5pPr>
              <a:defRPr sz="1866"/>
            </a:lvl5pPr>
            <a:lvl6pPr>
              <a:defRPr sz="2133"/>
            </a:lvl6pPr>
            <a:lvl7pPr>
              <a:defRPr sz="2133"/>
            </a:lvl7pPr>
            <a:lvl8pPr>
              <a:defRPr sz="2133"/>
            </a:lvl8pPr>
            <a:lvl9pPr>
              <a:defRPr sz="2133"/>
            </a:lvl9pPr>
          </a:lstStyle>
          <a:p>
            <a:pPr lvl="0"/>
            <a:r>
              <a:rPr lang="en-US" dirty="0"/>
              <a:t>First Level Body Text, Arial Regular, 20pt</a:t>
            </a:r>
          </a:p>
          <a:p>
            <a:pPr lvl="1"/>
            <a:r>
              <a:rPr lang="en-US" dirty="0"/>
              <a:t>Second Level Bullet, Arial Regular, 18pt.</a:t>
            </a:r>
          </a:p>
          <a:p>
            <a:pPr lvl="2"/>
            <a:r>
              <a:rPr lang="en-US" dirty="0"/>
              <a:t>Third Level Bullet, Arial Regular, 16pt.</a:t>
            </a:r>
          </a:p>
          <a:p>
            <a:pPr lvl="2"/>
            <a:r>
              <a:rPr lang="en-US" dirty="0"/>
              <a:t>Third Level Bullet, Arial Regular, 16pt.</a:t>
            </a:r>
          </a:p>
          <a:p>
            <a:pPr lvl="2"/>
            <a:endParaRPr lang="en-US" dirty="0"/>
          </a:p>
        </p:txBody>
      </p:sp>
      <p:sp>
        <p:nvSpPr>
          <p:cNvPr id="5" name="Text Placeholder 4"/>
          <p:cNvSpPr>
            <a:spLocks noGrp="1"/>
          </p:cNvSpPr>
          <p:nvPr>
            <p:ph type="body" sz="quarter" idx="3" hasCustomPrompt="1"/>
          </p:nvPr>
        </p:nvSpPr>
        <p:spPr>
          <a:xfrm>
            <a:off x="609438" y="3824198"/>
            <a:ext cx="10969936" cy="559586"/>
          </a:xfrm>
          <a:prstGeom prst="rect">
            <a:avLst/>
          </a:prstGeom>
          <a:solidFill>
            <a:schemeClr val="accent2"/>
          </a:solidFill>
          <a:ln>
            <a:solidFill>
              <a:schemeClr val="accent2"/>
            </a:solidFill>
          </a:ln>
        </p:spPr>
        <p:txBody>
          <a:bodyPr lIns="182880" rIns="182880" anchor="ctr">
            <a:normAutofit/>
          </a:bodyPr>
          <a:lstStyle>
            <a:lvl1pPr marL="0" indent="0">
              <a:buNone/>
              <a:defRPr sz="2000" b="1">
                <a:solidFill>
                  <a:schemeClr val="bg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6" name="Content Placeholder 5"/>
          <p:cNvSpPr>
            <a:spLocks noGrp="1"/>
          </p:cNvSpPr>
          <p:nvPr>
            <p:ph sz="quarter" idx="4" hasCustomPrompt="1"/>
          </p:nvPr>
        </p:nvSpPr>
        <p:spPr>
          <a:xfrm>
            <a:off x="609438" y="4373129"/>
            <a:ext cx="10969936" cy="1748959"/>
          </a:xfrm>
          <a:prstGeom prst="rect">
            <a:avLst/>
          </a:prstGeom>
          <a:ln>
            <a:solidFill>
              <a:schemeClr val="accent2"/>
            </a:solidFill>
          </a:ln>
        </p:spPr>
        <p:txBody>
          <a:bodyPr lIns="182880" tIns="182880" rIns="182880">
            <a:noAutofit/>
          </a:bodyPr>
          <a:lstStyle>
            <a:lvl1pPr>
              <a:defRPr sz="2000"/>
            </a:lvl1pPr>
            <a:lvl2pPr marL="594621" indent="-239119">
              <a:defRPr sz="1800"/>
            </a:lvl2pPr>
            <a:lvl3pPr marL="835854" indent="-241234">
              <a:defRPr sz="1600"/>
            </a:lvl3pPr>
            <a:lvl4pPr marL="1077088" indent="-241234">
              <a:defRPr sz="1866"/>
            </a:lvl4pPr>
            <a:lvl5pPr>
              <a:defRPr sz="2133"/>
            </a:lvl5pPr>
            <a:lvl6pPr>
              <a:defRPr sz="2133"/>
            </a:lvl6pPr>
            <a:lvl7pPr>
              <a:defRPr sz="2133"/>
            </a:lvl7pPr>
            <a:lvl8pPr>
              <a:defRPr sz="2133"/>
            </a:lvl8pPr>
            <a:lvl9pPr>
              <a:defRPr sz="2133"/>
            </a:lvl9pPr>
          </a:lstStyle>
          <a:p>
            <a:pPr lvl="0"/>
            <a:r>
              <a:rPr lang="en-US" dirty="0"/>
              <a:t>First Level Body Text, Arial Regular, 20pt</a:t>
            </a:r>
          </a:p>
          <a:p>
            <a:pPr lvl="1"/>
            <a:r>
              <a:rPr lang="en-US" dirty="0"/>
              <a:t>Second Level Bullet, Arial Regular, 18pt.</a:t>
            </a:r>
          </a:p>
          <a:p>
            <a:pPr lvl="2"/>
            <a:r>
              <a:rPr lang="en-US" dirty="0"/>
              <a:t>Third Level Bullet, Arial Regular, 16pt.</a:t>
            </a:r>
          </a:p>
          <a:p>
            <a:pPr lvl="2"/>
            <a:r>
              <a:rPr lang="en-US" dirty="0"/>
              <a:t>Third Level Bullet, Arial Regular, 16pt.</a:t>
            </a:r>
          </a:p>
          <a:p>
            <a:pPr lvl="2"/>
            <a:endParaRPr lang="en-US" dirty="0"/>
          </a:p>
        </p:txBody>
      </p:sp>
      <p:sp>
        <p:nvSpPr>
          <p:cNvPr id="7" name="Title 1">
            <a:extLst>
              <a:ext uri="{FF2B5EF4-FFF2-40B4-BE49-F238E27FC236}">
                <a16:creationId xmlns:a16="http://schemas.microsoft.com/office/drawing/2014/main" id="{F26CE9E3-E58E-4A8B-B45E-3B5A75C5AE5E}"/>
              </a:ext>
            </a:extLst>
          </p:cNvPr>
          <p:cNvSpPr>
            <a:spLocks noGrp="1"/>
          </p:cNvSpPr>
          <p:nvPr>
            <p:ph type="title" hasCustomPrompt="1"/>
          </p:nvPr>
        </p:nvSpPr>
        <p:spPr>
          <a:xfrm>
            <a:off x="609447" y="0"/>
            <a:ext cx="10969936" cy="1216152"/>
          </a:xfrm>
        </p:spPr>
        <p:txBody>
          <a:bodyPr/>
          <a:lstStyle>
            <a:lvl1pPr>
              <a:defRPr/>
            </a:lvl1pPr>
          </a:lstStyle>
          <a:p>
            <a:r>
              <a:rPr lang="en-US"/>
              <a:t>Two column slide</a:t>
            </a:r>
            <a:endParaRPr lang="en-US" dirty="0"/>
          </a:p>
        </p:txBody>
      </p:sp>
      <p:sp>
        <p:nvSpPr>
          <p:cNvPr id="10" name="Footer Placeholder 4">
            <a:extLst>
              <a:ext uri="{FF2B5EF4-FFF2-40B4-BE49-F238E27FC236}">
                <a16:creationId xmlns:a16="http://schemas.microsoft.com/office/drawing/2014/main" id="{E5D428D4-815E-408E-A6D3-82ACC0C2EF30}"/>
              </a:ext>
            </a:extLst>
          </p:cNvPr>
          <p:cNvSpPr>
            <a:spLocks noGrp="1"/>
          </p:cNvSpPr>
          <p:nvPr>
            <p:ph type="ftr" sz="quarter" idx="12"/>
          </p:nvPr>
        </p:nvSpPr>
        <p:spPr>
          <a:xfrm>
            <a:off x="2621481" y="6373992"/>
            <a:ext cx="4572000" cy="219456"/>
          </a:xfrm>
          <a:prstGeom prst="rect">
            <a:avLst/>
          </a:prstGeom>
        </p:spPr>
        <p:txBody>
          <a:bodyPr vert="horz" wrap="none" lIns="0" tIns="0" rIns="0" bIns="0" rtlCol="0" anchor="ctr" anchorCtr="0"/>
          <a:lstStyle>
            <a:lvl1pPr algn="l">
              <a:defRPr sz="700">
                <a:solidFill>
                  <a:schemeClr val="bg2">
                    <a:lumMod val="75000"/>
                  </a:schemeClr>
                </a:solidFill>
              </a:defRPr>
            </a:lvl1pPr>
          </a:lstStyle>
          <a:p>
            <a:r>
              <a:rPr lang="en-US" dirty="0"/>
              <a:t>© 2019 Proofpoint. All rights reserved</a:t>
            </a:r>
          </a:p>
        </p:txBody>
      </p:sp>
      <p:sp>
        <p:nvSpPr>
          <p:cNvPr id="8" name="Slide Number Placeholder 4">
            <a:extLst>
              <a:ext uri="{FF2B5EF4-FFF2-40B4-BE49-F238E27FC236}">
                <a16:creationId xmlns:a16="http://schemas.microsoft.com/office/drawing/2014/main" id="{08248862-868E-4777-B41C-3C1259EA1677}"/>
              </a:ext>
            </a:extLst>
          </p:cNvPr>
          <p:cNvSpPr>
            <a:spLocks noGrp="1"/>
          </p:cNvSpPr>
          <p:nvPr>
            <p:ph type="sldNum" sz="quarter" idx="13"/>
          </p:nvPr>
        </p:nvSpPr>
        <p:spPr>
          <a:xfrm>
            <a:off x="11274663" y="6405412"/>
            <a:ext cx="304721" cy="219456"/>
          </a:xfrm>
        </p:spPr>
        <p:txBody>
          <a:bodyPr/>
          <a:lstStyle/>
          <a:p>
            <a:fld id="{00DE720E-C72B-42F0-AD69-52D60E3C605E}" type="slidenum">
              <a:rPr/>
              <a:t>‹#›</a:t>
            </a:fld>
            <a:endParaRPr/>
          </a:p>
        </p:txBody>
      </p:sp>
    </p:spTree>
    <p:extLst>
      <p:ext uri="{BB962C8B-B14F-4D97-AF65-F5344CB8AC3E}">
        <p14:creationId xmlns:p14="http://schemas.microsoft.com/office/powerpoint/2010/main" val="6508031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hree Filled columns">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609438" y="1351775"/>
            <a:ext cx="3520440" cy="548640"/>
          </a:xfrm>
          <a:prstGeom prst="rect">
            <a:avLst/>
          </a:prstGeom>
          <a:solidFill>
            <a:schemeClr val="accent1"/>
          </a:solidFill>
          <a:ln>
            <a:solidFill>
              <a:schemeClr val="accent1"/>
            </a:solidFill>
          </a:ln>
        </p:spPr>
        <p:txBody>
          <a:bodyPr lIns="182880" rIns="182880" anchor="ctr">
            <a:normAutofit/>
          </a:bodyPr>
          <a:lstStyle>
            <a:lvl1pPr marL="0" indent="0">
              <a:buNone/>
              <a:defRPr sz="2000" b="1">
                <a:solidFill>
                  <a:schemeClr val="bg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4" name="Content Placeholder 3"/>
          <p:cNvSpPr>
            <a:spLocks noGrp="1"/>
          </p:cNvSpPr>
          <p:nvPr>
            <p:ph sz="half" idx="2" hasCustomPrompt="1"/>
          </p:nvPr>
        </p:nvSpPr>
        <p:spPr>
          <a:xfrm>
            <a:off x="609438" y="1900412"/>
            <a:ext cx="3520440" cy="4114800"/>
          </a:xfrm>
          <a:prstGeom prst="rect">
            <a:avLst/>
          </a:prstGeom>
          <a:ln>
            <a:solidFill>
              <a:schemeClr val="accent1"/>
            </a:solidFill>
          </a:ln>
        </p:spPr>
        <p:txBody>
          <a:bodyPr lIns="182880" tIns="182880" rIns="182880">
            <a:noAutofit/>
          </a:bodyPr>
          <a:lstStyle>
            <a:lvl1pPr>
              <a:defRPr sz="2000"/>
            </a:lvl1pPr>
            <a:lvl2pPr marL="594621" indent="-239119">
              <a:defRPr sz="1800"/>
            </a:lvl2pPr>
            <a:lvl3pPr marL="835854" indent="-241234">
              <a:defRPr sz="1600"/>
            </a:lvl3pPr>
            <a:lvl4pPr marL="1077088" indent="-241234">
              <a:defRPr sz="1866"/>
            </a:lvl4pPr>
            <a:lvl5pPr>
              <a:defRPr sz="1866"/>
            </a:lvl5pPr>
            <a:lvl6pPr>
              <a:defRPr sz="2133"/>
            </a:lvl6pPr>
            <a:lvl7pPr>
              <a:defRPr sz="2133"/>
            </a:lvl7pPr>
            <a:lvl8pPr>
              <a:defRPr sz="2133"/>
            </a:lvl8pPr>
            <a:lvl9pPr>
              <a:defRPr sz="2133"/>
            </a:lvl9pPr>
          </a:lstStyle>
          <a:p>
            <a:pPr lvl="0"/>
            <a:r>
              <a:rPr lang="en-US" dirty="0"/>
              <a:t>First Level Body Text, Arial Regular, 20pt</a:t>
            </a:r>
          </a:p>
          <a:p>
            <a:pPr lvl="1"/>
            <a:r>
              <a:rPr lang="en-US" dirty="0"/>
              <a:t>Second Level Bullet, Arial Regular, 18pt.</a:t>
            </a:r>
          </a:p>
          <a:p>
            <a:pPr lvl="2"/>
            <a:r>
              <a:rPr lang="en-US" dirty="0"/>
              <a:t>Third Level Bullet, Arial Regular, 16pt.</a:t>
            </a:r>
          </a:p>
          <a:p>
            <a:pPr lvl="2"/>
            <a:r>
              <a:rPr lang="en-US" dirty="0"/>
              <a:t>Third Level Bullet, Arial Regular, 16pt.</a:t>
            </a:r>
          </a:p>
          <a:p>
            <a:pPr lvl="2"/>
            <a:endParaRPr lang="en-US" dirty="0"/>
          </a:p>
        </p:txBody>
      </p:sp>
      <p:sp>
        <p:nvSpPr>
          <p:cNvPr id="5" name="Text Placeholder 4"/>
          <p:cNvSpPr>
            <a:spLocks noGrp="1"/>
          </p:cNvSpPr>
          <p:nvPr>
            <p:ph type="body" sz="quarter" idx="3" hasCustomPrompt="1"/>
          </p:nvPr>
        </p:nvSpPr>
        <p:spPr>
          <a:xfrm>
            <a:off x="4334192" y="1351772"/>
            <a:ext cx="3520440" cy="548640"/>
          </a:xfrm>
          <a:prstGeom prst="rect">
            <a:avLst/>
          </a:prstGeom>
          <a:solidFill>
            <a:schemeClr val="accent2"/>
          </a:solidFill>
          <a:ln>
            <a:solidFill>
              <a:schemeClr val="accent2"/>
            </a:solidFill>
          </a:ln>
        </p:spPr>
        <p:txBody>
          <a:bodyPr lIns="182880" rIns="182880" anchor="ctr">
            <a:normAutofit/>
          </a:bodyPr>
          <a:lstStyle>
            <a:lvl1pPr marL="0" indent="0">
              <a:buNone/>
              <a:defRPr sz="2000" b="1">
                <a:solidFill>
                  <a:schemeClr val="bg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6" name="Content Placeholder 5"/>
          <p:cNvSpPr>
            <a:spLocks noGrp="1"/>
          </p:cNvSpPr>
          <p:nvPr>
            <p:ph sz="quarter" idx="4" hasCustomPrompt="1"/>
          </p:nvPr>
        </p:nvSpPr>
        <p:spPr>
          <a:xfrm>
            <a:off x="4334192" y="1900412"/>
            <a:ext cx="3520440" cy="4114800"/>
          </a:xfrm>
          <a:prstGeom prst="rect">
            <a:avLst/>
          </a:prstGeom>
          <a:ln>
            <a:solidFill>
              <a:schemeClr val="accent2"/>
            </a:solidFill>
          </a:ln>
        </p:spPr>
        <p:txBody>
          <a:bodyPr lIns="182880" tIns="182880" rIns="182880">
            <a:noAutofit/>
          </a:bodyPr>
          <a:lstStyle>
            <a:lvl1pPr>
              <a:defRPr sz="2000"/>
            </a:lvl1pPr>
            <a:lvl2pPr marL="594621" indent="-239119">
              <a:defRPr sz="1800"/>
            </a:lvl2pPr>
            <a:lvl3pPr marL="835854" indent="-241234">
              <a:defRPr sz="1600"/>
            </a:lvl3pPr>
            <a:lvl4pPr marL="1077088" indent="-241234">
              <a:defRPr sz="1866"/>
            </a:lvl4pPr>
            <a:lvl5pPr>
              <a:defRPr sz="2133"/>
            </a:lvl5pPr>
            <a:lvl6pPr>
              <a:defRPr sz="2133"/>
            </a:lvl6pPr>
            <a:lvl7pPr>
              <a:defRPr sz="2133"/>
            </a:lvl7pPr>
            <a:lvl8pPr>
              <a:defRPr sz="2133"/>
            </a:lvl8pPr>
            <a:lvl9pPr>
              <a:defRPr sz="2133"/>
            </a:lvl9pPr>
          </a:lstStyle>
          <a:p>
            <a:pPr lvl="0"/>
            <a:r>
              <a:rPr lang="en-US" dirty="0"/>
              <a:t>First Level Body Text, Arial Regular, 20pt</a:t>
            </a:r>
          </a:p>
          <a:p>
            <a:pPr lvl="1"/>
            <a:r>
              <a:rPr lang="en-US" dirty="0"/>
              <a:t>Second Level Bullet, Arial Regular, 18pt.</a:t>
            </a:r>
          </a:p>
          <a:p>
            <a:pPr lvl="2"/>
            <a:r>
              <a:rPr lang="en-US" dirty="0"/>
              <a:t>Third Level Bullet, Arial Regular, 16pt.</a:t>
            </a:r>
          </a:p>
          <a:p>
            <a:pPr lvl="2"/>
            <a:r>
              <a:rPr lang="en-US" dirty="0"/>
              <a:t>Third Level Bullet, Arial Regular, 16pt.</a:t>
            </a:r>
          </a:p>
          <a:p>
            <a:pPr lvl="2"/>
            <a:endParaRPr lang="en-US" dirty="0"/>
          </a:p>
        </p:txBody>
      </p:sp>
      <p:sp>
        <p:nvSpPr>
          <p:cNvPr id="7" name="Title 1">
            <a:extLst>
              <a:ext uri="{FF2B5EF4-FFF2-40B4-BE49-F238E27FC236}">
                <a16:creationId xmlns:a16="http://schemas.microsoft.com/office/drawing/2014/main" id="{F26CE9E3-E58E-4A8B-B45E-3B5A75C5AE5E}"/>
              </a:ext>
            </a:extLst>
          </p:cNvPr>
          <p:cNvSpPr>
            <a:spLocks noGrp="1"/>
          </p:cNvSpPr>
          <p:nvPr>
            <p:ph type="title" hasCustomPrompt="1"/>
          </p:nvPr>
        </p:nvSpPr>
        <p:spPr>
          <a:xfrm>
            <a:off x="609447" y="0"/>
            <a:ext cx="10969936" cy="1216152"/>
          </a:xfrm>
        </p:spPr>
        <p:txBody>
          <a:bodyPr/>
          <a:lstStyle>
            <a:lvl1pPr>
              <a:defRPr/>
            </a:lvl1pPr>
          </a:lstStyle>
          <a:p>
            <a:r>
              <a:rPr lang="en-US" dirty="0"/>
              <a:t>Three column slide</a:t>
            </a:r>
          </a:p>
        </p:txBody>
      </p:sp>
      <p:sp>
        <p:nvSpPr>
          <p:cNvPr id="8" name="Text Placeholder 4">
            <a:extLst>
              <a:ext uri="{FF2B5EF4-FFF2-40B4-BE49-F238E27FC236}">
                <a16:creationId xmlns:a16="http://schemas.microsoft.com/office/drawing/2014/main" id="{F197DA8B-FBE5-4C9F-BE69-83F9A8576911}"/>
              </a:ext>
            </a:extLst>
          </p:cNvPr>
          <p:cNvSpPr>
            <a:spLocks noGrp="1"/>
          </p:cNvSpPr>
          <p:nvPr>
            <p:ph type="body" sz="quarter" idx="10" hasCustomPrompt="1"/>
          </p:nvPr>
        </p:nvSpPr>
        <p:spPr>
          <a:xfrm>
            <a:off x="8058943" y="1351772"/>
            <a:ext cx="3520440" cy="548640"/>
          </a:xfrm>
          <a:prstGeom prst="rect">
            <a:avLst/>
          </a:prstGeom>
          <a:solidFill>
            <a:schemeClr val="accent3"/>
          </a:solidFill>
          <a:ln>
            <a:solidFill>
              <a:schemeClr val="accent3"/>
            </a:solidFill>
          </a:ln>
        </p:spPr>
        <p:txBody>
          <a:bodyPr lIns="182880" rIns="182880" anchor="ctr">
            <a:normAutofit/>
          </a:bodyPr>
          <a:lstStyle>
            <a:lvl1pPr marL="0" indent="0">
              <a:buNone/>
              <a:defRPr sz="2000" b="1">
                <a:solidFill>
                  <a:schemeClr val="bg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9" name="Content Placeholder 5">
            <a:extLst>
              <a:ext uri="{FF2B5EF4-FFF2-40B4-BE49-F238E27FC236}">
                <a16:creationId xmlns:a16="http://schemas.microsoft.com/office/drawing/2014/main" id="{30B83254-3283-4FBA-8784-26D5E5DEF5CE}"/>
              </a:ext>
            </a:extLst>
          </p:cNvPr>
          <p:cNvSpPr>
            <a:spLocks noGrp="1"/>
          </p:cNvSpPr>
          <p:nvPr>
            <p:ph sz="quarter" idx="11" hasCustomPrompt="1"/>
          </p:nvPr>
        </p:nvSpPr>
        <p:spPr>
          <a:xfrm>
            <a:off x="8058943" y="1900412"/>
            <a:ext cx="3520440" cy="4114800"/>
          </a:xfrm>
          <a:prstGeom prst="rect">
            <a:avLst/>
          </a:prstGeom>
          <a:ln>
            <a:solidFill>
              <a:schemeClr val="accent3"/>
            </a:solidFill>
          </a:ln>
        </p:spPr>
        <p:txBody>
          <a:bodyPr lIns="182880" tIns="182880" rIns="182880">
            <a:noAutofit/>
          </a:bodyPr>
          <a:lstStyle>
            <a:lvl1pPr>
              <a:defRPr sz="2000"/>
            </a:lvl1pPr>
            <a:lvl2pPr marL="594621" indent="-239119">
              <a:defRPr sz="1800"/>
            </a:lvl2pPr>
            <a:lvl3pPr marL="835854" indent="-241234">
              <a:defRPr sz="1600"/>
            </a:lvl3pPr>
            <a:lvl4pPr marL="1077088" indent="-241234">
              <a:defRPr sz="1866"/>
            </a:lvl4pPr>
            <a:lvl5pPr>
              <a:defRPr sz="2133"/>
            </a:lvl5pPr>
            <a:lvl6pPr>
              <a:defRPr sz="2133"/>
            </a:lvl6pPr>
            <a:lvl7pPr>
              <a:defRPr sz="2133"/>
            </a:lvl7pPr>
            <a:lvl8pPr>
              <a:defRPr sz="2133"/>
            </a:lvl8pPr>
            <a:lvl9pPr>
              <a:defRPr sz="2133"/>
            </a:lvl9pPr>
          </a:lstStyle>
          <a:p>
            <a:pPr lvl="0"/>
            <a:r>
              <a:rPr lang="en-US" dirty="0"/>
              <a:t>First Level Body Text, Arial Regular, 20pt</a:t>
            </a:r>
          </a:p>
          <a:p>
            <a:pPr lvl="1"/>
            <a:r>
              <a:rPr lang="en-US" dirty="0"/>
              <a:t>Second Level Bullet, Arial Regular, 18pt.</a:t>
            </a:r>
          </a:p>
          <a:p>
            <a:pPr lvl="2"/>
            <a:r>
              <a:rPr lang="en-US" dirty="0"/>
              <a:t>Third Level Bullet, Arial Regular, 16pt.</a:t>
            </a:r>
          </a:p>
          <a:p>
            <a:pPr lvl="2"/>
            <a:r>
              <a:rPr lang="en-US" dirty="0"/>
              <a:t>Third Level Bullet, Arial Regular, 16pt.</a:t>
            </a:r>
          </a:p>
          <a:p>
            <a:pPr lvl="2"/>
            <a:endParaRPr lang="en-US" dirty="0"/>
          </a:p>
        </p:txBody>
      </p:sp>
      <p:sp>
        <p:nvSpPr>
          <p:cNvPr id="10" name="Footer Placeholder 4">
            <a:extLst>
              <a:ext uri="{FF2B5EF4-FFF2-40B4-BE49-F238E27FC236}">
                <a16:creationId xmlns:a16="http://schemas.microsoft.com/office/drawing/2014/main" id="{E5D428D4-815E-408E-A6D3-82ACC0C2EF30}"/>
              </a:ext>
            </a:extLst>
          </p:cNvPr>
          <p:cNvSpPr>
            <a:spLocks noGrp="1"/>
          </p:cNvSpPr>
          <p:nvPr>
            <p:ph type="ftr" sz="quarter" idx="12"/>
          </p:nvPr>
        </p:nvSpPr>
        <p:spPr>
          <a:xfrm>
            <a:off x="2621481" y="6373992"/>
            <a:ext cx="4572000" cy="219456"/>
          </a:xfrm>
          <a:prstGeom prst="rect">
            <a:avLst/>
          </a:prstGeom>
        </p:spPr>
        <p:txBody>
          <a:bodyPr vert="horz" wrap="none" lIns="0" tIns="0" rIns="0" bIns="0" rtlCol="0" anchor="ctr" anchorCtr="0"/>
          <a:lstStyle>
            <a:lvl1pPr algn="l">
              <a:defRPr sz="700">
                <a:solidFill>
                  <a:schemeClr val="bg2">
                    <a:lumMod val="75000"/>
                  </a:schemeClr>
                </a:solidFill>
              </a:defRPr>
            </a:lvl1pPr>
          </a:lstStyle>
          <a:p>
            <a:r>
              <a:rPr lang="en-US" dirty="0"/>
              <a:t>© 2019 Proofpoint. All rights reserved</a:t>
            </a:r>
          </a:p>
        </p:txBody>
      </p:sp>
      <p:sp>
        <p:nvSpPr>
          <p:cNvPr id="11" name="Slide Number Placeholder 4">
            <a:extLst>
              <a:ext uri="{FF2B5EF4-FFF2-40B4-BE49-F238E27FC236}">
                <a16:creationId xmlns:a16="http://schemas.microsoft.com/office/drawing/2014/main" id="{B01A7512-2398-4922-9A96-81EDEC96B8F8}"/>
              </a:ext>
            </a:extLst>
          </p:cNvPr>
          <p:cNvSpPr>
            <a:spLocks noGrp="1"/>
          </p:cNvSpPr>
          <p:nvPr>
            <p:ph type="sldNum" sz="quarter" idx="13"/>
          </p:nvPr>
        </p:nvSpPr>
        <p:spPr>
          <a:xfrm>
            <a:off x="11274663" y="6405412"/>
            <a:ext cx="304721" cy="219456"/>
          </a:xfrm>
        </p:spPr>
        <p:txBody>
          <a:bodyPr/>
          <a:lstStyle/>
          <a:p>
            <a:fld id="{00DE720E-C72B-42F0-AD69-52D60E3C605E}" type="slidenum">
              <a:rPr/>
              <a:t>‹#›</a:t>
            </a:fld>
            <a:endParaRPr/>
          </a:p>
        </p:txBody>
      </p:sp>
    </p:spTree>
    <p:extLst>
      <p:ext uri="{BB962C8B-B14F-4D97-AF65-F5344CB8AC3E}">
        <p14:creationId xmlns:p14="http://schemas.microsoft.com/office/powerpoint/2010/main" val="55040441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our Filled Columns">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609438" y="1351772"/>
            <a:ext cx="2651760" cy="548640"/>
          </a:xfrm>
          <a:prstGeom prst="rect">
            <a:avLst/>
          </a:prstGeom>
          <a:solidFill>
            <a:schemeClr val="accent1"/>
          </a:solidFill>
          <a:ln>
            <a:solidFill>
              <a:schemeClr val="accent1"/>
            </a:solidFill>
          </a:ln>
        </p:spPr>
        <p:txBody>
          <a:bodyPr lIns="182880" rIns="182880" anchor="ctr">
            <a:normAutofit/>
          </a:bodyPr>
          <a:lstStyle>
            <a:lvl1pPr marL="0" indent="0">
              <a:buNone/>
              <a:defRPr sz="2000" b="1">
                <a:solidFill>
                  <a:schemeClr val="bg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4" name="Content Placeholder 3"/>
          <p:cNvSpPr>
            <a:spLocks noGrp="1"/>
          </p:cNvSpPr>
          <p:nvPr>
            <p:ph sz="half" idx="2" hasCustomPrompt="1"/>
          </p:nvPr>
        </p:nvSpPr>
        <p:spPr>
          <a:xfrm>
            <a:off x="609438" y="1900412"/>
            <a:ext cx="2651760" cy="4051134"/>
          </a:xfrm>
          <a:prstGeom prst="rect">
            <a:avLst/>
          </a:prstGeom>
          <a:ln>
            <a:solidFill>
              <a:schemeClr val="accent1"/>
            </a:solidFill>
          </a:ln>
        </p:spPr>
        <p:txBody>
          <a:bodyPr lIns="182880" tIns="182880" rIns="182880">
            <a:noAutofit/>
          </a:bodyPr>
          <a:lstStyle>
            <a:lvl1pPr>
              <a:defRPr sz="2000"/>
            </a:lvl1pPr>
            <a:lvl2pPr marL="594621" indent="-239119">
              <a:defRPr sz="1800"/>
            </a:lvl2pPr>
            <a:lvl3pPr marL="835854" indent="-241234">
              <a:defRPr sz="1600"/>
            </a:lvl3pPr>
            <a:lvl4pPr marL="1077088" indent="-241234">
              <a:defRPr sz="1866"/>
            </a:lvl4pPr>
            <a:lvl5pPr>
              <a:defRPr sz="1866"/>
            </a:lvl5pPr>
            <a:lvl6pPr>
              <a:defRPr sz="2133"/>
            </a:lvl6pPr>
            <a:lvl7pPr>
              <a:defRPr sz="2133"/>
            </a:lvl7pPr>
            <a:lvl8pPr>
              <a:defRPr sz="2133"/>
            </a:lvl8pPr>
            <a:lvl9pPr>
              <a:defRPr sz="2133"/>
            </a:lvl9pPr>
          </a:lstStyle>
          <a:p>
            <a:pPr lvl="0"/>
            <a:r>
              <a:rPr lang="en-US" dirty="0"/>
              <a:t>First Level Body Text, Arial Regular, 20pt</a:t>
            </a:r>
          </a:p>
          <a:p>
            <a:pPr lvl="1"/>
            <a:r>
              <a:rPr lang="en-US" dirty="0"/>
              <a:t>Second Level Bullet, Arial Regular, 18pt.</a:t>
            </a:r>
          </a:p>
          <a:p>
            <a:pPr lvl="2"/>
            <a:r>
              <a:rPr lang="en-US" dirty="0"/>
              <a:t>Third Level Bullet, Arial Regular, 16pt.</a:t>
            </a:r>
          </a:p>
          <a:p>
            <a:pPr lvl="2"/>
            <a:r>
              <a:rPr lang="en-US" dirty="0"/>
              <a:t>Third Level Bullet, Arial Regular, 16pt.</a:t>
            </a:r>
          </a:p>
          <a:p>
            <a:pPr lvl="2"/>
            <a:endParaRPr lang="en-US" dirty="0"/>
          </a:p>
        </p:txBody>
      </p:sp>
      <p:sp>
        <p:nvSpPr>
          <p:cNvPr id="5" name="Text Placeholder 4"/>
          <p:cNvSpPr>
            <a:spLocks noGrp="1"/>
          </p:cNvSpPr>
          <p:nvPr>
            <p:ph type="body" sz="quarter" idx="3" hasCustomPrompt="1"/>
          </p:nvPr>
        </p:nvSpPr>
        <p:spPr>
          <a:xfrm>
            <a:off x="3382168" y="1351772"/>
            <a:ext cx="2651760" cy="548640"/>
          </a:xfrm>
          <a:prstGeom prst="rect">
            <a:avLst/>
          </a:prstGeom>
          <a:solidFill>
            <a:schemeClr val="accent2"/>
          </a:solidFill>
          <a:ln>
            <a:solidFill>
              <a:schemeClr val="accent2"/>
            </a:solidFill>
          </a:ln>
        </p:spPr>
        <p:txBody>
          <a:bodyPr lIns="182880" rIns="182880" anchor="ctr">
            <a:normAutofit/>
          </a:bodyPr>
          <a:lstStyle>
            <a:lvl1pPr marL="0" indent="0">
              <a:buNone/>
              <a:defRPr sz="2000" b="1">
                <a:solidFill>
                  <a:schemeClr val="bg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6" name="Content Placeholder 5"/>
          <p:cNvSpPr>
            <a:spLocks noGrp="1"/>
          </p:cNvSpPr>
          <p:nvPr>
            <p:ph sz="quarter" idx="4" hasCustomPrompt="1"/>
          </p:nvPr>
        </p:nvSpPr>
        <p:spPr>
          <a:xfrm>
            <a:off x="3382168" y="1900412"/>
            <a:ext cx="2651760" cy="4051134"/>
          </a:xfrm>
          <a:prstGeom prst="rect">
            <a:avLst/>
          </a:prstGeom>
          <a:ln>
            <a:solidFill>
              <a:schemeClr val="accent2"/>
            </a:solidFill>
          </a:ln>
        </p:spPr>
        <p:txBody>
          <a:bodyPr lIns="182880" tIns="182880" rIns="182880">
            <a:noAutofit/>
          </a:bodyPr>
          <a:lstStyle>
            <a:lvl1pPr>
              <a:defRPr sz="2000"/>
            </a:lvl1pPr>
            <a:lvl2pPr marL="594621" indent="-239119">
              <a:defRPr sz="1800"/>
            </a:lvl2pPr>
            <a:lvl3pPr marL="835854" indent="-241234">
              <a:defRPr sz="1600"/>
            </a:lvl3pPr>
            <a:lvl4pPr marL="1077088" indent="-241234">
              <a:defRPr sz="1866"/>
            </a:lvl4pPr>
            <a:lvl5pPr>
              <a:defRPr sz="2133"/>
            </a:lvl5pPr>
            <a:lvl6pPr>
              <a:defRPr sz="2133"/>
            </a:lvl6pPr>
            <a:lvl7pPr>
              <a:defRPr sz="2133"/>
            </a:lvl7pPr>
            <a:lvl8pPr>
              <a:defRPr sz="2133"/>
            </a:lvl8pPr>
            <a:lvl9pPr>
              <a:defRPr sz="2133"/>
            </a:lvl9pPr>
          </a:lstStyle>
          <a:p>
            <a:pPr lvl="0"/>
            <a:r>
              <a:rPr lang="en-US" dirty="0"/>
              <a:t>First Level Body Text, Arial Regular, 20pt</a:t>
            </a:r>
          </a:p>
          <a:p>
            <a:pPr lvl="1"/>
            <a:r>
              <a:rPr lang="en-US" dirty="0"/>
              <a:t>Second Level Bullet, Arial Regular, 18pt.</a:t>
            </a:r>
          </a:p>
          <a:p>
            <a:pPr lvl="2"/>
            <a:r>
              <a:rPr lang="en-US" dirty="0"/>
              <a:t>Third Level Bullet, Arial Regular, 16pt.</a:t>
            </a:r>
          </a:p>
          <a:p>
            <a:pPr lvl="2"/>
            <a:r>
              <a:rPr lang="en-US" dirty="0"/>
              <a:t>Third Level Bullet, Arial Regular, 16pt.</a:t>
            </a:r>
          </a:p>
          <a:p>
            <a:pPr lvl="2"/>
            <a:endParaRPr lang="en-US" dirty="0"/>
          </a:p>
        </p:txBody>
      </p:sp>
      <p:sp>
        <p:nvSpPr>
          <p:cNvPr id="7" name="Title 1">
            <a:extLst>
              <a:ext uri="{FF2B5EF4-FFF2-40B4-BE49-F238E27FC236}">
                <a16:creationId xmlns:a16="http://schemas.microsoft.com/office/drawing/2014/main" id="{F26CE9E3-E58E-4A8B-B45E-3B5A75C5AE5E}"/>
              </a:ext>
            </a:extLst>
          </p:cNvPr>
          <p:cNvSpPr>
            <a:spLocks noGrp="1"/>
          </p:cNvSpPr>
          <p:nvPr>
            <p:ph type="title" hasCustomPrompt="1"/>
          </p:nvPr>
        </p:nvSpPr>
        <p:spPr>
          <a:xfrm>
            <a:off x="609447" y="0"/>
            <a:ext cx="10969936" cy="1216152"/>
          </a:xfrm>
        </p:spPr>
        <p:txBody>
          <a:bodyPr/>
          <a:lstStyle>
            <a:lvl1pPr>
              <a:defRPr/>
            </a:lvl1pPr>
          </a:lstStyle>
          <a:p>
            <a:r>
              <a:rPr lang="en-US" dirty="0"/>
              <a:t>Four column slide</a:t>
            </a:r>
          </a:p>
        </p:txBody>
      </p:sp>
      <p:sp>
        <p:nvSpPr>
          <p:cNvPr id="8" name="Text Placeholder 4">
            <a:extLst>
              <a:ext uri="{FF2B5EF4-FFF2-40B4-BE49-F238E27FC236}">
                <a16:creationId xmlns:a16="http://schemas.microsoft.com/office/drawing/2014/main" id="{F197DA8B-FBE5-4C9F-BE69-83F9A8576911}"/>
              </a:ext>
            </a:extLst>
          </p:cNvPr>
          <p:cNvSpPr>
            <a:spLocks noGrp="1"/>
          </p:cNvSpPr>
          <p:nvPr>
            <p:ph type="body" sz="quarter" idx="10" hasCustomPrompt="1"/>
          </p:nvPr>
        </p:nvSpPr>
        <p:spPr>
          <a:xfrm>
            <a:off x="6154898" y="1351772"/>
            <a:ext cx="2651760" cy="548640"/>
          </a:xfrm>
          <a:prstGeom prst="rect">
            <a:avLst/>
          </a:prstGeom>
          <a:solidFill>
            <a:schemeClr val="accent3"/>
          </a:solidFill>
          <a:ln>
            <a:solidFill>
              <a:schemeClr val="accent3"/>
            </a:solidFill>
          </a:ln>
        </p:spPr>
        <p:txBody>
          <a:bodyPr lIns="182880" rIns="182880" anchor="ctr">
            <a:normAutofit/>
          </a:bodyPr>
          <a:lstStyle>
            <a:lvl1pPr marL="0" indent="0">
              <a:buNone/>
              <a:defRPr sz="2000" b="1">
                <a:solidFill>
                  <a:schemeClr val="bg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9" name="Content Placeholder 5">
            <a:extLst>
              <a:ext uri="{FF2B5EF4-FFF2-40B4-BE49-F238E27FC236}">
                <a16:creationId xmlns:a16="http://schemas.microsoft.com/office/drawing/2014/main" id="{30B83254-3283-4FBA-8784-26D5E5DEF5CE}"/>
              </a:ext>
            </a:extLst>
          </p:cNvPr>
          <p:cNvSpPr>
            <a:spLocks noGrp="1"/>
          </p:cNvSpPr>
          <p:nvPr>
            <p:ph sz="quarter" idx="11" hasCustomPrompt="1"/>
          </p:nvPr>
        </p:nvSpPr>
        <p:spPr>
          <a:xfrm>
            <a:off x="6154898" y="1900412"/>
            <a:ext cx="2651760" cy="4051134"/>
          </a:xfrm>
          <a:prstGeom prst="rect">
            <a:avLst/>
          </a:prstGeom>
          <a:ln>
            <a:solidFill>
              <a:schemeClr val="accent3"/>
            </a:solidFill>
          </a:ln>
        </p:spPr>
        <p:txBody>
          <a:bodyPr lIns="182880" tIns="182880" rIns="182880">
            <a:noAutofit/>
          </a:bodyPr>
          <a:lstStyle>
            <a:lvl1pPr>
              <a:defRPr sz="2000"/>
            </a:lvl1pPr>
            <a:lvl2pPr marL="594621" indent="-239119">
              <a:defRPr sz="1800"/>
            </a:lvl2pPr>
            <a:lvl3pPr marL="835854" indent="-241234">
              <a:defRPr sz="1600"/>
            </a:lvl3pPr>
            <a:lvl4pPr marL="1077088" indent="-241234">
              <a:defRPr sz="1866"/>
            </a:lvl4pPr>
            <a:lvl5pPr>
              <a:defRPr sz="2133"/>
            </a:lvl5pPr>
            <a:lvl6pPr>
              <a:defRPr sz="2133"/>
            </a:lvl6pPr>
            <a:lvl7pPr>
              <a:defRPr sz="2133"/>
            </a:lvl7pPr>
            <a:lvl8pPr>
              <a:defRPr sz="2133"/>
            </a:lvl8pPr>
            <a:lvl9pPr>
              <a:defRPr sz="2133"/>
            </a:lvl9pPr>
          </a:lstStyle>
          <a:p>
            <a:pPr lvl="0"/>
            <a:r>
              <a:rPr lang="en-US" dirty="0"/>
              <a:t>First Level Body Text, Arial Regular, 20pt</a:t>
            </a:r>
          </a:p>
          <a:p>
            <a:pPr lvl="1"/>
            <a:r>
              <a:rPr lang="en-US" dirty="0"/>
              <a:t>Second Level Bullet, Arial Regular, 18pt.</a:t>
            </a:r>
          </a:p>
          <a:p>
            <a:pPr lvl="2"/>
            <a:r>
              <a:rPr lang="en-US" dirty="0"/>
              <a:t>Third Level Bullet, Arial Regular, 16pt.</a:t>
            </a:r>
          </a:p>
          <a:p>
            <a:pPr lvl="2"/>
            <a:r>
              <a:rPr lang="en-US" dirty="0"/>
              <a:t>Third Level Bullet, Arial Regular, 16pt.</a:t>
            </a:r>
          </a:p>
          <a:p>
            <a:pPr lvl="2"/>
            <a:endParaRPr lang="en-US" dirty="0"/>
          </a:p>
        </p:txBody>
      </p:sp>
      <p:sp>
        <p:nvSpPr>
          <p:cNvPr id="10" name="Footer Placeholder 4">
            <a:extLst>
              <a:ext uri="{FF2B5EF4-FFF2-40B4-BE49-F238E27FC236}">
                <a16:creationId xmlns:a16="http://schemas.microsoft.com/office/drawing/2014/main" id="{E5D428D4-815E-408E-A6D3-82ACC0C2EF30}"/>
              </a:ext>
            </a:extLst>
          </p:cNvPr>
          <p:cNvSpPr>
            <a:spLocks noGrp="1"/>
          </p:cNvSpPr>
          <p:nvPr>
            <p:ph type="ftr" sz="quarter" idx="12"/>
          </p:nvPr>
        </p:nvSpPr>
        <p:spPr>
          <a:xfrm>
            <a:off x="2621481" y="6373992"/>
            <a:ext cx="4572000" cy="219456"/>
          </a:xfrm>
          <a:prstGeom prst="rect">
            <a:avLst/>
          </a:prstGeom>
        </p:spPr>
        <p:txBody>
          <a:bodyPr vert="horz" wrap="none" lIns="0" tIns="0" rIns="0" bIns="0" rtlCol="0" anchor="ctr" anchorCtr="0"/>
          <a:lstStyle>
            <a:lvl1pPr algn="l">
              <a:defRPr sz="700">
                <a:solidFill>
                  <a:schemeClr val="bg2">
                    <a:lumMod val="75000"/>
                  </a:schemeClr>
                </a:solidFill>
              </a:defRPr>
            </a:lvl1pPr>
          </a:lstStyle>
          <a:p>
            <a:r>
              <a:rPr lang="en-US" dirty="0"/>
              <a:t>© 2019 Proofpoint. All rights reserved</a:t>
            </a:r>
          </a:p>
        </p:txBody>
      </p:sp>
      <p:sp>
        <p:nvSpPr>
          <p:cNvPr id="11" name="Text Placeholder 4">
            <a:extLst>
              <a:ext uri="{FF2B5EF4-FFF2-40B4-BE49-F238E27FC236}">
                <a16:creationId xmlns:a16="http://schemas.microsoft.com/office/drawing/2014/main" id="{E584B521-8264-4DCB-BE1C-01CA39487ECB}"/>
              </a:ext>
            </a:extLst>
          </p:cNvPr>
          <p:cNvSpPr>
            <a:spLocks noGrp="1"/>
          </p:cNvSpPr>
          <p:nvPr>
            <p:ph type="body" sz="quarter" idx="13" hasCustomPrompt="1"/>
          </p:nvPr>
        </p:nvSpPr>
        <p:spPr>
          <a:xfrm>
            <a:off x="8927628" y="1351772"/>
            <a:ext cx="2651760" cy="548640"/>
          </a:xfrm>
          <a:prstGeom prst="rect">
            <a:avLst/>
          </a:prstGeom>
          <a:solidFill>
            <a:schemeClr val="accent5"/>
          </a:solidFill>
          <a:ln>
            <a:solidFill>
              <a:schemeClr val="accent5"/>
            </a:solidFill>
          </a:ln>
        </p:spPr>
        <p:txBody>
          <a:bodyPr lIns="182880" rIns="182880" anchor="ctr">
            <a:normAutofit/>
          </a:bodyPr>
          <a:lstStyle>
            <a:lvl1pPr marL="0" indent="0">
              <a:buNone/>
              <a:defRPr sz="2000" b="1">
                <a:solidFill>
                  <a:schemeClr val="bg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12" name="Content Placeholder 5">
            <a:extLst>
              <a:ext uri="{FF2B5EF4-FFF2-40B4-BE49-F238E27FC236}">
                <a16:creationId xmlns:a16="http://schemas.microsoft.com/office/drawing/2014/main" id="{3E237972-4F92-4F4A-A833-618DADE256FF}"/>
              </a:ext>
            </a:extLst>
          </p:cNvPr>
          <p:cNvSpPr>
            <a:spLocks noGrp="1"/>
          </p:cNvSpPr>
          <p:nvPr>
            <p:ph sz="quarter" idx="14" hasCustomPrompt="1"/>
          </p:nvPr>
        </p:nvSpPr>
        <p:spPr>
          <a:xfrm>
            <a:off x="8927628" y="1900412"/>
            <a:ext cx="2651760" cy="4051134"/>
          </a:xfrm>
          <a:prstGeom prst="rect">
            <a:avLst/>
          </a:prstGeom>
          <a:ln>
            <a:solidFill>
              <a:schemeClr val="accent5"/>
            </a:solidFill>
          </a:ln>
        </p:spPr>
        <p:txBody>
          <a:bodyPr lIns="182880" tIns="182880" rIns="182880">
            <a:noAutofit/>
          </a:bodyPr>
          <a:lstStyle>
            <a:lvl1pPr>
              <a:defRPr sz="2000"/>
            </a:lvl1pPr>
            <a:lvl2pPr marL="594621" indent="-239119">
              <a:defRPr sz="1800"/>
            </a:lvl2pPr>
            <a:lvl3pPr marL="835854" indent="-241234">
              <a:defRPr sz="1600"/>
            </a:lvl3pPr>
            <a:lvl4pPr marL="1077088" indent="-241234">
              <a:defRPr sz="1866"/>
            </a:lvl4pPr>
            <a:lvl5pPr>
              <a:defRPr sz="2133"/>
            </a:lvl5pPr>
            <a:lvl6pPr>
              <a:defRPr sz="2133"/>
            </a:lvl6pPr>
            <a:lvl7pPr>
              <a:defRPr sz="2133"/>
            </a:lvl7pPr>
            <a:lvl8pPr>
              <a:defRPr sz="2133"/>
            </a:lvl8pPr>
            <a:lvl9pPr>
              <a:defRPr sz="2133"/>
            </a:lvl9pPr>
          </a:lstStyle>
          <a:p>
            <a:pPr lvl="0"/>
            <a:r>
              <a:rPr lang="en-US" dirty="0"/>
              <a:t>First Level Body Text, Arial Regular, 20pt</a:t>
            </a:r>
          </a:p>
          <a:p>
            <a:pPr lvl="1"/>
            <a:r>
              <a:rPr lang="en-US" dirty="0"/>
              <a:t>Second Level Bullet, Arial Regular, 18pt.</a:t>
            </a:r>
          </a:p>
          <a:p>
            <a:pPr lvl="2"/>
            <a:r>
              <a:rPr lang="en-US" dirty="0"/>
              <a:t>Third Level Bullet, Arial Regular, 16pt.</a:t>
            </a:r>
          </a:p>
          <a:p>
            <a:pPr lvl="2"/>
            <a:r>
              <a:rPr lang="en-US" dirty="0"/>
              <a:t>Third Level Bullet, Arial Regular, 16pt.</a:t>
            </a:r>
          </a:p>
          <a:p>
            <a:pPr lvl="2"/>
            <a:endParaRPr lang="en-US" dirty="0"/>
          </a:p>
        </p:txBody>
      </p:sp>
      <p:sp>
        <p:nvSpPr>
          <p:cNvPr id="13" name="Slide Number Placeholder 4">
            <a:extLst>
              <a:ext uri="{FF2B5EF4-FFF2-40B4-BE49-F238E27FC236}">
                <a16:creationId xmlns:a16="http://schemas.microsoft.com/office/drawing/2014/main" id="{DE23BAA0-0955-4A70-9F4D-CD44EA1FD834}"/>
              </a:ext>
            </a:extLst>
          </p:cNvPr>
          <p:cNvSpPr>
            <a:spLocks noGrp="1"/>
          </p:cNvSpPr>
          <p:nvPr>
            <p:ph type="sldNum" sz="quarter" idx="15"/>
          </p:nvPr>
        </p:nvSpPr>
        <p:spPr>
          <a:xfrm>
            <a:off x="11274663" y="6405412"/>
            <a:ext cx="304721" cy="219456"/>
          </a:xfrm>
        </p:spPr>
        <p:txBody>
          <a:bodyPr/>
          <a:lstStyle/>
          <a:p>
            <a:fld id="{00DE720E-C72B-42F0-AD69-52D60E3C605E}" type="slidenum">
              <a:rPr/>
              <a:t>‹#›</a:t>
            </a:fld>
            <a:endParaRPr/>
          </a:p>
        </p:txBody>
      </p:sp>
    </p:spTree>
    <p:extLst>
      <p:ext uri="{BB962C8B-B14F-4D97-AF65-F5344CB8AC3E}">
        <p14:creationId xmlns:p14="http://schemas.microsoft.com/office/powerpoint/2010/main" val="423777994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wo Filled Subtitles &amp; Four columns">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609437" y="1351772"/>
            <a:ext cx="5424485" cy="548640"/>
          </a:xfrm>
          <a:prstGeom prst="rect">
            <a:avLst/>
          </a:prstGeom>
          <a:solidFill>
            <a:schemeClr val="accent1"/>
          </a:solidFill>
          <a:ln>
            <a:solidFill>
              <a:schemeClr val="accent1"/>
            </a:solidFill>
          </a:ln>
        </p:spPr>
        <p:txBody>
          <a:bodyPr lIns="182880" rIns="182880" anchor="ctr">
            <a:normAutofit/>
          </a:bodyPr>
          <a:lstStyle>
            <a:lvl1pPr marL="0" indent="0">
              <a:buNone/>
              <a:defRPr sz="2000" b="1">
                <a:solidFill>
                  <a:schemeClr val="bg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4" name="Content Placeholder 3"/>
          <p:cNvSpPr>
            <a:spLocks noGrp="1"/>
          </p:cNvSpPr>
          <p:nvPr>
            <p:ph sz="half" idx="2" hasCustomPrompt="1"/>
          </p:nvPr>
        </p:nvSpPr>
        <p:spPr>
          <a:xfrm>
            <a:off x="609438" y="2000258"/>
            <a:ext cx="2651760" cy="3951288"/>
          </a:xfrm>
          <a:prstGeom prst="rect">
            <a:avLst/>
          </a:prstGeom>
        </p:spPr>
        <p:txBody>
          <a:bodyPr lIns="182880" rIns="182880">
            <a:noAutofit/>
          </a:bodyPr>
          <a:lstStyle>
            <a:lvl1pPr>
              <a:defRPr sz="2000"/>
            </a:lvl1pPr>
            <a:lvl2pPr marL="594621" indent="-239119">
              <a:defRPr sz="1800"/>
            </a:lvl2pPr>
            <a:lvl3pPr marL="835854" indent="-241234">
              <a:defRPr sz="1600"/>
            </a:lvl3pPr>
            <a:lvl4pPr marL="1077088" indent="-241234">
              <a:defRPr sz="1866"/>
            </a:lvl4pPr>
            <a:lvl5pPr>
              <a:defRPr sz="1866"/>
            </a:lvl5pPr>
            <a:lvl6pPr>
              <a:defRPr sz="2133"/>
            </a:lvl6pPr>
            <a:lvl7pPr>
              <a:defRPr sz="2133"/>
            </a:lvl7pPr>
            <a:lvl8pPr>
              <a:defRPr sz="2133"/>
            </a:lvl8pPr>
            <a:lvl9pPr>
              <a:defRPr sz="2133"/>
            </a:lvl9pPr>
          </a:lstStyle>
          <a:p>
            <a:pPr lvl="0"/>
            <a:r>
              <a:rPr lang="en-US" dirty="0"/>
              <a:t>First Level Body Text, Arial Regular, 20pt</a:t>
            </a:r>
          </a:p>
          <a:p>
            <a:pPr lvl="1"/>
            <a:r>
              <a:rPr lang="en-US" dirty="0"/>
              <a:t>Second Level Bullet, Arial Regular, 18pt.</a:t>
            </a:r>
          </a:p>
          <a:p>
            <a:pPr lvl="2"/>
            <a:r>
              <a:rPr lang="en-US" dirty="0"/>
              <a:t>Third Level Bullet, Arial Regular, 16pt.</a:t>
            </a:r>
          </a:p>
          <a:p>
            <a:pPr lvl="2"/>
            <a:r>
              <a:rPr lang="en-US" dirty="0"/>
              <a:t>Third Level Bullet, Arial Regular, 16pt.</a:t>
            </a:r>
          </a:p>
          <a:p>
            <a:pPr lvl="2"/>
            <a:endParaRPr lang="en-US" dirty="0"/>
          </a:p>
        </p:txBody>
      </p:sp>
      <p:sp>
        <p:nvSpPr>
          <p:cNvPr id="6" name="Content Placeholder 5"/>
          <p:cNvSpPr>
            <a:spLocks noGrp="1"/>
          </p:cNvSpPr>
          <p:nvPr>
            <p:ph sz="quarter" idx="4" hasCustomPrompt="1"/>
          </p:nvPr>
        </p:nvSpPr>
        <p:spPr>
          <a:xfrm>
            <a:off x="3382168" y="2000258"/>
            <a:ext cx="2651760" cy="3951288"/>
          </a:xfrm>
          <a:prstGeom prst="rect">
            <a:avLst/>
          </a:prstGeom>
        </p:spPr>
        <p:txBody>
          <a:bodyPr lIns="182880" rIns="182880">
            <a:noAutofit/>
          </a:bodyPr>
          <a:lstStyle>
            <a:lvl1pPr>
              <a:defRPr sz="2000"/>
            </a:lvl1pPr>
            <a:lvl2pPr marL="594621" indent="-239119">
              <a:defRPr sz="1800"/>
            </a:lvl2pPr>
            <a:lvl3pPr marL="835854" indent="-241234">
              <a:defRPr sz="1600"/>
            </a:lvl3pPr>
            <a:lvl4pPr marL="1077088" indent="-241234">
              <a:defRPr sz="1866"/>
            </a:lvl4pPr>
            <a:lvl5pPr>
              <a:defRPr sz="2133"/>
            </a:lvl5pPr>
            <a:lvl6pPr>
              <a:defRPr sz="2133"/>
            </a:lvl6pPr>
            <a:lvl7pPr>
              <a:defRPr sz="2133"/>
            </a:lvl7pPr>
            <a:lvl8pPr>
              <a:defRPr sz="2133"/>
            </a:lvl8pPr>
            <a:lvl9pPr>
              <a:defRPr sz="2133"/>
            </a:lvl9pPr>
          </a:lstStyle>
          <a:p>
            <a:pPr lvl="0"/>
            <a:r>
              <a:rPr lang="en-US" dirty="0"/>
              <a:t>First Level Body Text, Arial Regular, 20pt</a:t>
            </a:r>
          </a:p>
          <a:p>
            <a:pPr lvl="1"/>
            <a:r>
              <a:rPr lang="en-US" dirty="0"/>
              <a:t>Second Level Bullet, Arial Regular, 18pt.</a:t>
            </a:r>
          </a:p>
          <a:p>
            <a:pPr lvl="2"/>
            <a:r>
              <a:rPr lang="en-US" dirty="0"/>
              <a:t>Third Level Bullet, Arial Regular, 16pt.</a:t>
            </a:r>
          </a:p>
          <a:p>
            <a:pPr lvl="2"/>
            <a:r>
              <a:rPr lang="en-US" dirty="0"/>
              <a:t>Third Level Bullet, Arial Regular, 16pt.</a:t>
            </a:r>
          </a:p>
          <a:p>
            <a:pPr lvl="2"/>
            <a:endParaRPr lang="en-US" dirty="0"/>
          </a:p>
        </p:txBody>
      </p:sp>
      <p:sp>
        <p:nvSpPr>
          <p:cNvPr id="7" name="Title 1">
            <a:extLst>
              <a:ext uri="{FF2B5EF4-FFF2-40B4-BE49-F238E27FC236}">
                <a16:creationId xmlns:a16="http://schemas.microsoft.com/office/drawing/2014/main" id="{F26CE9E3-E58E-4A8B-B45E-3B5A75C5AE5E}"/>
              </a:ext>
            </a:extLst>
          </p:cNvPr>
          <p:cNvSpPr>
            <a:spLocks noGrp="1"/>
          </p:cNvSpPr>
          <p:nvPr>
            <p:ph type="title" hasCustomPrompt="1"/>
          </p:nvPr>
        </p:nvSpPr>
        <p:spPr>
          <a:xfrm>
            <a:off x="609447" y="0"/>
            <a:ext cx="10969936" cy="1216152"/>
          </a:xfrm>
        </p:spPr>
        <p:txBody>
          <a:bodyPr/>
          <a:lstStyle>
            <a:lvl1pPr>
              <a:defRPr/>
            </a:lvl1pPr>
          </a:lstStyle>
          <a:p>
            <a:r>
              <a:rPr lang="en-US" dirty="0"/>
              <a:t>Four column slide</a:t>
            </a:r>
          </a:p>
        </p:txBody>
      </p:sp>
      <p:sp>
        <p:nvSpPr>
          <p:cNvPr id="8" name="Text Placeholder 4">
            <a:extLst>
              <a:ext uri="{FF2B5EF4-FFF2-40B4-BE49-F238E27FC236}">
                <a16:creationId xmlns:a16="http://schemas.microsoft.com/office/drawing/2014/main" id="{F197DA8B-FBE5-4C9F-BE69-83F9A8576911}"/>
              </a:ext>
            </a:extLst>
          </p:cNvPr>
          <p:cNvSpPr>
            <a:spLocks noGrp="1"/>
          </p:cNvSpPr>
          <p:nvPr>
            <p:ph type="body" sz="quarter" idx="10" hasCustomPrompt="1"/>
          </p:nvPr>
        </p:nvSpPr>
        <p:spPr>
          <a:xfrm>
            <a:off x="6154897" y="1351772"/>
            <a:ext cx="5424485" cy="548640"/>
          </a:xfrm>
          <a:prstGeom prst="rect">
            <a:avLst/>
          </a:prstGeom>
          <a:solidFill>
            <a:schemeClr val="accent2"/>
          </a:solidFill>
          <a:ln>
            <a:solidFill>
              <a:schemeClr val="accent2"/>
            </a:solidFill>
          </a:ln>
        </p:spPr>
        <p:txBody>
          <a:bodyPr lIns="182880" rIns="182880" anchor="ctr">
            <a:normAutofit/>
          </a:bodyPr>
          <a:lstStyle>
            <a:lvl1pPr marL="0" indent="0">
              <a:buNone/>
              <a:defRPr sz="2000" b="1">
                <a:solidFill>
                  <a:schemeClr val="bg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9" name="Content Placeholder 5">
            <a:extLst>
              <a:ext uri="{FF2B5EF4-FFF2-40B4-BE49-F238E27FC236}">
                <a16:creationId xmlns:a16="http://schemas.microsoft.com/office/drawing/2014/main" id="{30B83254-3283-4FBA-8784-26D5E5DEF5CE}"/>
              </a:ext>
            </a:extLst>
          </p:cNvPr>
          <p:cNvSpPr>
            <a:spLocks noGrp="1"/>
          </p:cNvSpPr>
          <p:nvPr>
            <p:ph sz="quarter" idx="11" hasCustomPrompt="1"/>
          </p:nvPr>
        </p:nvSpPr>
        <p:spPr>
          <a:xfrm>
            <a:off x="6154898" y="2000258"/>
            <a:ext cx="2651760" cy="3951288"/>
          </a:xfrm>
          <a:prstGeom prst="rect">
            <a:avLst/>
          </a:prstGeom>
        </p:spPr>
        <p:txBody>
          <a:bodyPr lIns="182880" rIns="182880">
            <a:noAutofit/>
          </a:bodyPr>
          <a:lstStyle>
            <a:lvl1pPr>
              <a:defRPr sz="2000"/>
            </a:lvl1pPr>
            <a:lvl2pPr marL="594621" indent="-239119">
              <a:defRPr sz="1800"/>
            </a:lvl2pPr>
            <a:lvl3pPr marL="835854" indent="-241234">
              <a:defRPr sz="1600"/>
            </a:lvl3pPr>
            <a:lvl4pPr marL="1077088" indent="-241234">
              <a:defRPr sz="1866"/>
            </a:lvl4pPr>
            <a:lvl5pPr>
              <a:defRPr sz="2133"/>
            </a:lvl5pPr>
            <a:lvl6pPr>
              <a:defRPr sz="2133"/>
            </a:lvl6pPr>
            <a:lvl7pPr>
              <a:defRPr sz="2133"/>
            </a:lvl7pPr>
            <a:lvl8pPr>
              <a:defRPr sz="2133"/>
            </a:lvl8pPr>
            <a:lvl9pPr>
              <a:defRPr sz="2133"/>
            </a:lvl9pPr>
          </a:lstStyle>
          <a:p>
            <a:pPr lvl="0"/>
            <a:r>
              <a:rPr lang="en-US" dirty="0"/>
              <a:t>First Level Body Text, Arial Regular, 20pt</a:t>
            </a:r>
          </a:p>
          <a:p>
            <a:pPr lvl="1"/>
            <a:r>
              <a:rPr lang="en-US" dirty="0"/>
              <a:t>Second Level Bullet, Arial Regular, 18pt.</a:t>
            </a:r>
          </a:p>
          <a:p>
            <a:pPr lvl="2"/>
            <a:r>
              <a:rPr lang="en-US" dirty="0"/>
              <a:t>Third Level Bullet, Arial Regular, 16pt.</a:t>
            </a:r>
          </a:p>
          <a:p>
            <a:pPr lvl="2"/>
            <a:r>
              <a:rPr lang="en-US" dirty="0"/>
              <a:t>Third Level Bullet, Arial Regular, 16pt.</a:t>
            </a:r>
          </a:p>
          <a:p>
            <a:pPr lvl="2"/>
            <a:endParaRPr lang="en-US" dirty="0"/>
          </a:p>
        </p:txBody>
      </p:sp>
      <p:sp>
        <p:nvSpPr>
          <p:cNvPr id="10" name="Footer Placeholder 4">
            <a:extLst>
              <a:ext uri="{FF2B5EF4-FFF2-40B4-BE49-F238E27FC236}">
                <a16:creationId xmlns:a16="http://schemas.microsoft.com/office/drawing/2014/main" id="{E5D428D4-815E-408E-A6D3-82ACC0C2EF30}"/>
              </a:ext>
            </a:extLst>
          </p:cNvPr>
          <p:cNvSpPr>
            <a:spLocks noGrp="1"/>
          </p:cNvSpPr>
          <p:nvPr>
            <p:ph type="ftr" sz="quarter" idx="12"/>
          </p:nvPr>
        </p:nvSpPr>
        <p:spPr>
          <a:xfrm>
            <a:off x="2621481" y="6373992"/>
            <a:ext cx="4572000" cy="219456"/>
          </a:xfrm>
          <a:prstGeom prst="rect">
            <a:avLst/>
          </a:prstGeom>
        </p:spPr>
        <p:txBody>
          <a:bodyPr vert="horz" wrap="none" lIns="0" tIns="0" rIns="0" bIns="0" rtlCol="0" anchor="ctr" anchorCtr="0"/>
          <a:lstStyle>
            <a:lvl1pPr algn="l">
              <a:defRPr sz="700">
                <a:solidFill>
                  <a:schemeClr val="bg2">
                    <a:lumMod val="75000"/>
                  </a:schemeClr>
                </a:solidFill>
              </a:defRPr>
            </a:lvl1pPr>
          </a:lstStyle>
          <a:p>
            <a:r>
              <a:rPr lang="en-US" dirty="0"/>
              <a:t>© 2019 Proofpoint. All rights reserved</a:t>
            </a:r>
          </a:p>
        </p:txBody>
      </p:sp>
      <p:sp>
        <p:nvSpPr>
          <p:cNvPr id="12" name="Content Placeholder 5">
            <a:extLst>
              <a:ext uri="{FF2B5EF4-FFF2-40B4-BE49-F238E27FC236}">
                <a16:creationId xmlns:a16="http://schemas.microsoft.com/office/drawing/2014/main" id="{3E237972-4F92-4F4A-A833-618DADE256FF}"/>
              </a:ext>
            </a:extLst>
          </p:cNvPr>
          <p:cNvSpPr>
            <a:spLocks noGrp="1"/>
          </p:cNvSpPr>
          <p:nvPr>
            <p:ph sz="quarter" idx="14" hasCustomPrompt="1"/>
          </p:nvPr>
        </p:nvSpPr>
        <p:spPr>
          <a:xfrm>
            <a:off x="8927628" y="2000258"/>
            <a:ext cx="2651760" cy="3951288"/>
          </a:xfrm>
          <a:prstGeom prst="rect">
            <a:avLst/>
          </a:prstGeom>
        </p:spPr>
        <p:txBody>
          <a:bodyPr lIns="182880" rIns="182880">
            <a:noAutofit/>
          </a:bodyPr>
          <a:lstStyle>
            <a:lvl1pPr>
              <a:defRPr sz="2000"/>
            </a:lvl1pPr>
            <a:lvl2pPr marL="594621" indent="-239119">
              <a:defRPr sz="1800"/>
            </a:lvl2pPr>
            <a:lvl3pPr marL="835854" indent="-241234">
              <a:defRPr sz="1600"/>
            </a:lvl3pPr>
            <a:lvl4pPr marL="1077088" indent="-241234">
              <a:defRPr sz="1866"/>
            </a:lvl4pPr>
            <a:lvl5pPr>
              <a:defRPr sz="2133"/>
            </a:lvl5pPr>
            <a:lvl6pPr>
              <a:defRPr sz="2133"/>
            </a:lvl6pPr>
            <a:lvl7pPr>
              <a:defRPr sz="2133"/>
            </a:lvl7pPr>
            <a:lvl8pPr>
              <a:defRPr sz="2133"/>
            </a:lvl8pPr>
            <a:lvl9pPr>
              <a:defRPr sz="2133"/>
            </a:lvl9pPr>
          </a:lstStyle>
          <a:p>
            <a:pPr lvl="0"/>
            <a:r>
              <a:rPr lang="en-US" dirty="0"/>
              <a:t>First Level Body Text, Arial Regular, 20pt</a:t>
            </a:r>
          </a:p>
          <a:p>
            <a:pPr lvl="1"/>
            <a:r>
              <a:rPr lang="en-US" dirty="0"/>
              <a:t>Second Level Bullet, Arial Regular, 18pt.</a:t>
            </a:r>
          </a:p>
          <a:p>
            <a:pPr lvl="2"/>
            <a:r>
              <a:rPr lang="en-US" dirty="0"/>
              <a:t>Third Level Bullet, Arial Regular, 16pt.</a:t>
            </a:r>
          </a:p>
          <a:p>
            <a:pPr lvl="2"/>
            <a:r>
              <a:rPr lang="en-US" dirty="0"/>
              <a:t>Third Level Bullet, Arial Regular, 16pt.</a:t>
            </a:r>
          </a:p>
          <a:p>
            <a:pPr lvl="2"/>
            <a:endParaRPr lang="en-US" dirty="0"/>
          </a:p>
        </p:txBody>
      </p:sp>
      <p:sp>
        <p:nvSpPr>
          <p:cNvPr id="13" name="Slide Number Placeholder 4">
            <a:extLst>
              <a:ext uri="{FF2B5EF4-FFF2-40B4-BE49-F238E27FC236}">
                <a16:creationId xmlns:a16="http://schemas.microsoft.com/office/drawing/2014/main" id="{96A54EDB-7C63-4DB7-BC46-0F8D7304CC76}"/>
              </a:ext>
            </a:extLst>
          </p:cNvPr>
          <p:cNvSpPr>
            <a:spLocks noGrp="1"/>
          </p:cNvSpPr>
          <p:nvPr>
            <p:ph type="sldNum" sz="quarter" idx="15"/>
          </p:nvPr>
        </p:nvSpPr>
        <p:spPr>
          <a:xfrm>
            <a:off x="11274663" y="6405412"/>
            <a:ext cx="304721" cy="219456"/>
          </a:xfrm>
        </p:spPr>
        <p:txBody>
          <a:bodyPr/>
          <a:lstStyle/>
          <a:p>
            <a:fld id="{00DE720E-C72B-42F0-AD69-52D60E3C605E}" type="slidenum">
              <a:rPr/>
              <a:t>‹#›</a:t>
            </a:fld>
            <a:endParaRPr/>
          </a:p>
        </p:txBody>
      </p:sp>
    </p:spTree>
    <p:extLst>
      <p:ext uri="{BB962C8B-B14F-4D97-AF65-F5344CB8AC3E}">
        <p14:creationId xmlns:p14="http://schemas.microsoft.com/office/powerpoint/2010/main" val="299734107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Four filled columns matrix">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609438" y="1351775"/>
            <a:ext cx="5413248" cy="548640"/>
          </a:xfrm>
          <a:prstGeom prst="rect">
            <a:avLst/>
          </a:prstGeom>
          <a:solidFill>
            <a:schemeClr val="accent1"/>
          </a:solidFill>
          <a:ln>
            <a:solidFill>
              <a:schemeClr val="accent1"/>
            </a:solidFill>
          </a:ln>
        </p:spPr>
        <p:txBody>
          <a:bodyPr lIns="182880" rIns="182880" anchor="ctr">
            <a:normAutofit/>
          </a:bodyPr>
          <a:lstStyle>
            <a:lvl1pPr marL="0" indent="0">
              <a:buNone/>
              <a:defRPr sz="2000" b="1">
                <a:solidFill>
                  <a:schemeClr val="bg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4" name="Content Placeholder 3"/>
          <p:cNvSpPr>
            <a:spLocks noGrp="1"/>
          </p:cNvSpPr>
          <p:nvPr>
            <p:ph sz="half" idx="2" hasCustomPrompt="1"/>
          </p:nvPr>
        </p:nvSpPr>
        <p:spPr>
          <a:xfrm>
            <a:off x="609438" y="1900412"/>
            <a:ext cx="5413248" cy="1749448"/>
          </a:xfrm>
          <a:prstGeom prst="rect">
            <a:avLst/>
          </a:prstGeom>
          <a:ln>
            <a:solidFill>
              <a:schemeClr val="accent1"/>
            </a:solidFill>
          </a:ln>
        </p:spPr>
        <p:txBody>
          <a:bodyPr lIns="182880" tIns="182880" rIns="182880">
            <a:noAutofit/>
          </a:bodyPr>
          <a:lstStyle>
            <a:lvl1pPr>
              <a:defRPr sz="2000"/>
            </a:lvl1pPr>
            <a:lvl2pPr marL="594621" indent="-239119">
              <a:defRPr sz="1800"/>
            </a:lvl2pPr>
            <a:lvl3pPr marL="835854" indent="-241234">
              <a:defRPr sz="1600"/>
            </a:lvl3pPr>
            <a:lvl4pPr marL="1077088" indent="-241234">
              <a:defRPr sz="1866"/>
            </a:lvl4pPr>
            <a:lvl5pPr>
              <a:defRPr sz="1866"/>
            </a:lvl5pPr>
            <a:lvl6pPr>
              <a:defRPr sz="2133"/>
            </a:lvl6pPr>
            <a:lvl7pPr>
              <a:defRPr sz="2133"/>
            </a:lvl7pPr>
            <a:lvl8pPr>
              <a:defRPr sz="2133"/>
            </a:lvl8pPr>
            <a:lvl9pPr>
              <a:defRPr sz="2133"/>
            </a:lvl9pPr>
          </a:lstStyle>
          <a:p>
            <a:pPr lvl="0"/>
            <a:r>
              <a:rPr lang="en-US" dirty="0"/>
              <a:t>First Level Body Text, Arial Regular, 20pt</a:t>
            </a:r>
          </a:p>
          <a:p>
            <a:pPr lvl="1"/>
            <a:r>
              <a:rPr lang="en-US" dirty="0"/>
              <a:t>Second Level Bullet, Arial Regular, 18pt.</a:t>
            </a:r>
          </a:p>
          <a:p>
            <a:pPr lvl="2"/>
            <a:r>
              <a:rPr lang="en-US" dirty="0"/>
              <a:t>Third Level Bullet, Arial Regular, 16pt.</a:t>
            </a:r>
          </a:p>
          <a:p>
            <a:pPr lvl="2"/>
            <a:r>
              <a:rPr lang="en-US" dirty="0"/>
              <a:t>Third Level Bullet, Arial Regular, 16pt.</a:t>
            </a:r>
          </a:p>
          <a:p>
            <a:pPr lvl="2"/>
            <a:endParaRPr lang="en-US" dirty="0"/>
          </a:p>
        </p:txBody>
      </p:sp>
      <p:sp>
        <p:nvSpPr>
          <p:cNvPr id="5" name="Text Placeholder 4"/>
          <p:cNvSpPr>
            <a:spLocks noGrp="1"/>
          </p:cNvSpPr>
          <p:nvPr>
            <p:ph type="body" sz="quarter" idx="3" hasCustomPrompt="1"/>
          </p:nvPr>
        </p:nvSpPr>
        <p:spPr>
          <a:xfrm>
            <a:off x="6166140" y="1351772"/>
            <a:ext cx="5413248" cy="548640"/>
          </a:xfrm>
          <a:prstGeom prst="rect">
            <a:avLst/>
          </a:prstGeom>
          <a:solidFill>
            <a:schemeClr val="accent2"/>
          </a:solidFill>
          <a:ln>
            <a:solidFill>
              <a:schemeClr val="accent2"/>
            </a:solidFill>
          </a:ln>
        </p:spPr>
        <p:txBody>
          <a:bodyPr lIns="182880" rIns="182880" anchor="ctr">
            <a:normAutofit/>
          </a:bodyPr>
          <a:lstStyle>
            <a:lvl1pPr marL="0" indent="0">
              <a:buNone/>
              <a:defRPr sz="2000" b="1">
                <a:solidFill>
                  <a:schemeClr val="bg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6" name="Content Placeholder 5"/>
          <p:cNvSpPr>
            <a:spLocks noGrp="1"/>
          </p:cNvSpPr>
          <p:nvPr>
            <p:ph sz="quarter" idx="4" hasCustomPrompt="1"/>
          </p:nvPr>
        </p:nvSpPr>
        <p:spPr>
          <a:xfrm>
            <a:off x="6166140" y="1900412"/>
            <a:ext cx="5413248" cy="1749448"/>
          </a:xfrm>
          <a:prstGeom prst="rect">
            <a:avLst/>
          </a:prstGeom>
          <a:ln>
            <a:solidFill>
              <a:schemeClr val="accent2"/>
            </a:solidFill>
          </a:ln>
        </p:spPr>
        <p:txBody>
          <a:bodyPr lIns="182880" tIns="182880" rIns="182880">
            <a:noAutofit/>
          </a:bodyPr>
          <a:lstStyle>
            <a:lvl1pPr>
              <a:defRPr sz="2000"/>
            </a:lvl1pPr>
            <a:lvl2pPr marL="594621" indent="-239119">
              <a:defRPr sz="1800"/>
            </a:lvl2pPr>
            <a:lvl3pPr marL="835854" indent="-241234">
              <a:defRPr sz="1600"/>
            </a:lvl3pPr>
            <a:lvl4pPr marL="1077088" indent="-241234">
              <a:defRPr sz="1866"/>
            </a:lvl4pPr>
            <a:lvl5pPr>
              <a:defRPr sz="2133"/>
            </a:lvl5pPr>
            <a:lvl6pPr>
              <a:defRPr sz="2133"/>
            </a:lvl6pPr>
            <a:lvl7pPr>
              <a:defRPr sz="2133"/>
            </a:lvl7pPr>
            <a:lvl8pPr>
              <a:defRPr sz="2133"/>
            </a:lvl8pPr>
            <a:lvl9pPr>
              <a:defRPr sz="2133"/>
            </a:lvl9pPr>
          </a:lstStyle>
          <a:p>
            <a:pPr lvl="0"/>
            <a:r>
              <a:rPr lang="en-US" dirty="0"/>
              <a:t>First Level Body Text, Arial Regular, 20pt</a:t>
            </a:r>
          </a:p>
          <a:p>
            <a:pPr lvl="1"/>
            <a:r>
              <a:rPr lang="en-US" dirty="0"/>
              <a:t>Second Level Bullet, Arial Regular, 18pt.</a:t>
            </a:r>
          </a:p>
          <a:p>
            <a:pPr lvl="2"/>
            <a:r>
              <a:rPr lang="en-US" dirty="0"/>
              <a:t>Third Level Bullet, Arial Regular, 16pt.</a:t>
            </a:r>
          </a:p>
          <a:p>
            <a:pPr lvl="2"/>
            <a:r>
              <a:rPr lang="en-US" dirty="0"/>
              <a:t>Third Level Bullet, Arial Regular, 16pt.</a:t>
            </a:r>
          </a:p>
          <a:p>
            <a:pPr lvl="2"/>
            <a:endParaRPr lang="en-US" dirty="0"/>
          </a:p>
        </p:txBody>
      </p:sp>
      <p:sp>
        <p:nvSpPr>
          <p:cNvPr id="7" name="Title 1">
            <a:extLst>
              <a:ext uri="{FF2B5EF4-FFF2-40B4-BE49-F238E27FC236}">
                <a16:creationId xmlns:a16="http://schemas.microsoft.com/office/drawing/2014/main" id="{F26CE9E3-E58E-4A8B-B45E-3B5A75C5AE5E}"/>
              </a:ext>
            </a:extLst>
          </p:cNvPr>
          <p:cNvSpPr>
            <a:spLocks noGrp="1"/>
          </p:cNvSpPr>
          <p:nvPr>
            <p:ph type="title" hasCustomPrompt="1"/>
          </p:nvPr>
        </p:nvSpPr>
        <p:spPr>
          <a:xfrm>
            <a:off x="609447" y="0"/>
            <a:ext cx="10969936" cy="1216152"/>
          </a:xfrm>
        </p:spPr>
        <p:txBody>
          <a:bodyPr/>
          <a:lstStyle>
            <a:lvl1pPr>
              <a:defRPr/>
            </a:lvl1pPr>
          </a:lstStyle>
          <a:p>
            <a:r>
              <a:rPr lang="en-US" dirty="0"/>
              <a:t>Four column slide</a:t>
            </a:r>
          </a:p>
        </p:txBody>
      </p:sp>
      <p:sp>
        <p:nvSpPr>
          <p:cNvPr id="8" name="Text Placeholder 4">
            <a:extLst>
              <a:ext uri="{FF2B5EF4-FFF2-40B4-BE49-F238E27FC236}">
                <a16:creationId xmlns:a16="http://schemas.microsoft.com/office/drawing/2014/main" id="{F197DA8B-FBE5-4C9F-BE69-83F9A8576911}"/>
              </a:ext>
            </a:extLst>
          </p:cNvPr>
          <p:cNvSpPr>
            <a:spLocks noGrp="1"/>
          </p:cNvSpPr>
          <p:nvPr>
            <p:ph type="body" sz="quarter" idx="10" hasCustomPrompt="1"/>
          </p:nvPr>
        </p:nvSpPr>
        <p:spPr>
          <a:xfrm>
            <a:off x="609438" y="3824198"/>
            <a:ext cx="5413248" cy="548640"/>
          </a:xfrm>
          <a:prstGeom prst="rect">
            <a:avLst/>
          </a:prstGeom>
          <a:solidFill>
            <a:schemeClr val="accent3"/>
          </a:solidFill>
          <a:ln>
            <a:solidFill>
              <a:schemeClr val="accent3"/>
            </a:solidFill>
          </a:ln>
        </p:spPr>
        <p:txBody>
          <a:bodyPr lIns="182880" rIns="182880" anchor="ctr">
            <a:normAutofit/>
          </a:bodyPr>
          <a:lstStyle>
            <a:lvl1pPr marL="0" indent="0">
              <a:buNone/>
              <a:defRPr sz="2000" b="1">
                <a:solidFill>
                  <a:schemeClr val="bg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9" name="Content Placeholder 5">
            <a:extLst>
              <a:ext uri="{FF2B5EF4-FFF2-40B4-BE49-F238E27FC236}">
                <a16:creationId xmlns:a16="http://schemas.microsoft.com/office/drawing/2014/main" id="{30B83254-3283-4FBA-8784-26D5E5DEF5CE}"/>
              </a:ext>
            </a:extLst>
          </p:cNvPr>
          <p:cNvSpPr>
            <a:spLocks noGrp="1"/>
          </p:cNvSpPr>
          <p:nvPr>
            <p:ph sz="quarter" idx="11" hasCustomPrompt="1"/>
          </p:nvPr>
        </p:nvSpPr>
        <p:spPr>
          <a:xfrm>
            <a:off x="609438" y="4372838"/>
            <a:ext cx="5413248" cy="1749448"/>
          </a:xfrm>
          <a:prstGeom prst="rect">
            <a:avLst/>
          </a:prstGeom>
          <a:ln>
            <a:solidFill>
              <a:schemeClr val="accent3"/>
            </a:solidFill>
          </a:ln>
        </p:spPr>
        <p:txBody>
          <a:bodyPr lIns="182880" tIns="182880" rIns="182880">
            <a:noAutofit/>
          </a:bodyPr>
          <a:lstStyle>
            <a:lvl1pPr>
              <a:defRPr sz="2000"/>
            </a:lvl1pPr>
            <a:lvl2pPr marL="594621" indent="-239119">
              <a:defRPr sz="1800"/>
            </a:lvl2pPr>
            <a:lvl3pPr marL="835854" indent="-241234">
              <a:defRPr sz="1600"/>
            </a:lvl3pPr>
            <a:lvl4pPr marL="1077088" indent="-241234">
              <a:defRPr sz="1866"/>
            </a:lvl4pPr>
            <a:lvl5pPr>
              <a:defRPr sz="2133"/>
            </a:lvl5pPr>
            <a:lvl6pPr>
              <a:defRPr sz="2133"/>
            </a:lvl6pPr>
            <a:lvl7pPr>
              <a:defRPr sz="2133"/>
            </a:lvl7pPr>
            <a:lvl8pPr>
              <a:defRPr sz="2133"/>
            </a:lvl8pPr>
            <a:lvl9pPr>
              <a:defRPr sz="2133"/>
            </a:lvl9pPr>
          </a:lstStyle>
          <a:p>
            <a:pPr lvl="0"/>
            <a:r>
              <a:rPr lang="en-US" dirty="0"/>
              <a:t>First Level Body Text, Arial Regular, 20pt</a:t>
            </a:r>
          </a:p>
          <a:p>
            <a:pPr lvl="1"/>
            <a:r>
              <a:rPr lang="en-US" dirty="0"/>
              <a:t>Second Level Bullet, Arial Regular, 18pt.</a:t>
            </a:r>
          </a:p>
          <a:p>
            <a:pPr lvl="2"/>
            <a:r>
              <a:rPr lang="en-US" dirty="0"/>
              <a:t>Third Level Bullet, Arial Regular, 16pt.</a:t>
            </a:r>
          </a:p>
          <a:p>
            <a:pPr lvl="2"/>
            <a:r>
              <a:rPr lang="en-US" dirty="0"/>
              <a:t>Third Level Bullet, Arial Regular, 16pt.</a:t>
            </a:r>
          </a:p>
          <a:p>
            <a:pPr lvl="2"/>
            <a:endParaRPr lang="en-US" dirty="0"/>
          </a:p>
        </p:txBody>
      </p:sp>
      <p:sp>
        <p:nvSpPr>
          <p:cNvPr id="10" name="Footer Placeholder 4">
            <a:extLst>
              <a:ext uri="{FF2B5EF4-FFF2-40B4-BE49-F238E27FC236}">
                <a16:creationId xmlns:a16="http://schemas.microsoft.com/office/drawing/2014/main" id="{E5D428D4-815E-408E-A6D3-82ACC0C2EF30}"/>
              </a:ext>
            </a:extLst>
          </p:cNvPr>
          <p:cNvSpPr>
            <a:spLocks noGrp="1"/>
          </p:cNvSpPr>
          <p:nvPr>
            <p:ph type="ftr" sz="quarter" idx="12"/>
          </p:nvPr>
        </p:nvSpPr>
        <p:spPr>
          <a:xfrm>
            <a:off x="2621481" y="6373992"/>
            <a:ext cx="4572000" cy="219456"/>
          </a:xfrm>
          <a:prstGeom prst="rect">
            <a:avLst/>
          </a:prstGeom>
        </p:spPr>
        <p:txBody>
          <a:bodyPr vert="horz" wrap="none" lIns="0" tIns="0" rIns="0" bIns="0" rtlCol="0" anchor="ctr" anchorCtr="0"/>
          <a:lstStyle>
            <a:lvl1pPr algn="l">
              <a:defRPr sz="700">
                <a:solidFill>
                  <a:schemeClr val="bg2">
                    <a:lumMod val="75000"/>
                  </a:schemeClr>
                </a:solidFill>
              </a:defRPr>
            </a:lvl1pPr>
          </a:lstStyle>
          <a:p>
            <a:r>
              <a:rPr lang="en-US" dirty="0"/>
              <a:t>© 2019 Proofpoint. All rights reserved</a:t>
            </a:r>
          </a:p>
        </p:txBody>
      </p:sp>
      <p:sp>
        <p:nvSpPr>
          <p:cNvPr id="11" name="Text Placeholder 4">
            <a:extLst>
              <a:ext uri="{FF2B5EF4-FFF2-40B4-BE49-F238E27FC236}">
                <a16:creationId xmlns:a16="http://schemas.microsoft.com/office/drawing/2014/main" id="{E584B521-8264-4DCB-BE1C-01CA39487ECB}"/>
              </a:ext>
            </a:extLst>
          </p:cNvPr>
          <p:cNvSpPr>
            <a:spLocks noGrp="1"/>
          </p:cNvSpPr>
          <p:nvPr>
            <p:ph type="body" sz="quarter" idx="13" hasCustomPrompt="1"/>
          </p:nvPr>
        </p:nvSpPr>
        <p:spPr>
          <a:xfrm>
            <a:off x="6166140" y="3824198"/>
            <a:ext cx="5413248" cy="548640"/>
          </a:xfrm>
          <a:prstGeom prst="rect">
            <a:avLst/>
          </a:prstGeom>
          <a:solidFill>
            <a:schemeClr val="accent5"/>
          </a:solidFill>
          <a:ln>
            <a:solidFill>
              <a:schemeClr val="accent5"/>
            </a:solidFill>
          </a:ln>
        </p:spPr>
        <p:txBody>
          <a:bodyPr lIns="182880" rIns="182880" anchor="ctr">
            <a:normAutofit/>
          </a:bodyPr>
          <a:lstStyle>
            <a:lvl1pPr marL="0" indent="0">
              <a:buNone/>
              <a:defRPr sz="2000" b="1">
                <a:solidFill>
                  <a:schemeClr val="bg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12" name="Content Placeholder 5">
            <a:extLst>
              <a:ext uri="{FF2B5EF4-FFF2-40B4-BE49-F238E27FC236}">
                <a16:creationId xmlns:a16="http://schemas.microsoft.com/office/drawing/2014/main" id="{3E237972-4F92-4F4A-A833-618DADE256FF}"/>
              </a:ext>
            </a:extLst>
          </p:cNvPr>
          <p:cNvSpPr>
            <a:spLocks noGrp="1"/>
          </p:cNvSpPr>
          <p:nvPr>
            <p:ph sz="quarter" idx="14" hasCustomPrompt="1"/>
          </p:nvPr>
        </p:nvSpPr>
        <p:spPr>
          <a:xfrm>
            <a:off x="6166140" y="4372838"/>
            <a:ext cx="5413248" cy="1749448"/>
          </a:xfrm>
          <a:prstGeom prst="rect">
            <a:avLst/>
          </a:prstGeom>
          <a:ln>
            <a:solidFill>
              <a:schemeClr val="accent5"/>
            </a:solidFill>
          </a:ln>
        </p:spPr>
        <p:txBody>
          <a:bodyPr lIns="182880" tIns="182880" rIns="182880">
            <a:noAutofit/>
          </a:bodyPr>
          <a:lstStyle>
            <a:lvl1pPr>
              <a:defRPr sz="2000"/>
            </a:lvl1pPr>
            <a:lvl2pPr marL="594621" indent="-239119">
              <a:defRPr sz="1800"/>
            </a:lvl2pPr>
            <a:lvl3pPr marL="835854" indent="-241234">
              <a:defRPr sz="1600"/>
            </a:lvl3pPr>
            <a:lvl4pPr marL="1077088" indent="-241234">
              <a:defRPr sz="1866"/>
            </a:lvl4pPr>
            <a:lvl5pPr>
              <a:defRPr sz="2133"/>
            </a:lvl5pPr>
            <a:lvl6pPr>
              <a:defRPr sz="2133"/>
            </a:lvl6pPr>
            <a:lvl7pPr>
              <a:defRPr sz="2133"/>
            </a:lvl7pPr>
            <a:lvl8pPr>
              <a:defRPr sz="2133"/>
            </a:lvl8pPr>
            <a:lvl9pPr>
              <a:defRPr sz="2133"/>
            </a:lvl9pPr>
          </a:lstStyle>
          <a:p>
            <a:pPr lvl="0"/>
            <a:r>
              <a:rPr lang="en-US" dirty="0"/>
              <a:t>First Level Body Text, Arial Regular, 20pt</a:t>
            </a:r>
          </a:p>
          <a:p>
            <a:pPr lvl="1"/>
            <a:r>
              <a:rPr lang="en-US" dirty="0"/>
              <a:t>Second Level Bullet, Arial Regular, 18pt.</a:t>
            </a:r>
          </a:p>
          <a:p>
            <a:pPr lvl="2"/>
            <a:r>
              <a:rPr lang="en-US" dirty="0"/>
              <a:t>Third Level Bullet, Arial Regular, 16pt.</a:t>
            </a:r>
          </a:p>
          <a:p>
            <a:pPr lvl="2"/>
            <a:r>
              <a:rPr lang="en-US" dirty="0"/>
              <a:t>Third Level Bullet, Arial Regular, 16pt.</a:t>
            </a:r>
          </a:p>
          <a:p>
            <a:pPr lvl="2"/>
            <a:endParaRPr lang="en-US" dirty="0"/>
          </a:p>
        </p:txBody>
      </p:sp>
      <p:sp>
        <p:nvSpPr>
          <p:cNvPr id="13" name="Slide Number Placeholder 4">
            <a:extLst>
              <a:ext uri="{FF2B5EF4-FFF2-40B4-BE49-F238E27FC236}">
                <a16:creationId xmlns:a16="http://schemas.microsoft.com/office/drawing/2014/main" id="{C1FC0D2C-07A3-4ADE-884B-34E73C47882A}"/>
              </a:ext>
            </a:extLst>
          </p:cNvPr>
          <p:cNvSpPr>
            <a:spLocks noGrp="1"/>
          </p:cNvSpPr>
          <p:nvPr>
            <p:ph type="sldNum" sz="quarter" idx="15"/>
          </p:nvPr>
        </p:nvSpPr>
        <p:spPr>
          <a:xfrm>
            <a:off x="11274663" y="6405412"/>
            <a:ext cx="304721" cy="219456"/>
          </a:xfrm>
        </p:spPr>
        <p:txBody>
          <a:bodyPr/>
          <a:lstStyle/>
          <a:p>
            <a:fld id="{00DE720E-C72B-42F0-AD69-52D60E3C605E}" type="slidenum">
              <a:rPr/>
              <a:t>‹#›</a:t>
            </a:fld>
            <a:endParaRPr/>
          </a:p>
        </p:txBody>
      </p:sp>
    </p:spTree>
    <p:extLst>
      <p:ext uri="{BB962C8B-B14F-4D97-AF65-F5344CB8AC3E}">
        <p14:creationId xmlns:p14="http://schemas.microsoft.com/office/powerpoint/2010/main" val="60883668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wo Filled Subtitles &amp; Four content">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609438" y="1351772"/>
            <a:ext cx="5413248" cy="548640"/>
          </a:xfrm>
          <a:prstGeom prst="rect">
            <a:avLst/>
          </a:prstGeom>
          <a:solidFill>
            <a:schemeClr val="accent1"/>
          </a:solidFill>
          <a:ln>
            <a:solidFill>
              <a:schemeClr val="accent1"/>
            </a:solidFill>
          </a:ln>
        </p:spPr>
        <p:txBody>
          <a:bodyPr lIns="182880" rIns="182880" anchor="ctr">
            <a:normAutofit/>
          </a:bodyPr>
          <a:lstStyle>
            <a:lvl1pPr marL="0" indent="0">
              <a:buNone/>
              <a:defRPr sz="2000" b="1">
                <a:solidFill>
                  <a:schemeClr val="bg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4" name="Content Placeholder 3"/>
          <p:cNvSpPr>
            <a:spLocks noGrp="1"/>
          </p:cNvSpPr>
          <p:nvPr>
            <p:ph sz="half" idx="2" hasCustomPrompt="1"/>
          </p:nvPr>
        </p:nvSpPr>
        <p:spPr>
          <a:xfrm>
            <a:off x="609438" y="1911358"/>
            <a:ext cx="5413248" cy="1738502"/>
          </a:xfrm>
          <a:prstGeom prst="rect">
            <a:avLst/>
          </a:prstGeom>
          <a:ln>
            <a:noFill/>
          </a:ln>
        </p:spPr>
        <p:txBody>
          <a:bodyPr lIns="182880" tIns="182880" rIns="182880">
            <a:noAutofit/>
          </a:bodyPr>
          <a:lstStyle>
            <a:lvl1pPr>
              <a:defRPr sz="2000"/>
            </a:lvl1pPr>
            <a:lvl2pPr marL="594621" indent="-239119">
              <a:defRPr sz="1800"/>
            </a:lvl2pPr>
            <a:lvl3pPr marL="835854" indent="-241234">
              <a:defRPr sz="1600"/>
            </a:lvl3pPr>
            <a:lvl4pPr marL="1077088" indent="-241234">
              <a:defRPr sz="1866"/>
            </a:lvl4pPr>
            <a:lvl5pPr>
              <a:defRPr sz="1866"/>
            </a:lvl5pPr>
            <a:lvl6pPr>
              <a:defRPr sz="2133"/>
            </a:lvl6pPr>
            <a:lvl7pPr>
              <a:defRPr sz="2133"/>
            </a:lvl7pPr>
            <a:lvl8pPr>
              <a:defRPr sz="2133"/>
            </a:lvl8pPr>
            <a:lvl9pPr>
              <a:defRPr sz="2133"/>
            </a:lvl9pPr>
          </a:lstStyle>
          <a:p>
            <a:pPr lvl="0"/>
            <a:r>
              <a:rPr lang="en-US" dirty="0"/>
              <a:t>First Level Body Text, Arial Regular, 20pt</a:t>
            </a:r>
          </a:p>
          <a:p>
            <a:pPr lvl="1"/>
            <a:r>
              <a:rPr lang="en-US" dirty="0"/>
              <a:t>Second Level Bullet, Arial Regular, 18pt.</a:t>
            </a:r>
          </a:p>
          <a:p>
            <a:pPr lvl="2"/>
            <a:r>
              <a:rPr lang="en-US" dirty="0"/>
              <a:t>Third Level Bullet, Arial Regular, 16pt.</a:t>
            </a:r>
          </a:p>
          <a:p>
            <a:pPr lvl="2"/>
            <a:r>
              <a:rPr lang="en-US" dirty="0"/>
              <a:t>Third Level Bullet, Arial Regular, 16pt.</a:t>
            </a:r>
          </a:p>
          <a:p>
            <a:pPr lvl="2"/>
            <a:endParaRPr lang="en-US" dirty="0"/>
          </a:p>
        </p:txBody>
      </p:sp>
      <p:sp>
        <p:nvSpPr>
          <p:cNvPr id="5" name="Text Placeholder 4"/>
          <p:cNvSpPr>
            <a:spLocks noGrp="1"/>
          </p:cNvSpPr>
          <p:nvPr>
            <p:ph type="body" sz="quarter" idx="3" hasCustomPrompt="1"/>
          </p:nvPr>
        </p:nvSpPr>
        <p:spPr>
          <a:xfrm>
            <a:off x="6166140" y="1351772"/>
            <a:ext cx="5413248" cy="548640"/>
          </a:xfrm>
          <a:prstGeom prst="rect">
            <a:avLst/>
          </a:prstGeom>
          <a:solidFill>
            <a:schemeClr val="accent2"/>
          </a:solidFill>
          <a:ln>
            <a:solidFill>
              <a:schemeClr val="accent2"/>
            </a:solidFill>
          </a:ln>
        </p:spPr>
        <p:txBody>
          <a:bodyPr lIns="182880" rIns="182880" anchor="ctr">
            <a:normAutofit/>
          </a:bodyPr>
          <a:lstStyle>
            <a:lvl1pPr marL="0" indent="0">
              <a:buNone/>
              <a:defRPr sz="2000" b="1">
                <a:solidFill>
                  <a:schemeClr val="bg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6" name="Content Placeholder 5"/>
          <p:cNvSpPr>
            <a:spLocks noGrp="1"/>
          </p:cNvSpPr>
          <p:nvPr>
            <p:ph sz="quarter" idx="4" hasCustomPrompt="1"/>
          </p:nvPr>
        </p:nvSpPr>
        <p:spPr>
          <a:xfrm>
            <a:off x="6166140" y="1911358"/>
            <a:ext cx="5413248" cy="1738502"/>
          </a:xfrm>
          <a:prstGeom prst="rect">
            <a:avLst/>
          </a:prstGeom>
          <a:ln>
            <a:noFill/>
          </a:ln>
        </p:spPr>
        <p:txBody>
          <a:bodyPr lIns="182880" tIns="182880" rIns="182880">
            <a:noAutofit/>
          </a:bodyPr>
          <a:lstStyle>
            <a:lvl1pPr>
              <a:defRPr sz="2000"/>
            </a:lvl1pPr>
            <a:lvl2pPr marL="594621" indent="-239119">
              <a:defRPr sz="1800"/>
            </a:lvl2pPr>
            <a:lvl3pPr marL="835854" indent="-241234">
              <a:defRPr sz="1600"/>
            </a:lvl3pPr>
            <a:lvl4pPr marL="1077088" indent="-241234">
              <a:defRPr sz="1866"/>
            </a:lvl4pPr>
            <a:lvl5pPr>
              <a:defRPr sz="2133"/>
            </a:lvl5pPr>
            <a:lvl6pPr>
              <a:defRPr sz="2133"/>
            </a:lvl6pPr>
            <a:lvl7pPr>
              <a:defRPr sz="2133"/>
            </a:lvl7pPr>
            <a:lvl8pPr>
              <a:defRPr sz="2133"/>
            </a:lvl8pPr>
            <a:lvl9pPr>
              <a:defRPr sz="2133"/>
            </a:lvl9pPr>
          </a:lstStyle>
          <a:p>
            <a:pPr lvl="0"/>
            <a:r>
              <a:rPr lang="en-US" dirty="0"/>
              <a:t>First Level Body Text, Arial Regular, 20pt</a:t>
            </a:r>
          </a:p>
          <a:p>
            <a:pPr lvl="1"/>
            <a:r>
              <a:rPr lang="en-US" dirty="0"/>
              <a:t>Second Level Bullet, Arial Regular, 18pt.</a:t>
            </a:r>
          </a:p>
          <a:p>
            <a:pPr lvl="2"/>
            <a:r>
              <a:rPr lang="en-US" dirty="0"/>
              <a:t>Third Level Bullet, Arial Regular, 16pt.</a:t>
            </a:r>
          </a:p>
          <a:p>
            <a:pPr lvl="2"/>
            <a:r>
              <a:rPr lang="en-US" dirty="0"/>
              <a:t>Third Level Bullet, Arial Regular, 16pt.</a:t>
            </a:r>
          </a:p>
          <a:p>
            <a:pPr lvl="2"/>
            <a:endParaRPr lang="en-US" dirty="0"/>
          </a:p>
        </p:txBody>
      </p:sp>
      <p:sp>
        <p:nvSpPr>
          <p:cNvPr id="7" name="Title 1">
            <a:extLst>
              <a:ext uri="{FF2B5EF4-FFF2-40B4-BE49-F238E27FC236}">
                <a16:creationId xmlns:a16="http://schemas.microsoft.com/office/drawing/2014/main" id="{F26CE9E3-E58E-4A8B-B45E-3B5A75C5AE5E}"/>
              </a:ext>
            </a:extLst>
          </p:cNvPr>
          <p:cNvSpPr>
            <a:spLocks noGrp="1"/>
          </p:cNvSpPr>
          <p:nvPr>
            <p:ph type="title" hasCustomPrompt="1"/>
          </p:nvPr>
        </p:nvSpPr>
        <p:spPr>
          <a:xfrm>
            <a:off x="609447" y="0"/>
            <a:ext cx="10969936" cy="1216152"/>
          </a:xfrm>
        </p:spPr>
        <p:txBody>
          <a:bodyPr/>
          <a:lstStyle>
            <a:lvl1pPr>
              <a:defRPr/>
            </a:lvl1pPr>
          </a:lstStyle>
          <a:p>
            <a:r>
              <a:rPr lang="en-US" dirty="0"/>
              <a:t>Four column slide</a:t>
            </a:r>
          </a:p>
        </p:txBody>
      </p:sp>
      <p:sp>
        <p:nvSpPr>
          <p:cNvPr id="9" name="Content Placeholder 5">
            <a:extLst>
              <a:ext uri="{FF2B5EF4-FFF2-40B4-BE49-F238E27FC236}">
                <a16:creationId xmlns:a16="http://schemas.microsoft.com/office/drawing/2014/main" id="{30B83254-3283-4FBA-8784-26D5E5DEF5CE}"/>
              </a:ext>
            </a:extLst>
          </p:cNvPr>
          <p:cNvSpPr>
            <a:spLocks noGrp="1"/>
          </p:cNvSpPr>
          <p:nvPr>
            <p:ph sz="quarter" idx="11" hasCustomPrompt="1"/>
          </p:nvPr>
        </p:nvSpPr>
        <p:spPr>
          <a:xfrm>
            <a:off x="609438" y="3824198"/>
            <a:ext cx="5413248" cy="2298088"/>
          </a:xfrm>
          <a:prstGeom prst="rect">
            <a:avLst/>
          </a:prstGeom>
        </p:spPr>
        <p:txBody>
          <a:bodyPr lIns="182880" rIns="182880">
            <a:noAutofit/>
          </a:bodyPr>
          <a:lstStyle>
            <a:lvl1pPr>
              <a:defRPr sz="2000"/>
            </a:lvl1pPr>
            <a:lvl2pPr marL="594621" indent="-239119">
              <a:defRPr sz="1800"/>
            </a:lvl2pPr>
            <a:lvl3pPr marL="835854" indent="-241234">
              <a:defRPr sz="1600"/>
            </a:lvl3pPr>
            <a:lvl4pPr marL="1077088" indent="-241234">
              <a:defRPr sz="1866"/>
            </a:lvl4pPr>
            <a:lvl5pPr>
              <a:defRPr sz="2133"/>
            </a:lvl5pPr>
            <a:lvl6pPr>
              <a:defRPr sz="2133"/>
            </a:lvl6pPr>
            <a:lvl7pPr>
              <a:defRPr sz="2133"/>
            </a:lvl7pPr>
            <a:lvl8pPr>
              <a:defRPr sz="2133"/>
            </a:lvl8pPr>
            <a:lvl9pPr>
              <a:defRPr sz="2133"/>
            </a:lvl9pPr>
          </a:lstStyle>
          <a:p>
            <a:pPr lvl="0"/>
            <a:r>
              <a:rPr lang="en-US" dirty="0"/>
              <a:t>First Level Body Text, Arial Regular, 20pt</a:t>
            </a:r>
          </a:p>
          <a:p>
            <a:pPr lvl="1"/>
            <a:r>
              <a:rPr lang="en-US" dirty="0"/>
              <a:t>Second Level Bullet, Arial Regular, 18pt.</a:t>
            </a:r>
          </a:p>
          <a:p>
            <a:pPr lvl="2"/>
            <a:r>
              <a:rPr lang="en-US" dirty="0"/>
              <a:t>Third Level Bullet, Arial Regular, 16pt.</a:t>
            </a:r>
          </a:p>
          <a:p>
            <a:pPr lvl="2"/>
            <a:r>
              <a:rPr lang="en-US" dirty="0"/>
              <a:t>Third Level Bullet, Arial Regular, 16pt.</a:t>
            </a:r>
          </a:p>
          <a:p>
            <a:pPr lvl="2"/>
            <a:endParaRPr lang="en-US" dirty="0"/>
          </a:p>
        </p:txBody>
      </p:sp>
      <p:sp>
        <p:nvSpPr>
          <p:cNvPr id="10" name="Footer Placeholder 4">
            <a:extLst>
              <a:ext uri="{FF2B5EF4-FFF2-40B4-BE49-F238E27FC236}">
                <a16:creationId xmlns:a16="http://schemas.microsoft.com/office/drawing/2014/main" id="{E5D428D4-815E-408E-A6D3-82ACC0C2EF30}"/>
              </a:ext>
            </a:extLst>
          </p:cNvPr>
          <p:cNvSpPr>
            <a:spLocks noGrp="1"/>
          </p:cNvSpPr>
          <p:nvPr>
            <p:ph type="ftr" sz="quarter" idx="12"/>
          </p:nvPr>
        </p:nvSpPr>
        <p:spPr>
          <a:xfrm>
            <a:off x="2621481" y="6373992"/>
            <a:ext cx="4572000" cy="219456"/>
          </a:xfrm>
          <a:prstGeom prst="rect">
            <a:avLst/>
          </a:prstGeom>
        </p:spPr>
        <p:txBody>
          <a:bodyPr vert="horz" wrap="none" lIns="0" tIns="0" rIns="0" bIns="0" rtlCol="0" anchor="ctr" anchorCtr="0"/>
          <a:lstStyle>
            <a:lvl1pPr algn="l">
              <a:defRPr sz="700">
                <a:solidFill>
                  <a:schemeClr val="bg2">
                    <a:lumMod val="75000"/>
                  </a:schemeClr>
                </a:solidFill>
              </a:defRPr>
            </a:lvl1pPr>
          </a:lstStyle>
          <a:p>
            <a:r>
              <a:rPr lang="en-US" dirty="0"/>
              <a:t>© 2019 Proofpoint. All rights reserved</a:t>
            </a:r>
          </a:p>
        </p:txBody>
      </p:sp>
      <p:sp>
        <p:nvSpPr>
          <p:cNvPr id="12" name="Content Placeholder 5">
            <a:extLst>
              <a:ext uri="{FF2B5EF4-FFF2-40B4-BE49-F238E27FC236}">
                <a16:creationId xmlns:a16="http://schemas.microsoft.com/office/drawing/2014/main" id="{3E237972-4F92-4F4A-A833-618DADE256FF}"/>
              </a:ext>
            </a:extLst>
          </p:cNvPr>
          <p:cNvSpPr>
            <a:spLocks noGrp="1"/>
          </p:cNvSpPr>
          <p:nvPr>
            <p:ph sz="quarter" idx="14" hasCustomPrompt="1"/>
          </p:nvPr>
        </p:nvSpPr>
        <p:spPr>
          <a:xfrm>
            <a:off x="6166140" y="3824198"/>
            <a:ext cx="5413248" cy="2298088"/>
          </a:xfrm>
          <a:prstGeom prst="rect">
            <a:avLst/>
          </a:prstGeom>
        </p:spPr>
        <p:txBody>
          <a:bodyPr lIns="182880" rIns="182880">
            <a:noAutofit/>
          </a:bodyPr>
          <a:lstStyle>
            <a:lvl1pPr>
              <a:defRPr sz="2000"/>
            </a:lvl1pPr>
            <a:lvl2pPr marL="594621" indent="-239119">
              <a:defRPr sz="1800"/>
            </a:lvl2pPr>
            <a:lvl3pPr marL="835854" indent="-241234">
              <a:defRPr sz="1600"/>
            </a:lvl3pPr>
            <a:lvl4pPr marL="1077088" indent="-241234">
              <a:defRPr sz="1866"/>
            </a:lvl4pPr>
            <a:lvl5pPr>
              <a:defRPr sz="2133"/>
            </a:lvl5pPr>
            <a:lvl6pPr>
              <a:defRPr sz="2133"/>
            </a:lvl6pPr>
            <a:lvl7pPr>
              <a:defRPr sz="2133"/>
            </a:lvl7pPr>
            <a:lvl8pPr>
              <a:defRPr sz="2133"/>
            </a:lvl8pPr>
            <a:lvl9pPr>
              <a:defRPr sz="2133"/>
            </a:lvl9pPr>
          </a:lstStyle>
          <a:p>
            <a:pPr lvl="0"/>
            <a:r>
              <a:rPr lang="en-US" dirty="0"/>
              <a:t>First Level Body Text, Arial Regular, 20pt</a:t>
            </a:r>
          </a:p>
          <a:p>
            <a:pPr lvl="1"/>
            <a:r>
              <a:rPr lang="en-US" dirty="0"/>
              <a:t>Second Level Bullet, Arial Regular, 18pt.</a:t>
            </a:r>
          </a:p>
          <a:p>
            <a:pPr lvl="2"/>
            <a:r>
              <a:rPr lang="en-US" dirty="0"/>
              <a:t>Third Level Bullet, Arial Regular, 16pt.</a:t>
            </a:r>
          </a:p>
          <a:p>
            <a:pPr lvl="2"/>
            <a:r>
              <a:rPr lang="en-US" dirty="0"/>
              <a:t>Third Level Bullet, Arial Regular, 16pt.</a:t>
            </a:r>
          </a:p>
          <a:p>
            <a:pPr lvl="2"/>
            <a:endParaRPr lang="en-US" dirty="0"/>
          </a:p>
        </p:txBody>
      </p:sp>
      <p:sp>
        <p:nvSpPr>
          <p:cNvPr id="14" name="Slide Number Placeholder 4">
            <a:extLst>
              <a:ext uri="{FF2B5EF4-FFF2-40B4-BE49-F238E27FC236}">
                <a16:creationId xmlns:a16="http://schemas.microsoft.com/office/drawing/2014/main" id="{754C8CB5-4235-4D62-B944-83B9C5FDCA9C}"/>
              </a:ext>
            </a:extLst>
          </p:cNvPr>
          <p:cNvSpPr>
            <a:spLocks noGrp="1"/>
          </p:cNvSpPr>
          <p:nvPr>
            <p:ph type="sldNum" sz="quarter" idx="15"/>
          </p:nvPr>
        </p:nvSpPr>
        <p:spPr>
          <a:xfrm>
            <a:off x="11274663" y="6405412"/>
            <a:ext cx="304721" cy="219456"/>
          </a:xfrm>
        </p:spPr>
        <p:txBody>
          <a:bodyPr/>
          <a:lstStyle/>
          <a:p>
            <a:fld id="{00DE720E-C72B-42F0-AD69-52D60E3C605E}" type="slidenum">
              <a:rPr/>
              <a:t>‹#›</a:t>
            </a:fld>
            <a:endParaRPr/>
          </a:p>
        </p:txBody>
      </p:sp>
    </p:spTree>
    <p:extLst>
      <p:ext uri="{BB962C8B-B14F-4D97-AF65-F5344CB8AC3E}">
        <p14:creationId xmlns:p14="http://schemas.microsoft.com/office/powerpoint/2010/main" val="300303382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ix filled colum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B161B9D-D86C-4A71-AA6B-153CB40F3791}"/>
              </a:ext>
            </a:extLst>
          </p:cNvPr>
          <p:cNvSpPr/>
          <p:nvPr userDrawn="1"/>
        </p:nvSpPr>
        <p:spPr>
          <a:xfrm>
            <a:off x="609437" y="1351772"/>
            <a:ext cx="3520440" cy="2143903"/>
          </a:xfrm>
          <a:prstGeom prst="rect">
            <a:avLst/>
          </a:prstGeom>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dirty="0"/>
          </a:p>
        </p:txBody>
      </p:sp>
      <p:sp>
        <p:nvSpPr>
          <p:cNvPr id="14" name="Rectangle 13">
            <a:extLst>
              <a:ext uri="{FF2B5EF4-FFF2-40B4-BE49-F238E27FC236}">
                <a16:creationId xmlns:a16="http://schemas.microsoft.com/office/drawing/2014/main" id="{7F0A04BE-B918-4A8E-926C-03094B6A6E51}"/>
              </a:ext>
            </a:extLst>
          </p:cNvPr>
          <p:cNvSpPr/>
          <p:nvPr userDrawn="1"/>
        </p:nvSpPr>
        <p:spPr>
          <a:xfrm>
            <a:off x="4334191" y="1351772"/>
            <a:ext cx="3520440" cy="2143903"/>
          </a:xfrm>
          <a:prstGeom prst="rect">
            <a:avLst/>
          </a:prstGeom>
          <a:solidFill>
            <a:schemeClr val="accent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dirty="0"/>
          </a:p>
        </p:txBody>
      </p:sp>
      <p:sp>
        <p:nvSpPr>
          <p:cNvPr id="15" name="Rectangle 14">
            <a:extLst>
              <a:ext uri="{FF2B5EF4-FFF2-40B4-BE49-F238E27FC236}">
                <a16:creationId xmlns:a16="http://schemas.microsoft.com/office/drawing/2014/main" id="{77A860B5-478A-4386-B127-D801247E8062}"/>
              </a:ext>
            </a:extLst>
          </p:cNvPr>
          <p:cNvSpPr/>
          <p:nvPr userDrawn="1"/>
        </p:nvSpPr>
        <p:spPr>
          <a:xfrm>
            <a:off x="8058948" y="1351772"/>
            <a:ext cx="3520440" cy="2143903"/>
          </a:xfrm>
          <a:prstGeom prst="rect">
            <a:avLst/>
          </a:prstGeom>
          <a:solidFill>
            <a:schemeClr val="accent3"/>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dirty="0"/>
          </a:p>
        </p:txBody>
      </p:sp>
      <p:sp>
        <p:nvSpPr>
          <p:cNvPr id="3" name="Text Placeholder 2"/>
          <p:cNvSpPr>
            <a:spLocks noGrp="1"/>
          </p:cNvSpPr>
          <p:nvPr>
            <p:ph type="body" idx="1" hasCustomPrompt="1"/>
          </p:nvPr>
        </p:nvSpPr>
        <p:spPr>
          <a:xfrm>
            <a:off x="609438" y="1351775"/>
            <a:ext cx="3520440" cy="548928"/>
          </a:xfrm>
          <a:prstGeom prst="rect">
            <a:avLst/>
          </a:prstGeom>
          <a:noFill/>
        </p:spPr>
        <p:txBody>
          <a:bodyPr lIns="182880" rIns="182880" anchor="b">
            <a:normAutofit/>
          </a:bodyPr>
          <a:lstStyle>
            <a:lvl1pPr marL="0" indent="0" algn="ctr">
              <a:buNone/>
              <a:defRPr sz="2000" b="1">
                <a:solidFill>
                  <a:schemeClr val="bg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4" name="Content Placeholder 3"/>
          <p:cNvSpPr>
            <a:spLocks noGrp="1"/>
          </p:cNvSpPr>
          <p:nvPr>
            <p:ph sz="half" idx="2" hasCustomPrompt="1"/>
          </p:nvPr>
        </p:nvSpPr>
        <p:spPr>
          <a:xfrm>
            <a:off x="609438" y="1983069"/>
            <a:ext cx="3520440" cy="1445931"/>
          </a:xfrm>
          <a:prstGeom prst="rect">
            <a:avLst/>
          </a:prstGeom>
        </p:spPr>
        <p:txBody>
          <a:bodyPr lIns="182880" rIns="182880">
            <a:noAutofit/>
          </a:bodyPr>
          <a:lstStyle>
            <a:lvl1pPr marL="0" indent="0" algn="ctr">
              <a:buNone/>
              <a:defRPr sz="1800">
                <a:solidFill>
                  <a:schemeClr val="bg1"/>
                </a:solidFill>
              </a:defRPr>
            </a:lvl1pPr>
            <a:lvl2pPr marL="355502" indent="0">
              <a:buNone/>
              <a:defRPr sz="1800"/>
            </a:lvl2pPr>
            <a:lvl3pPr marL="594620" indent="0">
              <a:buNone/>
              <a:defRPr sz="1600"/>
            </a:lvl3pPr>
            <a:lvl4pPr marL="1077088" indent="-241234">
              <a:defRPr sz="1866"/>
            </a:lvl4pPr>
            <a:lvl5pPr>
              <a:defRPr sz="1866"/>
            </a:lvl5pPr>
            <a:lvl6pPr>
              <a:defRPr sz="2133"/>
            </a:lvl6pPr>
            <a:lvl7pPr>
              <a:defRPr sz="2133"/>
            </a:lvl7pPr>
            <a:lvl8pPr>
              <a:defRPr sz="2133"/>
            </a:lvl8pPr>
            <a:lvl9pPr>
              <a:defRPr sz="2133"/>
            </a:lvl9pPr>
          </a:lstStyle>
          <a:p>
            <a:pPr lvl="0"/>
            <a:r>
              <a:rPr lang="en-US" dirty="0"/>
              <a:t>Click to edit text</a:t>
            </a:r>
          </a:p>
        </p:txBody>
      </p:sp>
      <p:sp>
        <p:nvSpPr>
          <p:cNvPr id="5" name="Text Placeholder 4"/>
          <p:cNvSpPr>
            <a:spLocks noGrp="1"/>
          </p:cNvSpPr>
          <p:nvPr>
            <p:ph type="body" sz="quarter" idx="3" hasCustomPrompt="1"/>
          </p:nvPr>
        </p:nvSpPr>
        <p:spPr>
          <a:xfrm>
            <a:off x="4334193" y="1351772"/>
            <a:ext cx="3520440" cy="559586"/>
          </a:xfrm>
          <a:prstGeom prst="rect">
            <a:avLst/>
          </a:prstGeom>
          <a:noFill/>
        </p:spPr>
        <p:txBody>
          <a:bodyPr lIns="182880" rIns="182880" anchor="b">
            <a:normAutofit/>
          </a:bodyPr>
          <a:lstStyle>
            <a:lvl1pPr marL="0" indent="0" algn="ctr">
              <a:buNone/>
              <a:defRPr sz="2000" b="1">
                <a:solidFill>
                  <a:schemeClr val="bg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6" name="Content Placeholder 5"/>
          <p:cNvSpPr>
            <a:spLocks noGrp="1"/>
          </p:cNvSpPr>
          <p:nvPr>
            <p:ph sz="quarter" idx="4" hasCustomPrompt="1"/>
          </p:nvPr>
        </p:nvSpPr>
        <p:spPr>
          <a:xfrm>
            <a:off x="4334193" y="1983069"/>
            <a:ext cx="3520440" cy="1445931"/>
          </a:xfrm>
          <a:prstGeom prst="rect">
            <a:avLst/>
          </a:prstGeom>
        </p:spPr>
        <p:txBody>
          <a:bodyPr lIns="182880" rIns="182880">
            <a:noAutofit/>
          </a:bodyPr>
          <a:lstStyle>
            <a:lvl1pPr marL="0" indent="0" algn="ctr">
              <a:buNone/>
              <a:defRPr sz="1800">
                <a:solidFill>
                  <a:schemeClr val="bg1"/>
                </a:solidFill>
              </a:defRPr>
            </a:lvl1pPr>
            <a:lvl2pPr marL="355502" indent="0">
              <a:buNone/>
              <a:defRPr sz="1800"/>
            </a:lvl2pPr>
            <a:lvl3pPr marL="594620" indent="0">
              <a:buNone/>
              <a:defRPr sz="1600"/>
            </a:lvl3pPr>
            <a:lvl4pPr marL="1077088" indent="-241234">
              <a:defRPr sz="1866"/>
            </a:lvl4pPr>
            <a:lvl5pPr>
              <a:defRPr sz="2133"/>
            </a:lvl5pPr>
            <a:lvl6pPr>
              <a:defRPr sz="2133"/>
            </a:lvl6pPr>
            <a:lvl7pPr>
              <a:defRPr sz="2133"/>
            </a:lvl7pPr>
            <a:lvl8pPr>
              <a:defRPr sz="2133"/>
            </a:lvl8pPr>
            <a:lvl9pPr>
              <a:defRPr sz="2133"/>
            </a:lvl9pPr>
          </a:lstStyle>
          <a:p>
            <a:pPr lvl="0"/>
            <a:r>
              <a:rPr lang="en-US" dirty="0"/>
              <a:t>Click to edit text</a:t>
            </a:r>
          </a:p>
        </p:txBody>
      </p:sp>
      <p:sp>
        <p:nvSpPr>
          <p:cNvPr id="7" name="Title 1">
            <a:extLst>
              <a:ext uri="{FF2B5EF4-FFF2-40B4-BE49-F238E27FC236}">
                <a16:creationId xmlns:a16="http://schemas.microsoft.com/office/drawing/2014/main" id="{F26CE9E3-E58E-4A8B-B45E-3B5A75C5AE5E}"/>
              </a:ext>
            </a:extLst>
          </p:cNvPr>
          <p:cNvSpPr>
            <a:spLocks noGrp="1"/>
          </p:cNvSpPr>
          <p:nvPr>
            <p:ph type="title" hasCustomPrompt="1"/>
          </p:nvPr>
        </p:nvSpPr>
        <p:spPr>
          <a:xfrm>
            <a:off x="609447" y="0"/>
            <a:ext cx="10969936" cy="1216152"/>
          </a:xfrm>
        </p:spPr>
        <p:txBody>
          <a:bodyPr/>
          <a:lstStyle>
            <a:lvl1pPr>
              <a:defRPr/>
            </a:lvl1pPr>
          </a:lstStyle>
          <a:p>
            <a:r>
              <a:rPr lang="en-US" dirty="0"/>
              <a:t>Four column slide</a:t>
            </a:r>
          </a:p>
        </p:txBody>
      </p:sp>
      <p:sp>
        <p:nvSpPr>
          <p:cNvPr id="8" name="Text Placeholder 4">
            <a:extLst>
              <a:ext uri="{FF2B5EF4-FFF2-40B4-BE49-F238E27FC236}">
                <a16:creationId xmlns:a16="http://schemas.microsoft.com/office/drawing/2014/main" id="{F197DA8B-FBE5-4C9F-BE69-83F9A8576911}"/>
              </a:ext>
            </a:extLst>
          </p:cNvPr>
          <p:cNvSpPr>
            <a:spLocks noGrp="1"/>
          </p:cNvSpPr>
          <p:nvPr>
            <p:ph type="body" sz="quarter" idx="10" hasCustomPrompt="1"/>
          </p:nvPr>
        </p:nvSpPr>
        <p:spPr>
          <a:xfrm>
            <a:off x="8058952" y="1351772"/>
            <a:ext cx="3520440" cy="559586"/>
          </a:xfrm>
          <a:prstGeom prst="rect">
            <a:avLst/>
          </a:prstGeom>
          <a:noFill/>
        </p:spPr>
        <p:txBody>
          <a:bodyPr lIns="182880" rIns="182880" anchor="b">
            <a:normAutofit/>
          </a:bodyPr>
          <a:lstStyle>
            <a:lvl1pPr marL="0" indent="0" algn="ctr">
              <a:buNone/>
              <a:defRPr sz="2000" b="1">
                <a:solidFill>
                  <a:schemeClr val="bg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9" name="Content Placeholder 5">
            <a:extLst>
              <a:ext uri="{FF2B5EF4-FFF2-40B4-BE49-F238E27FC236}">
                <a16:creationId xmlns:a16="http://schemas.microsoft.com/office/drawing/2014/main" id="{30B83254-3283-4FBA-8784-26D5E5DEF5CE}"/>
              </a:ext>
            </a:extLst>
          </p:cNvPr>
          <p:cNvSpPr>
            <a:spLocks noGrp="1"/>
          </p:cNvSpPr>
          <p:nvPr>
            <p:ph sz="quarter" idx="11" hasCustomPrompt="1"/>
          </p:nvPr>
        </p:nvSpPr>
        <p:spPr>
          <a:xfrm>
            <a:off x="8058952" y="1983069"/>
            <a:ext cx="3520440" cy="1445931"/>
          </a:xfrm>
          <a:prstGeom prst="rect">
            <a:avLst/>
          </a:prstGeom>
        </p:spPr>
        <p:txBody>
          <a:bodyPr lIns="182880" rIns="182880">
            <a:noAutofit/>
          </a:bodyPr>
          <a:lstStyle>
            <a:lvl1pPr marL="0" indent="0" algn="ctr">
              <a:buNone/>
              <a:defRPr sz="1800">
                <a:solidFill>
                  <a:schemeClr val="bg1"/>
                </a:solidFill>
              </a:defRPr>
            </a:lvl1pPr>
            <a:lvl2pPr marL="355502" indent="0">
              <a:buNone/>
              <a:defRPr sz="1800"/>
            </a:lvl2pPr>
            <a:lvl3pPr marL="594620" indent="0">
              <a:buNone/>
              <a:defRPr sz="1600"/>
            </a:lvl3pPr>
            <a:lvl4pPr marL="1077088" indent="-241234">
              <a:defRPr sz="1866"/>
            </a:lvl4pPr>
            <a:lvl5pPr>
              <a:defRPr sz="2133"/>
            </a:lvl5pPr>
            <a:lvl6pPr>
              <a:defRPr sz="2133"/>
            </a:lvl6pPr>
            <a:lvl7pPr>
              <a:defRPr sz="2133"/>
            </a:lvl7pPr>
            <a:lvl8pPr>
              <a:defRPr sz="2133"/>
            </a:lvl8pPr>
            <a:lvl9pPr>
              <a:defRPr sz="2133"/>
            </a:lvl9pPr>
          </a:lstStyle>
          <a:p>
            <a:pPr lvl="0"/>
            <a:r>
              <a:rPr lang="en-US" dirty="0"/>
              <a:t>Click to edit text</a:t>
            </a:r>
          </a:p>
        </p:txBody>
      </p:sp>
      <p:sp>
        <p:nvSpPr>
          <p:cNvPr id="10" name="Footer Placeholder 4">
            <a:extLst>
              <a:ext uri="{FF2B5EF4-FFF2-40B4-BE49-F238E27FC236}">
                <a16:creationId xmlns:a16="http://schemas.microsoft.com/office/drawing/2014/main" id="{E5D428D4-815E-408E-A6D3-82ACC0C2EF30}"/>
              </a:ext>
            </a:extLst>
          </p:cNvPr>
          <p:cNvSpPr>
            <a:spLocks noGrp="1"/>
          </p:cNvSpPr>
          <p:nvPr>
            <p:ph type="ftr" sz="quarter" idx="12"/>
          </p:nvPr>
        </p:nvSpPr>
        <p:spPr>
          <a:xfrm>
            <a:off x="2621481" y="6373992"/>
            <a:ext cx="4572000" cy="219456"/>
          </a:xfrm>
          <a:prstGeom prst="rect">
            <a:avLst/>
          </a:prstGeom>
        </p:spPr>
        <p:txBody>
          <a:bodyPr vert="horz" wrap="none" lIns="0" tIns="0" rIns="0" bIns="0" rtlCol="0" anchor="ctr" anchorCtr="0"/>
          <a:lstStyle>
            <a:lvl1pPr algn="l">
              <a:defRPr sz="700">
                <a:solidFill>
                  <a:schemeClr val="bg2">
                    <a:lumMod val="75000"/>
                  </a:schemeClr>
                </a:solidFill>
              </a:defRPr>
            </a:lvl1pPr>
          </a:lstStyle>
          <a:p>
            <a:r>
              <a:rPr lang="en-US" dirty="0"/>
              <a:t>© 2019 Proofpoint. All rights reserved</a:t>
            </a:r>
          </a:p>
        </p:txBody>
      </p:sp>
      <p:sp>
        <p:nvSpPr>
          <p:cNvPr id="13" name="Slide Number Placeholder 4">
            <a:extLst>
              <a:ext uri="{FF2B5EF4-FFF2-40B4-BE49-F238E27FC236}">
                <a16:creationId xmlns:a16="http://schemas.microsoft.com/office/drawing/2014/main" id="{DE23BAA0-0955-4A70-9F4D-CD44EA1FD834}"/>
              </a:ext>
            </a:extLst>
          </p:cNvPr>
          <p:cNvSpPr>
            <a:spLocks noGrp="1"/>
          </p:cNvSpPr>
          <p:nvPr>
            <p:ph type="sldNum" sz="quarter" idx="15"/>
          </p:nvPr>
        </p:nvSpPr>
        <p:spPr>
          <a:xfrm>
            <a:off x="11274663" y="6405412"/>
            <a:ext cx="304721" cy="219456"/>
          </a:xfrm>
        </p:spPr>
        <p:txBody>
          <a:bodyPr/>
          <a:lstStyle/>
          <a:p>
            <a:fld id="{00DE720E-C72B-42F0-AD69-52D60E3C605E}" type="slidenum">
              <a:rPr/>
              <a:t>‹#›</a:t>
            </a:fld>
            <a:endParaRPr/>
          </a:p>
        </p:txBody>
      </p:sp>
      <p:sp>
        <p:nvSpPr>
          <p:cNvPr id="17" name="Rectangle 16">
            <a:extLst>
              <a:ext uri="{FF2B5EF4-FFF2-40B4-BE49-F238E27FC236}">
                <a16:creationId xmlns:a16="http://schemas.microsoft.com/office/drawing/2014/main" id="{4A159A6C-6998-4DDE-B0F9-F934FF12BBA6}"/>
              </a:ext>
            </a:extLst>
          </p:cNvPr>
          <p:cNvSpPr/>
          <p:nvPr userDrawn="1"/>
        </p:nvSpPr>
        <p:spPr>
          <a:xfrm>
            <a:off x="609437" y="3621752"/>
            <a:ext cx="3520440" cy="2143903"/>
          </a:xfrm>
          <a:prstGeom prst="rect">
            <a:avLst/>
          </a:prstGeom>
          <a:solidFill>
            <a:schemeClr val="accent4"/>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dirty="0"/>
          </a:p>
        </p:txBody>
      </p:sp>
      <p:sp>
        <p:nvSpPr>
          <p:cNvPr id="18" name="Rectangle 17">
            <a:extLst>
              <a:ext uri="{FF2B5EF4-FFF2-40B4-BE49-F238E27FC236}">
                <a16:creationId xmlns:a16="http://schemas.microsoft.com/office/drawing/2014/main" id="{15AF39B5-D5FB-48B2-9BE3-BD480F1A7295}"/>
              </a:ext>
            </a:extLst>
          </p:cNvPr>
          <p:cNvSpPr/>
          <p:nvPr userDrawn="1"/>
        </p:nvSpPr>
        <p:spPr>
          <a:xfrm>
            <a:off x="4334191" y="3621752"/>
            <a:ext cx="3520440" cy="2143903"/>
          </a:xfrm>
          <a:prstGeom prst="rect">
            <a:avLst/>
          </a:prstGeom>
          <a:solidFill>
            <a:schemeClr val="accent5"/>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dirty="0"/>
          </a:p>
        </p:txBody>
      </p:sp>
      <p:sp>
        <p:nvSpPr>
          <p:cNvPr id="19" name="Rectangle 18">
            <a:extLst>
              <a:ext uri="{FF2B5EF4-FFF2-40B4-BE49-F238E27FC236}">
                <a16:creationId xmlns:a16="http://schemas.microsoft.com/office/drawing/2014/main" id="{84976756-FD81-4353-B3AA-874DE6706E9D}"/>
              </a:ext>
            </a:extLst>
          </p:cNvPr>
          <p:cNvSpPr/>
          <p:nvPr userDrawn="1"/>
        </p:nvSpPr>
        <p:spPr>
          <a:xfrm>
            <a:off x="8058948" y="3621752"/>
            <a:ext cx="3520440" cy="2143903"/>
          </a:xfrm>
          <a:prstGeom prst="rect">
            <a:avLst/>
          </a:prstGeom>
          <a:solidFill>
            <a:schemeClr val="accent6">
              <a:lumMod val="75000"/>
            </a:scheme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dirty="0"/>
          </a:p>
        </p:txBody>
      </p:sp>
      <p:sp>
        <p:nvSpPr>
          <p:cNvPr id="21" name="Text Placeholder 2">
            <a:extLst>
              <a:ext uri="{FF2B5EF4-FFF2-40B4-BE49-F238E27FC236}">
                <a16:creationId xmlns:a16="http://schemas.microsoft.com/office/drawing/2014/main" id="{75408FE2-845C-4072-8D7D-55FFBEA4F92F}"/>
              </a:ext>
            </a:extLst>
          </p:cNvPr>
          <p:cNvSpPr>
            <a:spLocks noGrp="1"/>
          </p:cNvSpPr>
          <p:nvPr>
            <p:ph type="body" idx="16" hasCustomPrompt="1"/>
          </p:nvPr>
        </p:nvSpPr>
        <p:spPr>
          <a:xfrm>
            <a:off x="609438" y="3621755"/>
            <a:ext cx="3520440" cy="548928"/>
          </a:xfrm>
          <a:prstGeom prst="rect">
            <a:avLst/>
          </a:prstGeom>
          <a:noFill/>
        </p:spPr>
        <p:txBody>
          <a:bodyPr lIns="182880" rIns="182880" anchor="b">
            <a:normAutofit/>
          </a:bodyPr>
          <a:lstStyle>
            <a:lvl1pPr marL="0" indent="0" algn="ctr">
              <a:buNone/>
              <a:defRPr sz="2000" b="1">
                <a:solidFill>
                  <a:schemeClr val="bg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22" name="Content Placeholder 3">
            <a:extLst>
              <a:ext uri="{FF2B5EF4-FFF2-40B4-BE49-F238E27FC236}">
                <a16:creationId xmlns:a16="http://schemas.microsoft.com/office/drawing/2014/main" id="{A1428EBE-EFFF-43FA-B5F7-2A0E5C808A63}"/>
              </a:ext>
            </a:extLst>
          </p:cNvPr>
          <p:cNvSpPr>
            <a:spLocks noGrp="1"/>
          </p:cNvSpPr>
          <p:nvPr>
            <p:ph sz="half" idx="17" hasCustomPrompt="1"/>
          </p:nvPr>
        </p:nvSpPr>
        <p:spPr>
          <a:xfrm>
            <a:off x="609438" y="4253049"/>
            <a:ext cx="3520440" cy="1445931"/>
          </a:xfrm>
          <a:prstGeom prst="rect">
            <a:avLst/>
          </a:prstGeom>
        </p:spPr>
        <p:txBody>
          <a:bodyPr lIns="182880" rIns="182880">
            <a:noAutofit/>
          </a:bodyPr>
          <a:lstStyle>
            <a:lvl1pPr marL="0" indent="0" algn="ctr">
              <a:buNone/>
              <a:defRPr sz="1800">
                <a:solidFill>
                  <a:schemeClr val="bg1"/>
                </a:solidFill>
              </a:defRPr>
            </a:lvl1pPr>
            <a:lvl2pPr marL="355502" indent="0">
              <a:buNone/>
              <a:defRPr sz="1800"/>
            </a:lvl2pPr>
            <a:lvl3pPr marL="594620" indent="0">
              <a:buNone/>
              <a:defRPr sz="1600"/>
            </a:lvl3pPr>
            <a:lvl4pPr marL="1077088" indent="-241234">
              <a:defRPr sz="1866"/>
            </a:lvl4pPr>
            <a:lvl5pPr>
              <a:defRPr sz="1866"/>
            </a:lvl5pPr>
            <a:lvl6pPr>
              <a:defRPr sz="2133"/>
            </a:lvl6pPr>
            <a:lvl7pPr>
              <a:defRPr sz="2133"/>
            </a:lvl7pPr>
            <a:lvl8pPr>
              <a:defRPr sz="2133"/>
            </a:lvl8pPr>
            <a:lvl9pPr>
              <a:defRPr sz="2133"/>
            </a:lvl9pPr>
          </a:lstStyle>
          <a:p>
            <a:pPr lvl="0"/>
            <a:r>
              <a:rPr lang="en-US" dirty="0"/>
              <a:t>Click to edit text</a:t>
            </a:r>
          </a:p>
        </p:txBody>
      </p:sp>
      <p:sp>
        <p:nvSpPr>
          <p:cNvPr id="23" name="Text Placeholder 4">
            <a:extLst>
              <a:ext uri="{FF2B5EF4-FFF2-40B4-BE49-F238E27FC236}">
                <a16:creationId xmlns:a16="http://schemas.microsoft.com/office/drawing/2014/main" id="{F878094F-9716-4A14-B225-8CC4B19CF5AA}"/>
              </a:ext>
            </a:extLst>
          </p:cNvPr>
          <p:cNvSpPr>
            <a:spLocks noGrp="1"/>
          </p:cNvSpPr>
          <p:nvPr>
            <p:ph type="body" sz="quarter" idx="18" hasCustomPrompt="1"/>
          </p:nvPr>
        </p:nvSpPr>
        <p:spPr>
          <a:xfrm>
            <a:off x="4334193" y="3621752"/>
            <a:ext cx="3520440" cy="559586"/>
          </a:xfrm>
          <a:prstGeom prst="rect">
            <a:avLst/>
          </a:prstGeom>
          <a:noFill/>
        </p:spPr>
        <p:txBody>
          <a:bodyPr lIns="182880" rIns="182880" anchor="b">
            <a:normAutofit/>
          </a:bodyPr>
          <a:lstStyle>
            <a:lvl1pPr marL="0" indent="0" algn="ctr">
              <a:buNone/>
              <a:defRPr sz="2000" b="1">
                <a:solidFill>
                  <a:schemeClr val="bg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24" name="Content Placeholder 5">
            <a:extLst>
              <a:ext uri="{FF2B5EF4-FFF2-40B4-BE49-F238E27FC236}">
                <a16:creationId xmlns:a16="http://schemas.microsoft.com/office/drawing/2014/main" id="{446107A2-AE88-4CBE-9F0E-82F9CBF1A83E}"/>
              </a:ext>
            </a:extLst>
          </p:cNvPr>
          <p:cNvSpPr>
            <a:spLocks noGrp="1"/>
          </p:cNvSpPr>
          <p:nvPr>
            <p:ph sz="quarter" idx="19" hasCustomPrompt="1"/>
          </p:nvPr>
        </p:nvSpPr>
        <p:spPr>
          <a:xfrm>
            <a:off x="4334193" y="4253049"/>
            <a:ext cx="3520440" cy="1445931"/>
          </a:xfrm>
          <a:prstGeom prst="rect">
            <a:avLst/>
          </a:prstGeom>
        </p:spPr>
        <p:txBody>
          <a:bodyPr lIns="182880" rIns="182880">
            <a:noAutofit/>
          </a:bodyPr>
          <a:lstStyle>
            <a:lvl1pPr marL="0" indent="0" algn="ctr">
              <a:buNone/>
              <a:defRPr sz="1800">
                <a:solidFill>
                  <a:schemeClr val="bg1"/>
                </a:solidFill>
              </a:defRPr>
            </a:lvl1pPr>
            <a:lvl2pPr marL="355502" indent="0">
              <a:buNone/>
              <a:defRPr sz="1800"/>
            </a:lvl2pPr>
            <a:lvl3pPr marL="594620" indent="0">
              <a:buNone/>
              <a:defRPr sz="1600"/>
            </a:lvl3pPr>
            <a:lvl4pPr marL="1077088" indent="-241234">
              <a:defRPr sz="1866"/>
            </a:lvl4pPr>
            <a:lvl5pPr>
              <a:defRPr sz="2133"/>
            </a:lvl5pPr>
            <a:lvl6pPr>
              <a:defRPr sz="2133"/>
            </a:lvl6pPr>
            <a:lvl7pPr>
              <a:defRPr sz="2133"/>
            </a:lvl7pPr>
            <a:lvl8pPr>
              <a:defRPr sz="2133"/>
            </a:lvl8pPr>
            <a:lvl9pPr>
              <a:defRPr sz="2133"/>
            </a:lvl9pPr>
          </a:lstStyle>
          <a:p>
            <a:pPr lvl="0"/>
            <a:r>
              <a:rPr lang="en-US" dirty="0"/>
              <a:t>Click to edit text</a:t>
            </a:r>
          </a:p>
        </p:txBody>
      </p:sp>
      <p:sp>
        <p:nvSpPr>
          <p:cNvPr id="25" name="Text Placeholder 4">
            <a:extLst>
              <a:ext uri="{FF2B5EF4-FFF2-40B4-BE49-F238E27FC236}">
                <a16:creationId xmlns:a16="http://schemas.microsoft.com/office/drawing/2014/main" id="{08F13BF8-79EC-44AF-8995-853817E615D4}"/>
              </a:ext>
            </a:extLst>
          </p:cNvPr>
          <p:cNvSpPr>
            <a:spLocks noGrp="1"/>
          </p:cNvSpPr>
          <p:nvPr>
            <p:ph type="body" sz="quarter" idx="20" hasCustomPrompt="1"/>
          </p:nvPr>
        </p:nvSpPr>
        <p:spPr>
          <a:xfrm>
            <a:off x="8058952" y="3621752"/>
            <a:ext cx="3520440" cy="559586"/>
          </a:xfrm>
          <a:prstGeom prst="rect">
            <a:avLst/>
          </a:prstGeom>
          <a:noFill/>
        </p:spPr>
        <p:txBody>
          <a:bodyPr lIns="182880" rIns="182880" anchor="b">
            <a:normAutofit/>
          </a:bodyPr>
          <a:lstStyle>
            <a:lvl1pPr marL="0" indent="0" algn="ctr">
              <a:buNone/>
              <a:defRPr sz="2000" b="1">
                <a:solidFill>
                  <a:schemeClr val="bg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26" name="Content Placeholder 5">
            <a:extLst>
              <a:ext uri="{FF2B5EF4-FFF2-40B4-BE49-F238E27FC236}">
                <a16:creationId xmlns:a16="http://schemas.microsoft.com/office/drawing/2014/main" id="{5B29E39C-B1AF-4352-8BBB-8F2FCB1AEEBC}"/>
              </a:ext>
            </a:extLst>
          </p:cNvPr>
          <p:cNvSpPr>
            <a:spLocks noGrp="1"/>
          </p:cNvSpPr>
          <p:nvPr>
            <p:ph sz="quarter" idx="21" hasCustomPrompt="1"/>
          </p:nvPr>
        </p:nvSpPr>
        <p:spPr>
          <a:xfrm>
            <a:off x="8058952" y="4253049"/>
            <a:ext cx="3520440" cy="1445931"/>
          </a:xfrm>
          <a:prstGeom prst="rect">
            <a:avLst/>
          </a:prstGeom>
        </p:spPr>
        <p:txBody>
          <a:bodyPr lIns="182880" rIns="182880">
            <a:noAutofit/>
          </a:bodyPr>
          <a:lstStyle>
            <a:lvl1pPr marL="0" indent="0" algn="ctr">
              <a:buNone/>
              <a:defRPr sz="1800">
                <a:solidFill>
                  <a:schemeClr val="bg1"/>
                </a:solidFill>
              </a:defRPr>
            </a:lvl1pPr>
            <a:lvl2pPr marL="355502" indent="0">
              <a:buNone/>
              <a:defRPr sz="1800"/>
            </a:lvl2pPr>
            <a:lvl3pPr marL="594620" indent="0">
              <a:buNone/>
              <a:defRPr sz="1600"/>
            </a:lvl3pPr>
            <a:lvl4pPr marL="1077088" indent="-241234">
              <a:defRPr sz="1866"/>
            </a:lvl4pPr>
            <a:lvl5pPr>
              <a:defRPr sz="2133"/>
            </a:lvl5pPr>
            <a:lvl6pPr>
              <a:defRPr sz="2133"/>
            </a:lvl6pPr>
            <a:lvl7pPr>
              <a:defRPr sz="2133"/>
            </a:lvl7pPr>
            <a:lvl8pPr>
              <a:defRPr sz="2133"/>
            </a:lvl8pPr>
            <a:lvl9pPr>
              <a:defRPr sz="2133"/>
            </a:lvl9pPr>
          </a:lstStyle>
          <a:p>
            <a:pPr lvl="0"/>
            <a:r>
              <a:rPr lang="en-US" dirty="0"/>
              <a:t>Click to edit text</a:t>
            </a:r>
          </a:p>
        </p:txBody>
      </p:sp>
    </p:spTree>
    <p:extLst>
      <p:ext uri="{BB962C8B-B14F-4D97-AF65-F5344CB8AC3E}">
        <p14:creationId xmlns:p14="http://schemas.microsoft.com/office/powerpoint/2010/main" val="220569407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Eight filled colum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B161B9D-D86C-4A71-AA6B-153CB40F3791}"/>
              </a:ext>
            </a:extLst>
          </p:cNvPr>
          <p:cNvSpPr/>
          <p:nvPr userDrawn="1"/>
        </p:nvSpPr>
        <p:spPr>
          <a:xfrm>
            <a:off x="609438" y="1351772"/>
            <a:ext cx="2651759" cy="2143903"/>
          </a:xfrm>
          <a:prstGeom prst="rect">
            <a:avLst/>
          </a:prstGeom>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dirty="0"/>
          </a:p>
        </p:txBody>
      </p:sp>
      <p:sp>
        <p:nvSpPr>
          <p:cNvPr id="14" name="Rectangle 13">
            <a:extLst>
              <a:ext uri="{FF2B5EF4-FFF2-40B4-BE49-F238E27FC236}">
                <a16:creationId xmlns:a16="http://schemas.microsoft.com/office/drawing/2014/main" id="{7F0A04BE-B918-4A8E-926C-03094B6A6E51}"/>
              </a:ext>
            </a:extLst>
          </p:cNvPr>
          <p:cNvSpPr/>
          <p:nvPr userDrawn="1"/>
        </p:nvSpPr>
        <p:spPr>
          <a:xfrm>
            <a:off x="3382167" y="1351772"/>
            <a:ext cx="2651759" cy="2143903"/>
          </a:xfrm>
          <a:prstGeom prst="rect">
            <a:avLst/>
          </a:prstGeom>
          <a:solidFill>
            <a:schemeClr val="accent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dirty="0"/>
          </a:p>
        </p:txBody>
      </p:sp>
      <p:sp>
        <p:nvSpPr>
          <p:cNvPr id="15" name="Rectangle 14">
            <a:extLst>
              <a:ext uri="{FF2B5EF4-FFF2-40B4-BE49-F238E27FC236}">
                <a16:creationId xmlns:a16="http://schemas.microsoft.com/office/drawing/2014/main" id="{77A860B5-478A-4386-B127-D801247E8062}"/>
              </a:ext>
            </a:extLst>
          </p:cNvPr>
          <p:cNvSpPr/>
          <p:nvPr userDrawn="1"/>
        </p:nvSpPr>
        <p:spPr>
          <a:xfrm>
            <a:off x="6154895" y="1351772"/>
            <a:ext cx="2651759" cy="2143903"/>
          </a:xfrm>
          <a:prstGeom prst="rect">
            <a:avLst/>
          </a:prstGeom>
          <a:solidFill>
            <a:schemeClr val="accent3"/>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dirty="0"/>
          </a:p>
        </p:txBody>
      </p:sp>
      <p:sp>
        <p:nvSpPr>
          <p:cNvPr id="16" name="Rectangle 15">
            <a:extLst>
              <a:ext uri="{FF2B5EF4-FFF2-40B4-BE49-F238E27FC236}">
                <a16:creationId xmlns:a16="http://schemas.microsoft.com/office/drawing/2014/main" id="{88B23B83-10AF-4C04-87A1-603EC5D3FD61}"/>
              </a:ext>
            </a:extLst>
          </p:cNvPr>
          <p:cNvSpPr/>
          <p:nvPr userDrawn="1"/>
        </p:nvSpPr>
        <p:spPr>
          <a:xfrm>
            <a:off x="8927624" y="1351772"/>
            <a:ext cx="2651759" cy="2143903"/>
          </a:xfrm>
          <a:prstGeom prst="rect">
            <a:avLst/>
          </a:prstGeom>
          <a:solidFill>
            <a:schemeClr val="accent5"/>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dirty="0"/>
          </a:p>
        </p:txBody>
      </p:sp>
      <p:sp>
        <p:nvSpPr>
          <p:cNvPr id="3" name="Text Placeholder 2"/>
          <p:cNvSpPr>
            <a:spLocks noGrp="1"/>
          </p:cNvSpPr>
          <p:nvPr>
            <p:ph type="body" idx="1" hasCustomPrompt="1"/>
          </p:nvPr>
        </p:nvSpPr>
        <p:spPr>
          <a:xfrm>
            <a:off x="609438" y="1351775"/>
            <a:ext cx="2651760" cy="548928"/>
          </a:xfrm>
          <a:prstGeom prst="rect">
            <a:avLst/>
          </a:prstGeom>
          <a:noFill/>
        </p:spPr>
        <p:txBody>
          <a:bodyPr lIns="182880" rIns="182880" anchor="b">
            <a:normAutofit/>
          </a:bodyPr>
          <a:lstStyle>
            <a:lvl1pPr marL="0" indent="0" algn="ctr">
              <a:buNone/>
              <a:defRPr sz="2000" b="1">
                <a:solidFill>
                  <a:schemeClr val="bg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4" name="Content Placeholder 3"/>
          <p:cNvSpPr>
            <a:spLocks noGrp="1"/>
          </p:cNvSpPr>
          <p:nvPr>
            <p:ph sz="half" idx="2" hasCustomPrompt="1"/>
          </p:nvPr>
        </p:nvSpPr>
        <p:spPr>
          <a:xfrm>
            <a:off x="609438" y="1983069"/>
            <a:ext cx="2651760" cy="1445931"/>
          </a:xfrm>
          <a:prstGeom prst="rect">
            <a:avLst/>
          </a:prstGeom>
        </p:spPr>
        <p:txBody>
          <a:bodyPr lIns="182880" rIns="182880">
            <a:noAutofit/>
          </a:bodyPr>
          <a:lstStyle>
            <a:lvl1pPr marL="0" indent="0" algn="ctr">
              <a:buNone/>
              <a:defRPr sz="1800">
                <a:solidFill>
                  <a:schemeClr val="bg1"/>
                </a:solidFill>
              </a:defRPr>
            </a:lvl1pPr>
            <a:lvl2pPr marL="355502" indent="0">
              <a:buNone/>
              <a:defRPr sz="1800"/>
            </a:lvl2pPr>
            <a:lvl3pPr marL="594620" indent="0">
              <a:buNone/>
              <a:defRPr sz="1600"/>
            </a:lvl3pPr>
            <a:lvl4pPr marL="1077088" indent="-241234">
              <a:defRPr sz="1866"/>
            </a:lvl4pPr>
            <a:lvl5pPr>
              <a:defRPr sz="1866"/>
            </a:lvl5pPr>
            <a:lvl6pPr>
              <a:defRPr sz="2133"/>
            </a:lvl6pPr>
            <a:lvl7pPr>
              <a:defRPr sz="2133"/>
            </a:lvl7pPr>
            <a:lvl8pPr>
              <a:defRPr sz="2133"/>
            </a:lvl8pPr>
            <a:lvl9pPr>
              <a:defRPr sz="2133"/>
            </a:lvl9pPr>
          </a:lstStyle>
          <a:p>
            <a:pPr lvl="0"/>
            <a:r>
              <a:rPr lang="en-US" dirty="0"/>
              <a:t>Click to edit text</a:t>
            </a:r>
          </a:p>
        </p:txBody>
      </p:sp>
      <p:sp>
        <p:nvSpPr>
          <p:cNvPr id="5" name="Text Placeholder 4"/>
          <p:cNvSpPr>
            <a:spLocks noGrp="1"/>
          </p:cNvSpPr>
          <p:nvPr>
            <p:ph type="body" sz="quarter" idx="3" hasCustomPrompt="1"/>
          </p:nvPr>
        </p:nvSpPr>
        <p:spPr>
          <a:xfrm>
            <a:off x="3382168" y="1351772"/>
            <a:ext cx="2651760" cy="559586"/>
          </a:xfrm>
          <a:prstGeom prst="rect">
            <a:avLst/>
          </a:prstGeom>
          <a:noFill/>
        </p:spPr>
        <p:txBody>
          <a:bodyPr lIns="182880" rIns="182880" anchor="b">
            <a:normAutofit/>
          </a:bodyPr>
          <a:lstStyle>
            <a:lvl1pPr marL="0" indent="0" algn="ctr">
              <a:buNone/>
              <a:defRPr sz="2000" b="1">
                <a:solidFill>
                  <a:schemeClr val="bg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6" name="Content Placeholder 5"/>
          <p:cNvSpPr>
            <a:spLocks noGrp="1"/>
          </p:cNvSpPr>
          <p:nvPr>
            <p:ph sz="quarter" idx="4" hasCustomPrompt="1"/>
          </p:nvPr>
        </p:nvSpPr>
        <p:spPr>
          <a:xfrm>
            <a:off x="3382168" y="1983069"/>
            <a:ext cx="2651760" cy="1445931"/>
          </a:xfrm>
          <a:prstGeom prst="rect">
            <a:avLst/>
          </a:prstGeom>
        </p:spPr>
        <p:txBody>
          <a:bodyPr lIns="182880" rIns="182880">
            <a:noAutofit/>
          </a:bodyPr>
          <a:lstStyle>
            <a:lvl1pPr marL="0" indent="0" algn="ctr">
              <a:buNone/>
              <a:defRPr sz="1800">
                <a:solidFill>
                  <a:schemeClr val="bg1"/>
                </a:solidFill>
              </a:defRPr>
            </a:lvl1pPr>
            <a:lvl2pPr marL="355502" indent="0">
              <a:buNone/>
              <a:defRPr sz="1800"/>
            </a:lvl2pPr>
            <a:lvl3pPr marL="594620" indent="0">
              <a:buNone/>
              <a:defRPr sz="1600"/>
            </a:lvl3pPr>
            <a:lvl4pPr marL="1077088" indent="-241234">
              <a:defRPr sz="1866"/>
            </a:lvl4pPr>
            <a:lvl5pPr>
              <a:defRPr sz="2133"/>
            </a:lvl5pPr>
            <a:lvl6pPr>
              <a:defRPr sz="2133"/>
            </a:lvl6pPr>
            <a:lvl7pPr>
              <a:defRPr sz="2133"/>
            </a:lvl7pPr>
            <a:lvl8pPr>
              <a:defRPr sz="2133"/>
            </a:lvl8pPr>
            <a:lvl9pPr>
              <a:defRPr sz="2133"/>
            </a:lvl9pPr>
          </a:lstStyle>
          <a:p>
            <a:pPr lvl="0"/>
            <a:r>
              <a:rPr lang="en-US" dirty="0"/>
              <a:t>Click to edit text</a:t>
            </a:r>
          </a:p>
        </p:txBody>
      </p:sp>
      <p:sp>
        <p:nvSpPr>
          <p:cNvPr id="7" name="Title 1">
            <a:extLst>
              <a:ext uri="{FF2B5EF4-FFF2-40B4-BE49-F238E27FC236}">
                <a16:creationId xmlns:a16="http://schemas.microsoft.com/office/drawing/2014/main" id="{F26CE9E3-E58E-4A8B-B45E-3B5A75C5AE5E}"/>
              </a:ext>
            </a:extLst>
          </p:cNvPr>
          <p:cNvSpPr>
            <a:spLocks noGrp="1"/>
          </p:cNvSpPr>
          <p:nvPr>
            <p:ph type="title" hasCustomPrompt="1"/>
          </p:nvPr>
        </p:nvSpPr>
        <p:spPr>
          <a:xfrm>
            <a:off x="609447" y="0"/>
            <a:ext cx="10969936" cy="1216152"/>
          </a:xfrm>
        </p:spPr>
        <p:txBody>
          <a:bodyPr/>
          <a:lstStyle>
            <a:lvl1pPr>
              <a:defRPr/>
            </a:lvl1pPr>
          </a:lstStyle>
          <a:p>
            <a:r>
              <a:rPr lang="en-US" dirty="0"/>
              <a:t>Four column slide</a:t>
            </a:r>
          </a:p>
        </p:txBody>
      </p:sp>
      <p:sp>
        <p:nvSpPr>
          <p:cNvPr id="8" name="Text Placeholder 4">
            <a:extLst>
              <a:ext uri="{FF2B5EF4-FFF2-40B4-BE49-F238E27FC236}">
                <a16:creationId xmlns:a16="http://schemas.microsoft.com/office/drawing/2014/main" id="{F197DA8B-FBE5-4C9F-BE69-83F9A8576911}"/>
              </a:ext>
            </a:extLst>
          </p:cNvPr>
          <p:cNvSpPr>
            <a:spLocks noGrp="1"/>
          </p:cNvSpPr>
          <p:nvPr>
            <p:ph type="body" sz="quarter" idx="10" hasCustomPrompt="1"/>
          </p:nvPr>
        </p:nvSpPr>
        <p:spPr>
          <a:xfrm>
            <a:off x="6154898" y="1351772"/>
            <a:ext cx="2651760" cy="559586"/>
          </a:xfrm>
          <a:prstGeom prst="rect">
            <a:avLst/>
          </a:prstGeom>
          <a:noFill/>
        </p:spPr>
        <p:txBody>
          <a:bodyPr lIns="182880" rIns="182880" anchor="b">
            <a:normAutofit/>
          </a:bodyPr>
          <a:lstStyle>
            <a:lvl1pPr marL="0" indent="0" algn="ctr">
              <a:buNone/>
              <a:defRPr sz="2000" b="1">
                <a:solidFill>
                  <a:schemeClr val="bg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9" name="Content Placeholder 5">
            <a:extLst>
              <a:ext uri="{FF2B5EF4-FFF2-40B4-BE49-F238E27FC236}">
                <a16:creationId xmlns:a16="http://schemas.microsoft.com/office/drawing/2014/main" id="{30B83254-3283-4FBA-8784-26D5E5DEF5CE}"/>
              </a:ext>
            </a:extLst>
          </p:cNvPr>
          <p:cNvSpPr>
            <a:spLocks noGrp="1"/>
          </p:cNvSpPr>
          <p:nvPr>
            <p:ph sz="quarter" idx="11" hasCustomPrompt="1"/>
          </p:nvPr>
        </p:nvSpPr>
        <p:spPr>
          <a:xfrm>
            <a:off x="6154898" y="1983069"/>
            <a:ext cx="2651760" cy="1445931"/>
          </a:xfrm>
          <a:prstGeom prst="rect">
            <a:avLst/>
          </a:prstGeom>
        </p:spPr>
        <p:txBody>
          <a:bodyPr lIns="182880" rIns="182880">
            <a:noAutofit/>
          </a:bodyPr>
          <a:lstStyle>
            <a:lvl1pPr marL="0" indent="0" algn="ctr">
              <a:buNone/>
              <a:defRPr sz="1800">
                <a:solidFill>
                  <a:schemeClr val="bg1"/>
                </a:solidFill>
              </a:defRPr>
            </a:lvl1pPr>
            <a:lvl2pPr marL="355502" indent="0">
              <a:buNone/>
              <a:defRPr sz="1800"/>
            </a:lvl2pPr>
            <a:lvl3pPr marL="594620" indent="0">
              <a:buNone/>
              <a:defRPr sz="1600"/>
            </a:lvl3pPr>
            <a:lvl4pPr marL="1077088" indent="-241234">
              <a:defRPr sz="1866"/>
            </a:lvl4pPr>
            <a:lvl5pPr>
              <a:defRPr sz="2133"/>
            </a:lvl5pPr>
            <a:lvl6pPr>
              <a:defRPr sz="2133"/>
            </a:lvl6pPr>
            <a:lvl7pPr>
              <a:defRPr sz="2133"/>
            </a:lvl7pPr>
            <a:lvl8pPr>
              <a:defRPr sz="2133"/>
            </a:lvl8pPr>
            <a:lvl9pPr>
              <a:defRPr sz="2133"/>
            </a:lvl9pPr>
          </a:lstStyle>
          <a:p>
            <a:pPr lvl="0"/>
            <a:r>
              <a:rPr lang="en-US" dirty="0"/>
              <a:t>Click to edit text</a:t>
            </a:r>
          </a:p>
        </p:txBody>
      </p:sp>
      <p:sp>
        <p:nvSpPr>
          <p:cNvPr id="10" name="Footer Placeholder 4">
            <a:extLst>
              <a:ext uri="{FF2B5EF4-FFF2-40B4-BE49-F238E27FC236}">
                <a16:creationId xmlns:a16="http://schemas.microsoft.com/office/drawing/2014/main" id="{E5D428D4-815E-408E-A6D3-82ACC0C2EF30}"/>
              </a:ext>
            </a:extLst>
          </p:cNvPr>
          <p:cNvSpPr>
            <a:spLocks noGrp="1"/>
          </p:cNvSpPr>
          <p:nvPr>
            <p:ph type="ftr" sz="quarter" idx="12"/>
          </p:nvPr>
        </p:nvSpPr>
        <p:spPr>
          <a:xfrm>
            <a:off x="2621481" y="6373992"/>
            <a:ext cx="4572000" cy="219456"/>
          </a:xfrm>
          <a:prstGeom prst="rect">
            <a:avLst/>
          </a:prstGeom>
        </p:spPr>
        <p:txBody>
          <a:bodyPr vert="horz" wrap="none" lIns="0" tIns="0" rIns="0" bIns="0" rtlCol="0" anchor="ctr" anchorCtr="0"/>
          <a:lstStyle>
            <a:lvl1pPr algn="l">
              <a:defRPr sz="700">
                <a:solidFill>
                  <a:schemeClr val="bg2">
                    <a:lumMod val="75000"/>
                  </a:schemeClr>
                </a:solidFill>
              </a:defRPr>
            </a:lvl1pPr>
          </a:lstStyle>
          <a:p>
            <a:r>
              <a:rPr lang="en-US" dirty="0"/>
              <a:t>© 2019 Proofpoint. All rights reserved</a:t>
            </a:r>
          </a:p>
        </p:txBody>
      </p:sp>
      <p:sp>
        <p:nvSpPr>
          <p:cNvPr id="11" name="Text Placeholder 4">
            <a:extLst>
              <a:ext uri="{FF2B5EF4-FFF2-40B4-BE49-F238E27FC236}">
                <a16:creationId xmlns:a16="http://schemas.microsoft.com/office/drawing/2014/main" id="{E584B521-8264-4DCB-BE1C-01CA39487ECB}"/>
              </a:ext>
            </a:extLst>
          </p:cNvPr>
          <p:cNvSpPr>
            <a:spLocks noGrp="1"/>
          </p:cNvSpPr>
          <p:nvPr>
            <p:ph type="body" sz="quarter" idx="13" hasCustomPrompt="1"/>
          </p:nvPr>
        </p:nvSpPr>
        <p:spPr>
          <a:xfrm>
            <a:off x="8927628" y="1351772"/>
            <a:ext cx="2651760" cy="559586"/>
          </a:xfrm>
          <a:prstGeom prst="rect">
            <a:avLst/>
          </a:prstGeom>
          <a:noFill/>
        </p:spPr>
        <p:txBody>
          <a:bodyPr lIns="182880" rIns="182880" anchor="b">
            <a:normAutofit/>
          </a:bodyPr>
          <a:lstStyle>
            <a:lvl1pPr marL="0" indent="0" algn="ctr">
              <a:buNone/>
              <a:defRPr sz="2000" b="1">
                <a:solidFill>
                  <a:schemeClr val="bg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12" name="Content Placeholder 5">
            <a:extLst>
              <a:ext uri="{FF2B5EF4-FFF2-40B4-BE49-F238E27FC236}">
                <a16:creationId xmlns:a16="http://schemas.microsoft.com/office/drawing/2014/main" id="{3E237972-4F92-4F4A-A833-618DADE256FF}"/>
              </a:ext>
            </a:extLst>
          </p:cNvPr>
          <p:cNvSpPr>
            <a:spLocks noGrp="1"/>
          </p:cNvSpPr>
          <p:nvPr>
            <p:ph sz="quarter" idx="14" hasCustomPrompt="1"/>
          </p:nvPr>
        </p:nvSpPr>
        <p:spPr>
          <a:xfrm>
            <a:off x="8927628" y="1983069"/>
            <a:ext cx="2651760" cy="1445931"/>
          </a:xfrm>
          <a:prstGeom prst="rect">
            <a:avLst/>
          </a:prstGeom>
        </p:spPr>
        <p:txBody>
          <a:bodyPr lIns="182880" rIns="182880">
            <a:noAutofit/>
          </a:bodyPr>
          <a:lstStyle>
            <a:lvl1pPr marL="0" indent="0" algn="ctr">
              <a:buNone/>
              <a:defRPr sz="1800">
                <a:solidFill>
                  <a:schemeClr val="bg1"/>
                </a:solidFill>
              </a:defRPr>
            </a:lvl1pPr>
            <a:lvl2pPr marL="355502" indent="0">
              <a:buNone/>
              <a:defRPr sz="1800"/>
            </a:lvl2pPr>
            <a:lvl3pPr marL="594620" indent="0">
              <a:buNone/>
              <a:defRPr sz="1600"/>
            </a:lvl3pPr>
            <a:lvl4pPr marL="1077088" indent="-241234">
              <a:defRPr sz="1866"/>
            </a:lvl4pPr>
            <a:lvl5pPr>
              <a:defRPr sz="2133"/>
            </a:lvl5pPr>
            <a:lvl6pPr>
              <a:defRPr sz="2133"/>
            </a:lvl6pPr>
            <a:lvl7pPr>
              <a:defRPr sz="2133"/>
            </a:lvl7pPr>
            <a:lvl8pPr>
              <a:defRPr sz="2133"/>
            </a:lvl8pPr>
            <a:lvl9pPr>
              <a:defRPr sz="2133"/>
            </a:lvl9pPr>
          </a:lstStyle>
          <a:p>
            <a:pPr lvl="0"/>
            <a:r>
              <a:rPr lang="en-US" dirty="0"/>
              <a:t>Click to edit text</a:t>
            </a:r>
          </a:p>
        </p:txBody>
      </p:sp>
      <p:sp>
        <p:nvSpPr>
          <p:cNvPr id="13" name="Slide Number Placeholder 4">
            <a:extLst>
              <a:ext uri="{FF2B5EF4-FFF2-40B4-BE49-F238E27FC236}">
                <a16:creationId xmlns:a16="http://schemas.microsoft.com/office/drawing/2014/main" id="{DE23BAA0-0955-4A70-9F4D-CD44EA1FD834}"/>
              </a:ext>
            </a:extLst>
          </p:cNvPr>
          <p:cNvSpPr>
            <a:spLocks noGrp="1"/>
          </p:cNvSpPr>
          <p:nvPr>
            <p:ph type="sldNum" sz="quarter" idx="15"/>
          </p:nvPr>
        </p:nvSpPr>
        <p:spPr>
          <a:xfrm>
            <a:off x="11274663" y="6405412"/>
            <a:ext cx="304721" cy="219456"/>
          </a:xfrm>
        </p:spPr>
        <p:txBody>
          <a:bodyPr/>
          <a:lstStyle/>
          <a:p>
            <a:fld id="{00DE720E-C72B-42F0-AD69-52D60E3C605E}" type="slidenum">
              <a:rPr/>
              <a:t>‹#›</a:t>
            </a:fld>
            <a:endParaRPr/>
          </a:p>
        </p:txBody>
      </p:sp>
      <p:sp>
        <p:nvSpPr>
          <p:cNvPr id="17" name="Rectangle 16">
            <a:extLst>
              <a:ext uri="{FF2B5EF4-FFF2-40B4-BE49-F238E27FC236}">
                <a16:creationId xmlns:a16="http://schemas.microsoft.com/office/drawing/2014/main" id="{4A159A6C-6998-4DDE-B0F9-F934FF12BBA6}"/>
              </a:ext>
            </a:extLst>
          </p:cNvPr>
          <p:cNvSpPr/>
          <p:nvPr userDrawn="1"/>
        </p:nvSpPr>
        <p:spPr>
          <a:xfrm>
            <a:off x="609438" y="3621752"/>
            <a:ext cx="2651759" cy="2143903"/>
          </a:xfrm>
          <a:prstGeom prst="rect">
            <a:avLst/>
          </a:prstGeom>
          <a:solidFill>
            <a:schemeClr val="accent4"/>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dirty="0"/>
          </a:p>
        </p:txBody>
      </p:sp>
      <p:sp>
        <p:nvSpPr>
          <p:cNvPr id="18" name="Rectangle 17">
            <a:extLst>
              <a:ext uri="{FF2B5EF4-FFF2-40B4-BE49-F238E27FC236}">
                <a16:creationId xmlns:a16="http://schemas.microsoft.com/office/drawing/2014/main" id="{15AF39B5-D5FB-48B2-9BE3-BD480F1A7295}"/>
              </a:ext>
            </a:extLst>
          </p:cNvPr>
          <p:cNvSpPr/>
          <p:nvPr userDrawn="1"/>
        </p:nvSpPr>
        <p:spPr>
          <a:xfrm>
            <a:off x="3382167" y="3621752"/>
            <a:ext cx="2651759" cy="2143903"/>
          </a:xfrm>
          <a:prstGeom prst="rect">
            <a:avLst/>
          </a:prstGeom>
          <a:solidFill>
            <a:schemeClr val="accent2">
              <a:lumMod val="75000"/>
            </a:scheme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dirty="0"/>
          </a:p>
        </p:txBody>
      </p:sp>
      <p:sp>
        <p:nvSpPr>
          <p:cNvPr id="19" name="Rectangle 18">
            <a:extLst>
              <a:ext uri="{FF2B5EF4-FFF2-40B4-BE49-F238E27FC236}">
                <a16:creationId xmlns:a16="http://schemas.microsoft.com/office/drawing/2014/main" id="{84976756-FD81-4353-B3AA-874DE6706E9D}"/>
              </a:ext>
            </a:extLst>
          </p:cNvPr>
          <p:cNvSpPr/>
          <p:nvPr userDrawn="1"/>
        </p:nvSpPr>
        <p:spPr>
          <a:xfrm>
            <a:off x="6154895" y="3621752"/>
            <a:ext cx="2651759" cy="2143903"/>
          </a:xfrm>
          <a:prstGeom prst="rect">
            <a:avLst/>
          </a:prstGeom>
          <a:solidFill>
            <a:schemeClr val="accent3">
              <a:lumMod val="75000"/>
            </a:scheme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dirty="0"/>
          </a:p>
        </p:txBody>
      </p:sp>
      <p:sp>
        <p:nvSpPr>
          <p:cNvPr id="20" name="Rectangle 19">
            <a:extLst>
              <a:ext uri="{FF2B5EF4-FFF2-40B4-BE49-F238E27FC236}">
                <a16:creationId xmlns:a16="http://schemas.microsoft.com/office/drawing/2014/main" id="{EAFC0F1F-1CC2-45BB-B3A6-D5B5793D1FB6}"/>
              </a:ext>
            </a:extLst>
          </p:cNvPr>
          <p:cNvSpPr/>
          <p:nvPr userDrawn="1"/>
        </p:nvSpPr>
        <p:spPr>
          <a:xfrm>
            <a:off x="8927624" y="3621752"/>
            <a:ext cx="2651759" cy="2143903"/>
          </a:xfrm>
          <a:prstGeom prst="rect">
            <a:avLst/>
          </a:prstGeom>
          <a:solidFill>
            <a:schemeClr val="accent5">
              <a:lumMod val="75000"/>
            </a:scheme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dirty="0"/>
          </a:p>
        </p:txBody>
      </p:sp>
      <p:sp>
        <p:nvSpPr>
          <p:cNvPr id="21" name="Text Placeholder 2">
            <a:extLst>
              <a:ext uri="{FF2B5EF4-FFF2-40B4-BE49-F238E27FC236}">
                <a16:creationId xmlns:a16="http://schemas.microsoft.com/office/drawing/2014/main" id="{75408FE2-845C-4072-8D7D-55FFBEA4F92F}"/>
              </a:ext>
            </a:extLst>
          </p:cNvPr>
          <p:cNvSpPr>
            <a:spLocks noGrp="1"/>
          </p:cNvSpPr>
          <p:nvPr>
            <p:ph type="body" idx="16" hasCustomPrompt="1"/>
          </p:nvPr>
        </p:nvSpPr>
        <p:spPr>
          <a:xfrm>
            <a:off x="609438" y="3621755"/>
            <a:ext cx="2651760" cy="548928"/>
          </a:xfrm>
          <a:prstGeom prst="rect">
            <a:avLst/>
          </a:prstGeom>
          <a:noFill/>
        </p:spPr>
        <p:txBody>
          <a:bodyPr lIns="182880" rIns="182880" anchor="b">
            <a:normAutofit/>
          </a:bodyPr>
          <a:lstStyle>
            <a:lvl1pPr marL="0" indent="0" algn="ctr">
              <a:buNone/>
              <a:defRPr sz="2000" b="1">
                <a:solidFill>
                  <a:schemeClr val="bg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22" name="Content Placeholder 3">
            <a:extLst>
              <a:ext uri="{FF2B5EF4-FFF2-40B4-BE49-F238E27FC236}">
                <a16:creationId xmlns:a16="http://schemas.microsoft.com/office/drawing/2014/main" id="{A1428EBE-EFFF-43FA-B5F7-2A0E5C808A63}"/>
              </a:ext>
            </a:extLst>
          </p:cNvPr>
          <p:cNvSpPr>
            <a:spLocks noGrp="1"/>
          </p:cNvSpPr>
          <p:nvPr>
            <p:ph sz="half" idx="17" hasCustomPrompt="1"/>
          </p:nvPr>
        </p:nvSpPr>
        <p:spPr>
          <a:xfrm>
            <a:off x="609438" y="4253049"/>
            <a:ext cx="2651760" cy="1445931"/>
          </a:xfrm>
          <a:prstGeom prst="rect">
            <a:avLst/>
          </a:prstGeom>
        </p:spPr>
        <p:txBody>
          <a:bodyPr lIns="182880" rIns="182880">
            <a:noAutofit/>
          </a:bodyPr>
          <a:lstStyle>
            <a:lvl1pPr marL="0" indent="0" algn="ctr">
              <a:buNone/>
              <a:defRPr sz="1800">
                <a:solidFill>
                  <a:schemeClr val="bg1"/>
                </a:solidFill>
              </a:defRPr>
            </a:lvl1pPr>
            <a:lvl2pPr marL="355502" indent="0">
              <a:buNone/>
              <a:defRPr sz="1800"/>
            </a:lvl2pPr>
            <a:lvl3pPr marL="594620" indent="0">
              <a:buNone/>
              <a:defRPr sz="1600"/>
            </a:lvl3pPr>
            <a:lvl4pPr marL="1077088" indent="-241234">
              <a:defRPr sz="1866"/>
            </a:lvl4pPr>
            <a:lvl5pPr>
              <a:defRPr sz="1866"/>
            </a:lvl5pPr>
            <a:lvl6pPr>
              <a:defRPr sz="2133"/>
            </a:lvl6pPr>
            <a:lvl7pPr>
              <a:defRPr sz="2133"/>
            </a:lvl7pPr>
            <a:lvl8pPr>
              <a:defRPr sz="2133"/>
            </a:lvl8pPr>
            <a:lvl9pPr>
              <a:defRPr sz="2133"/>
            </a:lvl9pPr>
          </a:lstStyle>
          <a:p>
            <a:pPr lvl="0"/>
            <a:r>
              <a:rPr lang="en-US" dirty="0"/>
              <a:t>Click to edit text</a:t>
            </a:r>
          </a:p>
        </p:txBody>
      </p:sp>
      <p:sp>
        <p:nvSpPr>
          <p:cNvPr id="23" name="Text Placeholder 4">
            <a:extLst>
              <a:ext uri="{FF2B5EF4-FFF2-40B4-BE49-F238E27FC236}">
                <a16:creationId xmlns:a16="http://schemas.microsoft.com/office/drawing/2014/main" id="{F878094F-9716-4A14-B225-8CC4B19CF5AA}"/>
              </a:ext>
            </a:extLst>
          </p:cNvPr>
          <p:cNvSpPr>
            <a:spLocks noGrp="1"/>
          </p:cNvSpPr>
          <p:nvPr>
            <p:ph type="body" sz="quarter" idx="18" hasCustomPrompt="1"/>
          </p:nvPr>
        </p:nvSpPr>
        <p:spPr>
          <a:xfrm>
            <a:off x="3382168" y="3621752"/>
            <a:ext cx="2651760" cy="559586"/>
          </a:xfrm>
          <a:prstGeom prst="rect">
            <a:avLst/>
          </a:prstGeom>
          <a:noFill/>
        </p:spPr>
        <p:txBody>
          <a:bodyPr lIns="182880" rIns="182880" anchor="b">
            <a:normAutofit/>
          </a:bodyPr>
          <a:lstStyle>
            <a:lvl1pPr marL="0" indent="0" algn="ctr">
              <a:buNone/>
              <a:defRPr sz="2000" b="1">
                <a:solidFill>
                  <a:schemeClr val="bg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24" name="Content Placeholder 5">
            <a:extLst>
              <a:ext uri="{FF2B5EF4-FFF2-40B4-BE49-F238E27FC236}">
                <a16:creationId xmlns:a16="http://schemas.microsoft.com/office/drawing/2014/main" id="{446107A2-AE88-4CBE-9F0E-82F9CBF1A83E}"/>
              </a:ext>
            </a:extLst>
          </p:cNvPr>
          <p:cNvSpPr>
            <a:spLocks noGrp="1"/>
          </p:cNvSpPr>
          <p:nvPr>
            <p:ph sz="quarter" idx="19" hasCustomPrompt="1"/>
          </p:nvPr>
        </p:nvSpPr>
        <p:spPr>
          <a:xfrm>
            <a:off x="3382168" y="4253049"/>
            <a:ext cx="2651760" cy="1445931"/>
          </a:xfrm>
          <a:prstGeom prst="rect">
            <a:avLst/>
          </a:prstGeom>
        </p:spPr>
        <p:txBody>
          <a:bodyPr lIns="182880" rIns="182880">
            <a:noAutofit/>
          </a:bodyPr>
          <a:lstStyle>
            <a:lvl1pPr marL="0" indent="0" algn="ctr">
              <a:buNone/>
              <a:defRPr sz="1800">
                <a:solidFill>
                  <a:schemeClr val="bg1"/>
                </a:solidFill>
              </a:defRPr>
            </a:lvl1pPr>
            <a:lvl2pPr marL="355502" indent="0">
              <a:buNone/>
              <a:defRPr sz="1800"/>
            </a:lvl2pPr>
            <a:lvl3pPr marL="594620" indent="0">
              <a:buNone/>
              <a:defRPr sz="1600"/>
            </a:lvl3pPr>
            <a:lvl4pPr marL="1077088" indent="-241234">
              <a:defRPr sz="1866"/>
            </a:lvl4pPr>
            <a:lvl5pPr>
              <a:defRPr sz="2133"/>
            </a:lvl5pPr>
            <a:lvl6pPr>
              <a:defRPr sz="2133"/>
            </a:lvl6pPr>
            <a:lvl7pPr>
              <a:defRPr sz="2133"/>
            </a:lvl7pPr>
            <a:lvl8pPr>
              <a:defRPr sz="2133"/>
            </a:lvl8pPr>
            <a:lvl9pPr>
              <a:defRPr sz="2133"/>
            </a:lvl9pPr>
          </a:lstStyle>
          <a:p>
            <a:pPr lvl="0"/>
            <a:r>
              <a:rPr lang="en-US" dirty="0"/>
              <a:t>Click to edit text</a:t>
            </a:r>
          </a:p>
        </p:txBody>
      </p:sp>
      <p:sp>
        <p:nvSpPr>
          <p:cNvPr id="25" name="Text Placeholder 4">
            <a:extLst>
              <a:ext uri="{FF2B5EF4-FFF2-40B4-BE49-F238E27FC236}">
                <a16:creationId xmlns:a16="http://schemas.microsoft.com/office/drawing/2014/main" id="{08F13BF8-79EC-44AF-8995-853817E615D4}"/>
              </a:ext>
            </a:extLst>
          </p:cNvPr>
          <p:cNvSpPr>
            <a:spLocks noGrp="1"/>
          </p:cNvSpPr>
          <p:nvPr>
            <p:ph type="body" sz="quarter" idx="20" hasCustomPrompt="1"/>
          </p:nvPr>
        </p:nvSpPr>
        <p:spPr>
          <a:xfrm>
            <a:off x="6154898" y="3621752"/>
            <a:ext cx="2651760" cy="559586"/>
          </a:xfrm>
          <a:prstGeom prst="rect">
            <a:avLst/>
          </a:prstGeom>
          <a:noFill/>
        </p:spPr>
        <p:txBody>
          <a:bodyPr lIns="182880" rIns="182880" anchor="b">
            <a:normAutofit/>
          </a:bodyPr>
          <a:lstStyle>
            <a:lvl1pPr marL="0" indent="0" algn="ctr">
              <a:buNone/>
              <a:defRPr sz="2000" b="1">
                <a:solidFill>
                  <a:schemeClr val="bg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26" name="Content Placeholder 5">
            <a:extLst>
              <a:ext uri="{FF2B5EF4-FFF2-40B4-BE49-F238E27FC236}">
                <a16:creationId xmlns:a16="http://schemas.microsoft.com/office/drawing/2014/main" id="{5B29E39C-B1AF-4352-8BBB-8F2FCB1AEEBC}"/>
              </a:ext>
            </a:extLst>
          </p:cNvPr>
          <p:cNvSpPr>
            <a:spLocks noGrp="1"/>
          </p:cNvSpPr>
          <p:nvPr>
            <p:ph sz="quarter" idx="21" hasCustomPrompt="1"/>
          </p:nvPr>
        </p:nvSpPr>
        <p:spPr>
          <a:xfrm>
            <a:off x="6154898" y="4253049"/>
            <a:ext cx="2651760" cy="1445931"/>
          </a:xfrm>
          <a:prstGeom prst="rect">
            <a:avLst/>
          </a:prstGeom>
        </p:spPr>
        <p:txBody>
          <a:bodyPr lIns="182880" rIns="182880">
            <a:noAutofit/>
          </a:bodyPr>
          <a:lstStyle>
            <a:lvl1pPr marL="0" indent="0" algn="ctr">
              <a:buNone/>
              <a:defRPr sz="1800">
                <a:solidFill>
                  <a:schemeClr val="bg1"/>
                </a:solidFill>
              </a:defRPr>
            </a:lvl1pPr>
            <a:lvl2pPr marL="355502" indent="0">
              <a:buNone/>
              <a:defRPr sz="1800"/>
            </a:lvl2pPr>
            <a:lvl3pPr marL="594620" indent="0">
              <a:buNone/>
              <a:defRPr sz="1600"/>
            </a:lvl3pPr>
            <a:lvl4pPr marL="1077088" indent="-241234">
              <a:defRPr sz="1866"/>
            </a:lvl4pPr>
            <a:lvl5pPr>
              <a:defRPr sz="2133"/>
            </a:lvl5pPr>
            <a:lvl6pPr>
              <a:defRPr sz="2133"/>
            </a:lvl6pPr>
            <a:lvl7pPr>
              <a:defRPr sz="2133"/>
            </a:lvl7pPr>
            <a:lvl8pPr>
              <a:defRPr sz="2133"/>
            </a:lvl8pPr>
            <a:lvl9pPr>
              <a:defRPr sz="2133"/>
            </a:lvl9pPr>
          </a:lstStyle>
          <a:p>
            <a:pPr lvl="0"/>
            <a:r>
              <a:rPr lang="en-US" dirty="0"/>
              <a:t>Click to edit text</a:t>
            </a:r>
          </a:p>
        </p:txBody>
      </p:sp>
      <p:sp>
        <p:nvSpPr>
          <p:cNvPr id="27" name="Text Placeholder 4">
            <a:extLst>
              <a:ext uri="{FF2B5EF4-FFF2-40B4-BE49-F238E27FC236}">
                <a16:creationId xmlns:a16="http://schemas.microsoft.com/office/drawing/2014/main" id="{1C5C767A-900E-46EB-B84F-B6350929745C}"/>
              </a:ext>
            </a:extLst>
          </p:cNvPr>
          <p:cNvSpPr>
            <a:spLocks noGrp="1"/>
          </p:cNvSpPr>
          <p:nvPr>
            <p:ph type="body" sz="quarter" idx="22" hasCustomPrompt="1"/>
          </p:nvPr>
        </p:nvSpPr>
        <p:spPr>
          <a:xfrm>
            <a:off x="8927628" y="3621752"/>
            <a:ext cx="2651760" cy="559586"/>
          </a:xfrm>
          <a:prstGeom prst="rect">
            <a:avLst/>
          </a:prstGeom>
          <a:noFill/>
        </p:spPr>
        <p:txBody>
          <a:bodyPr lIns="182880" rIns="182880" anchor="b">
            <a:normAutofit/>
          </a:bodyPr>
          <a:lstStyle>
            <a:lvl1pPr marL="0" indent="0" algn="ctr">
              <a:buNone/>
              <a:defRPr sz="2000" b="1">
                <a:solidFill>
                  <a:schemeClr val="bg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28" name="Content Placeholder 5">
            <a:extLst>
              <a:ext uri="{FF2B5EF4-FFF2-40B4-BE49-F238E27FC236}">
                <a16:creationId xmlns:a16="http://schemas.microsoft.com/office/drawing/2014/main" id="{2FD7CCB5-7043-49CD-A2D3-7006C1D8A5D5}"/>
              </a:ext>
            </a:extLst>
          </p:cNvPr>
          <p:cNvSpPr>
            <a:spLocks noGrp="1"/>
          </p:cNvSpPr>
          <p:nvPr>
            <p:ph sz="quarter" idx="23" hasCustomPrompt="1"/>
          </p:nvPr>
        </p:nvSpPr>
        <p:spPr>
          <a:xfrm>
            <a:off x="8927628" y="4253049"/>
            <a:ext cx="2651760" cy="1445931"/>
          </a:xfrm>
          <a:prstGeom prst="rect">
            <a:avLst/>
          </a:prstGeom>
        </p:spPr>
        <p:txBody>
          <a:bodyPr lIns="182880" rIns="182880">
            <a:noAutofit/>
          </a:bodyPr>
          <a:lstStyle>
            <a:lvl1pPr marL="0" indent="0" algn="ctr">
              <a:buNone/>
              <a:defRPr sz="1800">
                <a:solidFill>
                  <a:schemeClr val="bg1"/>
                </a:solidFill>
              </a:defRPr>
            </a:lvl1pPr>
            <a:lvl2pPr marL="355502" indent="0">
              <a:buNone/>
              <a:defRPr sz="1800"/>
            </a:lvl2pPr>
            <a:lvl3pPr marL="594620" indent="0">
              <a:buNone/>
              <a:defRPr sz="1600"/>
            </a:lvl3pPr>
            <a:lvl4pPr marL="1077088" indent="-241234">
              <a:defRPr sz="1866"/>
            </a:lvl4pPr>
            <a:lvl5pPr>
              <a:defRPr sz="2133"/>
            </a:lvl5pPr>
            <a:lvl6pPr>
              <a:defRPr sz="2133"/>
            </a:lvl6pPr>
            <a:lvl7pPr>
              <a:defRPr sz="2133"/>
            </a:lvl7pPr>
            <a:lvl8pPr>
              <a:defRPr sz="2133"/>
            </a:lvl8pPr>
            <a:lvl9pPr>
              <a:defRPr sz="2133"/>
            </a:lvl9pPr>
          </a:lstStyle>
          <a:p>
            <a:pPr lvl="0"/>
            <a:r>
              <a:rPr lang="en-US" dirty="0"/>
              <a:t>Click to edit text</a:t>
            </a:r>
          </a:p>
        </p:txBody>
      </p:sp>
    </p:spTree>
    <p:extLst>
      <p:ext uri="{BB962C8B-B14F-4D97-AF65-F5344CB8AC3E}">
        <p14:creationId xmlns:p14="http://schemas.microsoft.com/office/powerpoint/2010/main" val="427497454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userDrawn="1">
  <p:cSld name="No log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lvl1pPr>
              <a:defRPr/>
            </a:lvl1pPr>
          </a:lstStyle>
          <a:p>
            <a:r>
              <a:rPr lang="en-US" dirty="0"/>
              <a:t>© 2019 Proofpoint. All rights reserved</a:t>
            </a:r>
          </a:p>
        </p:txBody>
      </p:sp>
      <p:sp>
        <p:nvSpPr>
          <p:cNvPr id="5" name="Slide Number Placeholder 4"/>
          <p:cNvSpPr>
            <a:spLocks noGrp="1"/>
          </p:cNvSpPr>
          <p:nvPr>
            <p:ph type="sldNum" sz="quarter" idx="12"/>
          </p:nvPr>
        </p:nvSpPr>
        <p:spPr/>
        <p:txBody>
          <a:bodyPr/>
          <a:lstStyle/>
          <a:p>
            <a:fld id="{00DE720E-C72B-42F0-AD69-52D60E3C605E}" type="slidenum">
              <a:rPr lang="en-US" smtClean="0"/>
              <a:pPr/>
              <a:t>‹#›</a:t>
            </a:fld>
            <a:endParaRPr lang="en-US"/>
          </a:p>
        </p:txBody>
      </p:sp>
      <p:sp>
        <p:nvSpPr>
          <p:cNvPr id="6" name="Rectangle 5"/>
          <p:cNvSpPr/>
          <p:nvPr userDrawn="1"/>
        </p:nvSpPr>
        <p:spPr>
          <a:xfrm>
            <a:off x="0" y="1295400"/>
            <a:ext cx="137160" cy="5562599"/>
          </a:xfrm>
          <a:prstGeom prst="rect">
            <a:avLst/>
          </a:prstGeom>
          <a:solidFill>
            <a:schemeClr val="accent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a:p>
        </p:txBody>
      </p:sp>
      <p:sp>
        <p:nvSpPr>
          <p:cNvPr id="7" name="Rectangle 6"/>
          <p:cNvSpPr/>
          <p:nvPr userDrawn="1"/>
        </p:nvSpPr>
        <p:spPr>
          <a:xfrm>
            <a:off x="0" y="0"/>
            <a:ext cx="137160" cy="1227115"/>
          </a:xfrm>
          <a:prstGeom prst="rect">
            <a:avLst/>
          </a:prstGeom>
          <a:solidFill>
            <a:schemeClr val="accent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a:p>
        </p:txBody>
      </p:sp>
    </p:spTree>
    <p:extLst>
      <p:ext uri="{BB962C8B-B14F-4D97-AF65-F5344CB8AC3E}">
        <p14:creationId xmlns:p14="http://schemas.microsoft.com/office/powerpoint/2010/main" val="39897677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Blue Transition">
    <p:bg>
      <p:bgPr>
        <a:solidFill>
          <a:schemeClr val="accent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F1F82DB-19F6-4DEA-8040-AB4A579D56A4}"/>
              </a:ext>
            </a:extLst>
          </p:cNvPr>
          <p:cNvSpPr/>
          <p:nvPr userDrawn="1"/>
        </p:nvSpPr>
        <p:spPr>
          <a:xfrm>
            <a:off x="-1587" y="0"/>
            <a:ext cx="12188952" cy="6858000"/>
          </a:xfrm>
          <a:prstGeom prst="rect">
            <a:avLst/>
          </a:prstGeom>
          <a:gradFill flip="none" rotWithShape="1">
            <a:gsLst>
              <a:gs pos="0">
                <a:schemeClr val="accent1">
                  <a:shade val="30000"/>
                  <a:satMod val="115000"/>
                  <a:alpha val="85000"/>
                </a:schemeClr>
              </a:gs>
              <a:gs pos="50000">
                <a:schemeClr val="accent1">
                  <a:shade val="67500"/>
                  <a:satMod val="115000"/>
                  <a:alpha val="75000"/>
                </a:schemeClr>
              </a:gs>
              <a:gs pos="100000">
                <a:schemeClr val="accent1">
                  <a:shade val="100000"/>
                  <a:satMod val="115000"/>
                  <a:alpha val="64000"/>
                </a:schemeClr>
              </a:gs>
            </a:gsLst>
            <a:lin ang="0" scaled="1"/>
            <a:tileRect/>
          </a:gra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dirty="0"/>
          </a:p>
        </p:txBody>
      </p:sp>
      <p:pic>
        <p:nvPicPr>
          <p:cNvPr id="9" name="Picture 8">
            <a:extLst>
              <a:ext uri="{FF2B5EF4-FFF2-40B4-BE49-F238E27FC236}">
                <a16:creationId xmlns:a16="http://schemas.microsoft.com/office/drawing/2014/main" id="{62E79B08-6E49-4958-9486-B941B019026E}"/>
              </a:ext>
            </a:extLst>
          </p:cNvPr>
          <p:cNvPicPr>
            <a:picLocks noChangeAspect="1"/>
          </p:cNvPicPr>
          <p:nvPr userDrawn="1"/>
        </p:nvPicPr>
        <p:blipFill>
          <a:blip r:embed="rId2" cstate="print">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9858372" y="6155079"/>
            <a:ext cx="2040613" cy="702922"/>
          </a:xfrm>
          <a:prstGeom prst="rect">
            <a:avLst/>
          </a:prstGeom>
        </p:spPr>
      </p:pic>
      <p:sp>
        <p:nvSpPr>
          <p:cNvPr id="2" name="Title 1"/>
          <p:cNvSpPr>
            <a:spLocks noGrp="1"/>
          </p:cNvSpPr>
          <p:nvPr>
            <p:ph type="ctrTitle" hasCustomPrompt="1"/>
          </p:nvPr>
        </p:nvSpPr>
        <p:spPr>
          <a:xfrm>
            <a:off x="609441" y="257175"/>
            <a:ext cx="7949343" cy="4060825"/>
          </a:xfrm>
        </p:spPr>
        <p:txBody>
          <a:bodyPr anchor="b"/>
          <a:lstStyle>
            <a:lvl1pPr>
              <a:defRPr sz="5000" spc="-100" baseline="0"/>
            </a:lvl1pPr>
          </a:lstStyle>
          <a:p>
            <a:r>
              <a:rPr lang="en-US" dirty="0"/>
              <a:t>Click to edit transition title</a:t>
            </a:r>
            <a:endParaRPr dirty="0"/>
          </a:p>
        </p:txBody>
      </p:sp>
      <p:sp>
        <p:nvSpPr>
          <p:cNvPr id="3" name="Subtitle 2"/>
          <p:cNvSpPr>
            <a:spLocks noGrp="1"/>
          </p:cNvSpPr>
          <p:nvPr>
            <p:ph type="subTitle" idx="1"/>
          </p:nvPr>
        </p:nvSpPr>
        <p:spPr>
          <a:xfrm>
            <a:off x="609441" y="4419600"/>
            <a:ext cx="7949343" cy="1188720"/>
          </a:xfrm>
        </p:spPr>
        <p:txBody>
          <a:bodyPr>
            <a:noAutofit/>
          </a:bodyPr>
          <a:lstStyle>
            <a:lvl1pPr marL="0" indent="0" algn="l">
              <a:spcBef>
                <a:spcPts val="600"/>
              </a:spcBef>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subtitle</a:t>
            </a:r>
            <a:endParaRPr dirty="0"/>
          </a:p>
        </p:txBody>
      </p:sp>
      <p:sp>
        <p:nvSpPr>
          <p:cNvPr id="5" name="Footer Placeholder 4"/>
          <p:cNvSpPr>
            <a:spLocks noGrp="1"/>
          </p:cNvSpPr>
          <p:nvPr>
            <p:ph type="ftr" sz="quarter" idx="11"/>
          </p:nvPr>
        </p:nvSpPr>
        <p:spPr/>
        <p:txBody>
          <a:bodyPr/>
          <a:lstStyle>
            <a:lvl1pPr>
              <a:defRPr>
                <a:solidFill>
                  <a:schemeClr val="tx1"/>
                </a:solidFill>
              </a:defRPr>
            </a:lvl1pPr>
          </a:lstStyle>
          <a:p>
            <a:r>
              <a:rPr lang="en-US" dirty="0"/>
              <a:t>© 2019 Proofpoint. All rights reserved</a:t>
            </a:r>
            <a:endParaRPr dirty="0"/>
          </a:p>
        </p:txBody>
      </p:sp>
    </p:spTree>
    <p:extLst>
      <p:ext uri="{BB962C8B-B14F-4D97-AF65-F5344CB8AC3E}">
        <p14:creationId xmlns:p14="http://schemas.microsoft.com/office/powerpoint/2010/main" val="167312348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Proofpoint logo">
    <p:bg>
      <p:bgPr>
        <a:solidFill>
          <a:schemeClr val="bg1">
            <a:lumMod val="85000"/>
          </a:schemeClr>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2793299" y="6478524"/>
            <a:ext cx="6403120" cy="219456"/>
          </a:xfrm>
          <a:prstGeom prst="rect">
            <a:avLst/>
          </a:prstGeom>
        </p:spPr>
        <p:txBody>
          <a:bodyPr/>
          <a:lstStyle>
            <a:lvl1pPr algn="ctr">
              <a:defRPr sz="800">
                <a:solidFill>
                  <a:schemeClr val="bg1"/>
                </a:solidFill>
              </a:defRPr>
            </a:lvl1pPr>
          </a:lstStyle>
          <a:p>
            <a:r>
              <a:rPr lang="en-US" dirty="0"/>
              <a:t>© 2019 Proofpoint. All rights reserved</a:t>
            </a:r>
            <a:endParaRPr lang="en-GB" dirty="0"/>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2474295" y="2181993"/>
            <a:ext cx="7240234" cy="2494014"/>
          </a:xfrm>
          <a:prstGeom prst="rect">
            <a:avLst/>
          </a:prstGeom>
        </p:spPr>
      </p:pic>
    </p:spTree>
    <p:extLst>
      <p:ext uri="{BB962C8B-B14F-4D97-AF65-F5344CB8AC3E}">
        <p14:creationId xmlns:p14="http://schemas.microsoft.com/office/powerpoint/2010/main" val="3999842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Title and Content - Full">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441" y="1143000"/>
            <a:ext cx="10969943" cy="1809726"/>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09441" y="6172202"/>
            <a:ext cx="2844059" cy="365125"/>
          </a:xfrm>
        </p:spPr>
        <p:txBody>
          <a:bodyPr/>
          <a:lstStyle>
            <a:lvl1pPr>
              <a:defRPr>
                <a:solidFill>
                  <a:schemeClr val="accent1">
                    <a:lumMod val="75000"/>
                  </a:schemeClr>
                </a:solidFill>
              </a:defRPr>
            </a:lvl1pPr>
          </a:lstStyle>
          <a:p>
            <a:endParaRPr lang="en-US" dirty="0"/>
          </a:p>
          <a:p>
            <a:endParaRPr lang="en-US" dirty="0"/>
          </a:p>
          <a:p>
            <a:fld id="{CB071C35-78DB-4B7B-B4D8-26F2186DEFE9}" type="datetimeFigureOut">
              <a:rPr lang="en-US" smtClean="0">
                <a:solidFill>
                  <a:schemeClr val="accent5">
                    <a:lumMod val="75000"/>
                  </a:schemeClr>
                </a:solidFill>
              </a:rPr>
              <a:pPr/>
              <a:t>12/28/2021</a:t>
            </a:fld>
            <a:r>
              <a:rPr lang="en-US" dirty="0">
                <a:solidFill>
                  <a:schemeClr val="accent5">
                    <a:lumMod val="75000"/>
                  </a:schemeClr>
                </a:solidFill>
              </a:rPr>
              <a:t> 	Slide  </a:t>
            </a:r>
            <a:fld id="{AF79E243-5A5E-4403-B6C0-58F417AAC1F0}" type="slidenum">
              <a:rPr lang="en-US" smtClean="0">
                <a:solidFill>
                  <a:schemeClr val="accent5">
                    <a:lumMod val="75000"/>
                  </a:schemeClr>
                </a:solidFill>
              </a:rPr>
              <a:pPr/>
              <a:t>‹#›</a:t>
            </a:fld>
            <a:endParaRPr lang="en-US" dirty="0">
              <a:solidFill>
                <a:schemeClr val="accent5">
                  <a:lumMod val="75000"/>
                </a:schemeClr>
              </a:solidFill>
            </a:endParaRPr>
          </a:p>
          <a:p>
            <a:endParaRPr lang="en-US" dirty="0"/>
          </a:p>
        </p:txBody>
      </p:sp>
      <p:sp>
        <p:nvSpPr>
          <p:cNvPr id="6" name="Title Placeholder 1"/>
          <p:cNvSpPr>
            <a:spLocks noGrp="1"/>
          </p:cNvSpPr>
          <p:nvPr>
            <p:ph type="title"/>
          </p:nvPr>
        </p:nvSpPr>
        <p:spPr>
          <a:xfrm>
            <a:off x="609441" y="389469"/>
            <a:ext cx="10969943" cy="443198"/>
          </a:xfrm>
          <a:prstGeom prst="rect">
            <a:avLst/>
          </a:prstGeom>
        </p:spPr>
        <p:txBody>
          <a:bodyPr vert="horz" wrap="square" lIns="0" tIns="0" rIns="0" bIns="0" rtlCol="0" anchor="t">
            <a:spAutoFit/>
          </a:bodyPr>
          <a:lstStyle/>
          <a:p>
            <a:r>
              <a:rPr lang="en-US"/>
              <a:t>Click to edit Master title style</a:t>
            </a:r>
            <a:endParaRPr lang="en-US" dirty="0"/>
          </a:p>
        </p:txBody>
      </p:sp>
    </p:spTree>
    <p:extLst>
      <p:ext uri="{BB962C8B-B14F-4D97-AF65-F5344CB8AC3E}">
        <p14:creationId xmlns:p14="http://schemas.microsoft.com/office/powerpoint/2010/main" val="24752886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441" y="1600201"/>
            <a:ext cx="5180251" cy="1809726"/>
          </a:xfrm>
        </p:spPr>
        <p:txBody>
          <a:bodyPr/>
          <a:lstStyle>
            <a:lvl1pPr>
              <a:defRPr sz="2399">
                <a:solidFill>
                  <a:schemeClr val="tx1"/>
                </a:solidFill>
              </a:defRPr>
            </a:lvl1pPr>
            <a:lvl2pPr>
              <a:defRPr sz="2199">
                <a:solidFill>
                  <a:schemeClr val="tx1"/>
                </a:solidFill>
              </a:defRPr>
            </a:lvl2pPr>
            <a:lvl3pPr>
              <a:defRPr sz="1999">
                <a:solidFill>
                  <a:schemeClr val="tx1"/>
                </a:solidFill>
              </a:defRPr>
            </a:lvl3pPr>
            <a:lvl4pPr>
              <a:defRPr sz="1799">
                <a:solidFill>
                  <a:schemeClr val="tx1"/>
                </a:solidFill>
              </a:defRPr>
            </a:lvl4pPr>
            <a:lvl5pPr>
              <a:defRPr sz="1799">
                <a:solidFill>
                  <a:schemeClr val="tx1"/>
                </a:solidFill>
              </a:defRPr>
            </a:lvl5pPr>
            <a:lvl6pPr>
              <a:defRPr sz="1799"/>
            </a:lvl6pPr>
            <a:lvl7pPr>
              <a:defRPr sz="1799"/>
            </a:lvl7pPr>
            <a:lvl8pPr>
              <a:defRPr sz="1799"/>
            </a:lvl8pPr>
            <a:lvl9pPr>
              <a:defRPr sz="179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99133" y="1600201"/>
            <a:ext cx="5281824" cy="1809726"/>
          </a:xfrm>
        </p:spPr>
        <p:txBody>
          <a:bodyPr/>
          <a:lstStyle>
            <a:lvl1pPr>
              <a:defRPr sz="2399">
                <a:solidFill>
                  <a:schemeClr val="tx1"/>
                </a:solidFill>
              </a:defRPr>
            </a:lvl1pPr>
            <a:lvl2pPr>
              <a:defRPr sz="2199">
                <a:solidFill>
                  <a:schemeClr val="tx1"/>
                </a:solidFill>
              </a:defRPr>
            </a:lvl2pPr>
            <a:lvl3pPr>
              <a:defRPr sz="1999">
                <a:solidFill>
                  <a:schemeClr val="tx1"/>
                </a:solidFill>
              </a:defRPr>
            </a:lvl3pPr>
            <a:lvl4pPr>
              <a:defRPr sz="1799">
                <a:solidFill>
                  <a:schemeClr val="tx1"/>
                </a:solidFill>
              </a:defRPr>
            </a:lvl4pPr>
            <a:lvl5pPr>
              <a:defRPr sz="1799">
                <a:solidFill>
                  <a:schemeClr val="tx1"/>
                </a:solidFill>
              </a:defRPr>
            </a:lvl5pPr>
            <a:lvl6pPr>
              <a:defRPr sz="1799"/>
            </a:lvl6pPr>
            <a:lvl7pPr>
              <a:defRPr sz="1799"/>
            </a:lvl7pPr>
            <a:lvl8pPr>
              <a:defRPr sz="1799"/>
            </a:lvl8pPr>
            <a:lvl9pPr>
              <a:defRPr sz="179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609441" y="6096002"/>
            <a:ext cx="2844059" cy="365125"/>
          </a:xfrm>
        </p:spPr>
        <p:txBody>
          <a:bodyPr/>
          <a:lstStyle>
            <a:lvl1pPr>
              <a:defRPr>
                <a:solidFill>
                  <a:srgbClr val="31859C"/>
                </a:solidFill>
              </a:defRPr>
            </a:lvl1pPr>
          </a:lstStyle>
          <a:p>
            <a:endParaRPr lang="en-US" dirty="0"/>
          </a:p>
          <a:p>
            <a:endParaRPr lang="en-US" dirty="0"/>
          </a:p>
          <a:p>
            <a:r>
              <a:rPr lang="en-US" dirty="0"/>
              <a:t>Slide  </a:t>
            </a:r>
            <a:fld id="{AF79E243-5A5E-4403-B6C0-58F417AAC1F0}" type="slidenum">
              <a:rPr lang="en-US" smtClean="0"/>
              <a:pPr/>
              <a:t>‹#›</a:t>
            </a:fld>
            <a:endParaRPr lang="en-US" dirty="0"/>
          </a:p>
          <a:p>
            <a:endParaRPr lang="en-US" dirty="0"/>
          </a:p>
        </p:txBody>
      </p:sp>
      <p:sp>
        <p:nvSpPr>
          <p:cNvPr id="6" name="Footer Placeholder 5"/>
          <p:cNvSpPr>
            <a:spLocks noGrp="1"/>
          </p:cNvSpPr>
          <p:nvPr>
            <p:ph type="ftr" sz="quarter" idx="11"/>
          </p:nvPr>
        </p:nvSpPr>
        <p:spPr>
          <a:xfrm>
            <a:off x="4164515" y="6096002"/>
            <a:ext cx="3859795" cy="365125"/>
          </a:xfrm>
          <a:prstGeom prst="rect">
            <a:avLst/>
          </a:prstGeom>
        </p:spPr>
        <p:txBody>
          <a:bodyPr/>
          <a:lstStyle>
            <a:lvl1pPr>
              <a:defRPr>
                <a:solidFill>
                  <a:srgbClr val="31859C"/>
                </a:solidFill>
              </a:defRPr>
            </a:lvl1pPr>
          </a:lstStyle>
          <a:p>
            <a:endParaRPr lang="en-US" dirty="0"/>
          </a:p>
        </p:txBody>
      </p:sp>
      <p:sp>
        <p:nvSpPr>
          <p:cNvPr id="8" name="Title Placeholder 1"/>
          <p:cNvSpPr>
            <a:spLocks noGrp="1"/>
          </p:cNvSpPr>
          <p:nvPr>
            <p:ph type="title"/>
          </p:nvPr>
        </p:nvSpPr>
        <p:spPr>
          <a:xfrm>
            <a:off x="609441" y="381000"/>
            <a:ext cx="10462075" cy="838200"/>
          </a:xfrm>
          <a:prstGeom prst="rect">
            <a:avLst/>
          </a:prstGeom>
        </p:spPr>
        <p:txBody>
          <a:bodyPr vert="horz" lIns="0" tIns="0" rIns="0" bIns="0" rtlCol="0" anchor="t">
            <a:noAutofit/>
          </a:bodyPr>
          <a:lstStyle/>
          <a:p>
            <a:r>
              <a:rPr lang="en-US"/>
              <a:t>Click to edit Master title style</a:t>
            </a:r>
            <a:endParaRPr lang="en-US" dirty="0"/>
          </a:p>
        </p:txBody>
      </p:sp>
    </p:spTree>
    <p:extLst>
      <p:ext uri="{BB962C8B-B14F-4D97-AF65-F5344CB8AC3E}">
        <p14:creationId xmlns:p14="http://schemas.microsoft.com/office/powerpoint/2010/main" val="105218499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9441" y="1916668"/>
            <a:ext cx="5180251" cy="369332"/>
          </a:xfrm>
        </p:spPr>
        <p:txBody>
          <a:bodyPr anchor="b"/>
          <a:lstStyle>
            <a:lvl1pPr marL="0" indent="0">
              <a:buNone/>
              <a:defRPr sz="2399" b="0">
                <a:solidFill>
                  <a:schemeClr val="tx1"/>
                </a:solidFill>
              </a:defRPr>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a:t>Click to edit Master text styles</a:t>
            </a:r>
          </a:p>
        </p:txBody>
      </p:sp>
      <p:sp>
        <p:nvSpPr>
          <p:cNvPr id="4" name="Content Placeholder 3"/>
          <p:cNvSpPr>
            <a:spLocks noGrp="1"/>
          </p:cNvSpPr>
          <p:nvPr>
            <p:ph sz="half" idx="2"/>
          </p:nvPr>
        </p:nvSpPr>
        <p:spPr>
          <a:xfrm>
            <a:off x="609441" y="2286001"/>
            <a:ext cx="5178002" cy="1631216"/>
          </a:xfrm>
        </p:spPr>
        <p:txBody>
          <a:bodyPr/>
          <a:lstStyle>
            <a:lvl1pPr>
              <a:defRPr sz="2199">
                <a:solidFill>
                  <a:schemeClr val="tx1"/>
                </a:solidFill>
              </a:defRPr>
            </a:lvl1pPr>
            <a:lvl2pPr>
              <a:defRPr sz="1999">
                <a:solidFill>
                  <a:schemeClr val="tx1"/>
                </a:solidFill>
              </a:defRPr>
            </a:lvl2pPr>
            <a:lvl3pPr>
              <a:defRPr sz="1799">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99133" y="1957943"/>
            <a:ext cx="5281824" cy="369332"/>
          </a:xfrm>
        </p:spPr>
        <p:txBody>
          <a:bodyPr anchor="b"/>
          <a:lstStyle>
            <a:lvl1pPr marL="0" indent="0">
              <a:buNone/>
              <a:defRPr sz="2399" b="0">
                <a:solidFill>
                  <a:schemeClr val="tx1"/>
                </a:solidFill>
              </a:defRPr>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399133" y="2362201"/>
            <a:ext cx="5281824" cy="1631216"/>
          </a:xfrm>
        </p:spPr>
        <p:txBody>
          <a:bodyPr/>
          <a:lstStyle>
            <a:lvl1pPr>
              <a:defRPr sz="2199">
                <a:solidFill>
                  <a:schemeClr val="tx1"/>
                </a:solidFill>
              </a:defRPr>
            </a:lvl1pPr>
            <a:lvl2pPr>
              <a:defRPr sz="1999">
                <a:solidFill>
                  <a:schemeClr val="tx1"/>
                </a:solidFill>
              </a:defRPr>
            </a:lvl2pPr>
            <a:lvl3pPr>
              <a:defRPr sz="1799">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a:xfrm>
            <a:off x="4164515" y="6172202"/>
            <a:ext cx="3859795" cy="365125"/>
          </a:xfrm>
          <a:prstGeom prst="rect">
            <a:avLst/>
          </a:prstGeom>
        </p:spPr>
        <p:txBody>
          <a:bodyPr/>
          <a:lstStyle>
            <a:lvl1pPr>
              <a:defRPr>
                <a:solidFill>
                  <a:schemeClr val="accent5">
                    <a:lumMod val="75000"/>
                  </a:schemeClr>
                </a:solidFill>
              </a:defRPr>
            </a:lvl1pPr>
          </a:lstStyle>
          <a:p>
            <a:endParaRPr lang="en-US" dirty="0"/>
          </a:p>
        </p:txBody>
      </p:sp>
      <p:sp>
        <p:nvSpPr>
          <p:cNvPr id="10" name="Date Placeholder 4"/>
          <p:cNvSpPr>
            <a:spLocks noGrp="1"/>
          </p:cNvSpPr>
          <p:nvPr>
            <p:ph type="dt" sz="half" idx="10"/>
          </p:nvPr>
        </p:nvSpPr>
        <p:spPr>
          <a:xfrm>
            <a:off x="625912" y="6172201"/>
            <a:ext cx="2844059" cy="365125"/>
          </a:xfrm>
        </p:spPr>
        <p:txBody>
          <a:bodyPr/>
          <a:lstStyle>
            <a:lvl1pPr>
              <a:defRPr>
                <a:solidFill>
                  <a:schemeClr val="accent1">
                    <a:lumMod val="75000"/>
                  </a:schemeClr>
                </a:solidFill>
              </a:defRPr>
            </a:lvl1pPr>
          </a:lstStyle>
          <a:p>
            <a:endParaRPr lang="en-US" dirty="0">
              <a:solidFill>
                <a:srgbClr val="31859C"/>
              </a:solidFill>
            </a:endParaRPr>
          </a:p>
          <a:p>
            <a:endParaRPr lang="en-US" dirty="0"/>
          </a:p>
          <a:p>
            <a:r>
              <a:rPr lang="en-US" dirty="0">
                <a:solidFill>
                  <a:schemeClr val="accent5">
                    <a:lumMod val="75000"/>
                  </a:schemeClr>
                </a:solidFill>
              </a:rPr>
              <a:t>Slide  </a:t>
            </a:r>
            <a:fld id="{AF79E243-5A5E-4403-B6C0-58F417AAC1F0}" type="slidenum">
              <a:rPr lang="en-US" smtClean="0">
                <a:solidFill>
                  <a:schemeClr val="accent5">
                    <a:lumMod val="75000"/>
                  </a:schemeClr>
                </a:solidFill>
              </a:rPr>
              <a:pPr/>
              <a:t>‹#›</a:t>
            </a:fld>
            <a:endParaRPr lang="en-US" dirty="0">
              <a:solidFill>
                <a:schemeClr val="accent5">
                  <a:lumMod val="75000"/>
                </a:schemeClr>
              </a:solidFill>
            </a:endParaRPr>
          </a:p>
          <a:p>
            <a:endParaRPr lang="en-US" dirty="0"/>
          </a:p>
        </p:txBody>
      </p:sp>
      <p:sp>
        <p:nvSpPr>
          <p:cNvPr id="9" name="Title Placeholder 1"/>
          <p:cNvSpPr>
            <a:spLocks noGrp="1"/>
          </p:cNvSpPr>
          <p:nvPr>
            <p:ph type="title"/>
          </p:nvPr>
        </p:nvSpPr>
        <p:spPr>
          <a:xfrm>
            <a:off x="609441" y="381000"/>
            <a:ext cx="10462075" cy="838200"/>
          </a:xfrm>
          <a:prstGeom prst="rect">
            <a:avLst/>
          </a:prstGeom>
        </p:spPr>
        <p:txBody>
          <a:bodyPr vert="horz" lIns="0" tIns="0" rIns="0" bIns="0" rtlCol="0" anchor="t">
            <a:noAutofit/>
          </a:bodyPr>
          <a:lstStyle/>
          <a:p>
            <a:r>
              <a:rPr lang="en-US"/>
              <a:t>Click to edit Master title style</a:t>
            </a:r>
            <a:endParaRPr lang="en-US" dirty="0"/>
          </a:p>
        </p:txBody>
      </p:sp>
    </p:spTree>
    <p:extLst>
      <p:ext uri="{BB962C8B-B14F-4D97-AF65-F5344CB8AC3E}">
        <p14:creationId xmlns:p14="http://schemas.microsoft.com/office/powerpoint/2010/main" val="5168733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o Title">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00DE720E-C72B-42F0-AD69-52D60E3C605E}" type="slidenum">
              <a:rPr/>
              <a:t>‹#›</a:t>
            </a:fld>
            <a:endParaRPr/>
          </a:p>
        </p:txBody>
      </p:sp>
      <p:sp>
        <p:nvSpPr>
          <p:cNvPr id="8" name="Footer Placeholder 4"/>
          <p:cNvSpPr>
            <a:spLocks noGrp="1"/>
          </p:cNvSpPr>
          <p:nvPr>
            <p:ph type="ftr" sz="quarter" idx="3"/>
          </p:nvPr>
        </p:nvSpPr>
        <p:spPr>
          <a:xfrm>
            <a:off x="2621481" y="6373992"/>
            <a:ext cx="4572000" cy="219456"/>
          </a:xfrm>
          <a:prstGeom prst="rect">
            <a:avLst/>
          </a:prstGeom>
        </p:spPr>
        <p:txBody>
          <a:bodyPr vert="horz" wrap="none" lIns="0" tIns="0" rIns="0" bIns="0" rtlCol="0" anchor="ctr" anchorCtr="0"/>
          <a:lstStyle>
            <a:lvl1pPr algn="l">
              <a:defRPr sz="700">
                <a:solidFill>
                  <a:schemeClr val="bg2">
                    <a:lumMod val="75000"/>
                  </a:schemeClr>
                </a:solidFill>
              </a:defRPr>
            </a:lvl1pPr>
          </a:lstStyle>
          <a:p>
            <a:r>
              <a:rPr lang="en-US" dirty="0"/>
              <a:t>© 2019 Proofpoint. All rights reserved</a:t>
            </a:r>
          </a:p>
        </p:txBody>
      </p:sp>
    </p:spTree>
    <p:extLst>
      <p:ext uri="{BB962C8B-B14F-4D97-AF65-F5344CB8AC3E}">
        <p14:creationId xmlns:p14="http://schemas.microsoft.com/office/powerpoint/2010/main" val="1492921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441" y="1"/>
            <a:ext cx="10969943" cy="1227115"/>
          </a:xfrm>
        </p:spPr>
        <p:txBody>
          <a:bodyPr/>
          <a:lstStyle/>
          <a:p>
            <a:r>
              <a:rPr lang="en-US"/>
              <a:t>Click to edit Master title style</a:t>
            </a:r>
            <a:endParaRPr/>
          </a:p>
        </p:txBody>
      </p:sp>
      <p:sp>
        <p:nvSpPr>
          <p:cNvPr id="5" name="Slide Number Placeholder 4"/>
          <p:cNvSpPr>
            <a:spLocks noGrp="1"/>
          </p:cNvSpPr>
          <p:nvPr>
            <p:ph type="sldNum" sz="quarter" idx="12"/>
          </p:nvPr>
        </p:nvSpPr>
        <p:spPr/>
        <p:txBody>
          <a:bodyPr/>
          <a:lstStyle/>
          <a:p>
            <a:fld id="{00DE720E-C72B-42F0-AD69-52D60E3C605E}" type="slidenum">
              <a:rPr/>
              <a:t>‹#›</a:t>
            </a:fld>
            <a:endParaRPr/>
          </a:p>
        </p:txBody>
      </p:sp>
      <p:sp>
        <p:nvSpPr>
          <p:cNvPr id="8" name="Footer Placeholder 4"/>
          <p:cNvSpPr>
            <a:spLocks noGrp="1"/>
          </p:cNvSpPr>
          <p:nvPr>
            <p:ph type="ftr" sz="quarter" idx="3"/>
          </p:nvPr>
        </p:nvSpPr>
        <p:spPr>
          <a:xfrm>
            <a:off x="2621481" y="6373992"/>
            <a:ext cx="4572000" cy="219456"/>
          </a:xfrm>
          <a:prstGeom prst="rect">
            <a:avLst/>
          </a:prstGeom>
        </p:spPr>
        <p:txBody>
          <a:bodyPr vert="horz" wrap="none" lIns="0" tIns="0" rIns="0" bIns="0" rtlCol="0" anchor="ctr" anchorCtr="0"/>
          <a:lstStyle>
            <a:lvl1pPr algn="l">
              <a:defRPr sz="700">
                <a:solidFill>
                  <a:schemeClr val="bg2">
                    <a:lumMod val="75000"/>
                  </a:schemeClr>
                </a:solidFill>
              </a:defRPr>
            </a:lvl1pPr>
          </a:lstStyle>
          <a:p>
            <a:r>
              <a:rPr lang="en-US" dirty="0"/>
              <a:t>© 2019 Proofpoint. All rights reserved</a:t>
            </a:r>
          </a:p>
        </p:txBody>
      </p:sp>
    </p:spTree>
    <p:extLst>
      <p:ext uri="{BB962C8B-B14F-4D97-AF65-F5344CB8AC3E}">
        <p14:creationId xmlns:p14="http://schemas.microsoft.com/office/powerpoint/2010/main" val="27379929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441" y="0"/>
            <a:ext cx="10969943" cy="1219200"/>
          </a:xfrm>
        </p:spPr>
        <p:txBody>
          <a:bodyPr/>
          <a:lstStyle/>
          <a:p>
            <a:r>
              <a:rPr lang="en-US" dirty="0"/>
              <a:t>Click to edit Master title style</a:t>
            </a:r>
            <a:endParaRPr dirty="0"/>
          </a:p>
        </p:txBody>
      </p:sp>
      <p:sp>
        <p:nvSpPr>
          <p:cNvPr id="3" name="Content Placeholder 2"/>
          <p:cNvSpPr>
            <a:spLocks noGrp="1"/>
          </p:cNvSpPr>
          <p:nvPr>
            <p:ph idx="1"/>
          </p:nvPr>
        </p:nvSpPr>
        <p:spPr/>
        <p:txBody>
          <a:bodyPr>
            <a:normAutofit/>
          </a:bodyPr>
          <a:lstStyle>
            <a:lvl1pPr marL="228600" indent="-228600">
              <a:defRPr sz="2400"/>
            </a:lvl1pPr>
            <a:lvl2pPr marL="457200" indent="-182563">
              <a:defRPr sz="2000"/>
            </a:lvl2pPr>
            <a:lvl3pPr>
              <a:defRPr sz="18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dirty="0"/>
          </a:p>
        </p:txBody>
      </p:sp>
      <p:sp>
        <p:nvSpPr>
          <p:cNvPr id="6" name="Slide Number Placeholder 5"/>
          <p:cNvSpPr>
            <a:spLocks noGrp="1"/>
          </p:cNvSpPr>
          <p:nvPr>
            <p:ph type="sldNum" sz="quarter" idx="12"/>
          </p:nvPr>
        </p:nvSpPr>
        <p:spPr/>
        <p:txBody>
          <a:bodyPr/>
          <a:lstStyle/>
          <a:p>
            <a:fld id="{00DE720E-C72B-42F0-AD69-52D60E3C605E}" type="slidenum">
              <a:rPr/>
              <a:t>‹#›</a:t>
            </a:fld>
            <a:endParaRPr/>
          </a:p>
        </p:txBody>
      </p:sp>
      <p:sp>
        <p:nvSpPr>
          <p:cNvPr id="8" name="Footer Placeholder 4"/>
          <p:cNvSpPr>
            <a:spLocks noGrp="1"/>
          </p:cNvSpPr>
          <p:nvPr>
            <p:ph type="ftr" sz="quarter" idx="3"/>
          </p:nvPr>
        </p:nvSpPr>
        <p:spPr>
          <a:xfrm>
            <a:off x="2679847" y="6405412"/>
            <a:ext cx="4572000" cy="219456"/>
          </a:xfrm>
          <a:prstGeom prst="rect">
            <a:avLst/>
          </a:prstGeom>
        </p:spPr>
        <p:txBody>
          <a:bodyPr vert="horz" wrap="none" lIns="0" tIns="0" rIns="0" bIns="0" rtlCol="0" anchor="ctr" anchorCtr="0"/>
          <a:lstStyle>
            <a:lvl1pPr algn="l">
              <a:defRPr sz="700">
                <a:solidFill>
                  <a:schemeClr val="bg2">
                    <a:lumMod val="75000"/>
                  </a:schemeClr>
                </a:solidFill>
              </a:defRPr>
            </a:lvl1pPr>
          </a:lstStyle>
          <a:p>
            <a:r>
              <a:rPr lang="en-US" dirty="0"/>
              <a:t>© 2019 Proofpoint. All rights reserved</a:t>
            </a:r>
          </a:p>
        </p:txBody>
      </p:sp>
    </p:spTree>
    <p:extLst>
      <p:ext uri="{BB962C8B-B14F-4D97-AF65-F5344CB8AC3E}">
        <p14:creationId xmlns:p14="http://schemas.microsoft.com/office/powerpoint/2010/main" val="7358462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ubtitle, &amp; Content">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609440" y="1351775"/>
            <a:ext cx="10969936" cy="458321"/>
          </a:xfrm>
          <a:prstGeom prst="rect">
            <a:avLst/>
          </a:prstGeom>
        </p:spPr>
        <p:txBody>
          <a:bodyPr anchor="ctr">
            <a:normAutofit/>
          </a:bodyPr>
          <a:lstStyle>
            <a:lvl1pPr marL="0" indent="0">
              <a:buNone/>
              <a:defRPr sz="2000" b="1">
                <a:solidFill>
                  <a:schemeClr val="accent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4" name="Content Placeholder 3"/>
          <p:cNvSpPr>
            <a:spLocks noGrp="1"/>
          </p:cNvSpPr>
          <p:nvPr>
            <p:ph sz="half" idx="2" hasCustomPrompt="1"/>
          </p:nvPr>
        </p:nvSpPr>
        <p:spPr>
          <a:xfrm>
            <a:off x="609439" y="1822458"/>
            <a:ext cx="10969935" cy="3951288"/>
          </a:xfrm>
          <a:prstGeom prst="rect">
            <a:avLst/>
          </a:prstGeom>
        </p:spPr>
        <p:txBody>
          <a:bodyPr>
            <a:noAutofit/>
          </a:bodyPr>
          <a:lstStyle>
            <a:lvl1pPr>
              <a:defRPr sz="2000"/>
            </a:lvl1pPr>
            <a:lvl2pPr marL="594621" indent="-239119">
              <a:defRPr sz="1800"/>
            </a:lvl2pPr>
            <a:lvl3pPr marL="835854" indent="-241234">
              <a:defRPr sz="1600"/>
            </a:lvl3pPr>
            <a:lvl4pPr marL="1077088" indent="-241234">
              <a:defRPr sz="1866"/>
            </a:lvl4pPr>
            <a:lvl5pPr>
              <a:defRPr sz="1866"/>
            </a:lvl5pPr>
            <a:lvl6pPr>
              <a:defRPr sz="2133"/>
            </a:lvl6pPr>
            <a:lvl7pPr>
              <a:defRPr sz="2133"/>
            </a:lvl7pPr>
            <a:lvl8pPr>
              <a:defRPr sz="2133"/>
            </a:lvl8pPr>
            <a:lvl9pPr>
              <a:defRPr sz="2133"/>
            </a:lvl9pPr>
          </a:lstStyle>
          <a:p>
            <a:pPr lvl="0"/>
            <a:r>
              <a:rPr lang="en-US" dirty="0"/>
              <a:t>First Level Body Text, Arial Regular, 20pt</a:t>
            </a:r>
          </a:p>
          <a:p>
            <a:pPr lvl="1"/>
            <a:r>
              <a:rPr lang="en-US" dirty="0"/>
              <a:t>Second Level Bullet, Arial Regular, 18pt.</a:t>
            </a:r>
          </a:p>
          <a:p>
            <a:pPr lvl="2"/>
            <a:r>
              <a:rPr lang="en-US" dirty="0"/>
              <a:t>Third Level Bullet, Arial Regular, 16pt.</a:t>
            </a:r>
          </a:p>
          <a:p>
            <a:pPr lvl="2"/>
            <a:r>
              <a:rPr lang="en-US" dirty="0"/>
              <a:t>Third Level Bullet, Arial Regular, 16pt.</a:t>
            </a:r>
          </a:p>
          <a:p>
            <a:pPr lvl="0"/>
            <a:r>
              <a:rPr lang="en-US" dirty="0"/>
              <a:t>First Level Body Text, Arial Regular, 20pt</a:t>
            </a:r>
          </a:p>
          <a:p>
            <a:pPr lvl="1"/>
            <a:r>
              <a:rPr lang="en-US" dirty="0"/>
              <a:t>Second Level Bullet, Arial Regular, 18pt.</a:t>
            </a:r>
          </a:p>
          <a:p>
            <a:pPr lvl="2"/>
            <a:r>
              <a:rPr lang="en-US" dirty="0"/>
              <a:t>Third Level Bullet, Arial Regular, 16pt.</a:t>
            </a:r>
          </a:p>
          <a:p>
            <a:pPr lvl="2"/>
            <a:r>
              <a:rPr lang="en-US" dirty="0"/>
              <a:t>Third Level Bullet, Arial Regular, 16pt.</a:t>
            </a:r>
          </a:p>
          <a:p>
            <a:pPr lvl="2"/>
            <a:endParaRPr lang="en-US" dirty="0"/>
          </a:p>
        </p:txBody>
      </p:sp>
      <p:sp>
        <p:nvSpPr>
          <p:cNvPr id="7" name="Title 1">
            <a:extLst>
              <a:ext uri="{FF2B5EF4-FFF2-40B4-BE49-F238E27FC236}">
                <a16:creationId xmlns:a16="http://schemas.microsoft.com/office/drawing/2014/main" id="{F26CE9E3-E58E-4A8B-B45E-3B5A75C5AE5E}"/>
              </a:ext>
            </a:extLst>
          </p:cNvPr>
          <p:cNvSpPr>
            <a:spLocks noGrp="1"/>
          </p:cNvSpPr>
          <p:nvPr>
            <p:ph type="title" hasCustomPrompt="1"/>
          </p:nvPr>
        </p:nvSpPr>
        <p:spPr>
          <a:xfrm>
            <a:off x="609447" y="0"/>
            <a:ext cx="10969936" cy="1216152"/>
          </a:xfrm>
        </p:spPr>
        <p:txBody>
          <a:bodyPr/>
          <a:lstStyle>
            <a:lvl1pPr>
              <a:defRPr/>
            </a:lvl1pPr>
          </a:lstStyle>
          <a:p>
            <a:r>
              <a:rPr lang="en-US" dirty="0"/>
              <a:t>Two column slide</a:t>
            </a:r>
          </a:p>
        </p:txBody>
      </p:sp>
      <p:sp>
        <p:nvSpPr>
          <p:cNvPr id="9" name="Footer Placeholder 4">
            <a:extLst>
              <a:ext uri="{FF2B5EF4-FFF2-40B4-BE49-F238E27FC236}">
                <a16:creationId xmlns:a16="http://schemas.microsoft.com/office/drawing/2014/main" id="{8003ADA2-2FE7-441F-AD49-0B023755BE92}"/>
              </a:ext>
            </a:extLst>
          </p:cNvPr>
          <p:cNvSpPr>
            <a:spLocks noGrp="1"/>
          </p:cNvSpPr>
          <p:nvPr>
            <p:ph type="ftr" sz="quarter" idx="10"/>
          </p:nvPr>
        </p:nvSpPr>
        <p:spPr>
          <a:xfrm>
            <a:off x="2621481" y="6373992"/>
            <a:ext cx="4572000" cy="219456"/>
          </a:xfrm>
          <a:prstGeom prst="rect">
            <a:avLst/>
          </a:prstGeom>
        </p:spPr>
        <p:txBody>
          <a:bodyPr vert="horz" wrap="none" lIns="0" tIns="0" rIns="0" bIns="0" rtlCol="0" anchor="ctr" anchorCtr="0"/>
          <a:lstStyle>
            <a:lvl1pPr algn="l">
              <a:defRPr sz="700">
                <a:solidFill>
                  <a:schemeClr val="bg2">
                    <a:lumMod val="75000"/>
                  </a:schemeClr>
                </a:solidFill>
              </a:defRPr>
            </a:lvl1pPr>
          </a:lstStyle>
          <a:p>
            <a:r>
              <a:rPr lang="en-US" dirty="0"/>
              <a:t>© 2019 Proofpoint. All rights reserved</a:t>
            </a:r>
          </a:p>
        </p:txBody>
      </p:sp>
      <p:sp>
        <p:nvSpPr>
          <p:cNvPr id="8" name="Slide Number Placeholder 4">
            <a:extLst>
              <a:ext uri="{FF2B5EF4-FFF2-40B4-BE49-F238E27FC236}">
                <a16:creationId xmlns:a16="http://schemas.microsoft.com/office/drawing/2014/main" id="{8AFA78AD-1D94-481F-A292-613E75AC8A72}"/>
              </a:ext>
            </a:extLst>
          </p:cNvPr>
          <p:cNvSpPr>
            <a:spLocks noGrp="1"/>
          </p:cNvSpPr>
          <p:nvPr>
            <p:ph type="sldNum" sz="quarter" idx="12"/>
          </p:nvPr>
        </p:nvSpPr>
        <p:spPr>
          <a:xfrm>
            <a:off x="11274663" y="6405412"/>
            <a:ext cx="304721" cy="219456"/>
          </a:xfrm>
        </p:spPr>
        <p:txBody>
          <a:bodyPr/>
          <a:lstStyle/>
          <a:p>
            <a:fld id="{00DE720E-C72B-42F0-AD69-52D60E3C605E}" type="slidenum">
              <a:rPr/>
              <a:t>‹#›</a:t>
            </a:fld>
            <a:endParaRPr/>
          </a:p>
        </p:txBody>
      </p:sp>
    </p:spTree>
    <p:extLst>
      <p:ext uri="{BB962C8B-B14F-4D97-AF65-F5344CB8AC3E}">
        <p14:creationId xmlns:p14="http://schemas.microsoft.com/office/powerpoint/2010/main" val="7991761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One Subtitle &amp; 2 Columns">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609440" y="1351775"/>
            <a:ext cx="10969936" cy="458321"/>
          </a:xfrm>
          <a:prstGeom prst="rect">
            <a:avLst/>
          </a:prstGeom>
        </p:spPr>
        <p:txBody>
          <a:bodyPr anchor="ctr">
            <a:normAutofit/>
          </a:bodyPr>
          <a:lstStyle>
            <a:lvl1pPr marL="0" indent="0">
              <a:buNone/>
              <a:defRPr sz="2000" b="1">
                <a:solidFill>
                  <a:schemeClr val="accent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4" name="Content Placeholder 3"/>
          <p:cNvSpPr>
            <a:spLocks noGrp="1"/>
          </p:cNvSpPr>
          <p:nvPr>
            <p:ph sz="half" idx="2" hasCustomPrompt="1"/>
          </p:nvPr>
        </p:nvSpPr>
        <p:spPr>
          <a:xfrm>
            <a:off x="609440" y="1822458"/>
            <a:ext cx="5411686" cy="3951288"/>
          </a:xfrm>
          <a:prstGeom prst="rect">
            <a:avLst/>
          </a:prstGeom>
        </p:spPr>
        <p:txBody>
          <a:bodyPr>
            <a:noAutofit/>
          </a:bodyPr>
          <a:lstStyle>
            <a:lvl1pPr>
              <a:defRPr sz="2000"/>
            </a:lvl1pPr>
            <a:lvl2pPr marL="594621" indent="-239119">
              <a:defRPr sz="1800"/>
            </a:lvl2pPr>
            <a:lvl3pPr marL="835854" indent="-241234">
              <a:defRPr sz="1600"/>
            </a:lvl3pPr>
            <a:lvl4pPr marL="1077088" indent="-241234">
              <a:defRPr sz="1866"/>
            </a:lvl4pPr>
            <a:lvl5pPr>
              <a:defRPr sz="1866"/>
            </a:lvl5pPr>
            <a:lvl6pPr>
              <a:defRPr sz="2133"/>
            </a:lvl6pPr>
            <a:lvl7pPr>
              <a:defRPr sz="2133"/>
            </a:lvl7pPr>
            <a:lvl8pPr>
              <a:defRPr sz="2133"/>
            </a:lvl8pPr>
            <a:lvl9pPr>
              <a:defRPr sz="2133"/>
            </a:lvl9pPr>
          </a:lstStyle>
          <a:p>
            <a:pPr lvl="0"/>
            <a:r>
              <a:rPr lang="en-US" dirty="0"/>
              <a:t>First Level Body Text, Arial Regular, 20pt</a:t>
            </a:r>
          </a:p>
          <a:p>
            <a:pPr lvl="1"/>
            <a:r>
              <a:rPr lang="en-US" dirty="0"/>
              <a:t>Second Level Bullet, Arial Regular, 18pt.</a:t>
            </a:r>
          </a:p>
          <a:p>
            <a:pPr lvl="2"/>
            <a:r>
              <a:rPr lang="en-US" dirty="0"/>
              <a:t>Third Level Bullet, Arial Regular, 16pt.</a:t>
            </a:r>
          </a:p>
          <a:p>
            <a:pPr lvl="2"/>
            <a:r>
              <a:rPr lang="en-US" dirty="0"/>
              <a:t>Third Level Bullet, Arial Regular, 16pt.</a:t>
            </a:r>
          </a:p>
          <a:p>
            <a:pPr lvl="0"/>
            <a:r>
              <a:rPr lang="en-US" dirty="0"/>
              <a:t>First Level Body Text, Arial Regular, 20pt</a:t>
            </a:r>
          </a:p>
          <a:p>
            <a:pPr lvl="1"/>
            <a:r>
              <a:rPr lang="en-US" dirty="0"/>
              <a:t>Second Level Bullet, Arial Regular, 18pt.</a:t>
            </a:r>
          </a:p>
          <a:p>
            <a:pPr lvl="2"/>
            <a:r>
              <a:rPr lang="en-US" dirty="0"/>
              <a:t>Third Level Bullet, Arial Regular, 16pt.</a:t>
            </a:r>
          </a:p>
          <a:p>
            <a:pPr lvl="2"/>
            <a:r>
              <a:rPr lang="en-US" dirty="0"/>
              <a:t>Third Level Bullet, Arial Regular, 16pt.</a:t>
            </a:r>
          </a:p>
          <a:p>
            <a:pPr lvl="2"/>
            <a:endParaRPr lang="en-US" dirty="0"/>
          </a:p>
        </p:txBody>
      </p:sp>
      <p:sp>
        <p:nvSpPr>
          <p:cNvPr id="6" name="Content Placeholder 5"/>
          <p:cNvSpPr>
            <a:spLocks noGrp="1"/>
          </p:cNvSpPr>
          <p:nvPr>
            <p:ph sz="quarter" idx="4" hasCustomPrompt="1"/>
          </p:nvPr>
        </p:nvSpPr>
        <p:spPr>
          <a:xfrm>
            <a:off x="6165571" y="1822458"/>
            <a:ext cx="5413812" cy="3951288"/>
          </a:xfrm>
          <a:prstGeom prst="rect">
            <a:avLst/>
          </a:prstGeom>
        </p:spPr>
        <p:txBody>
          <a:bodyPr>
            <a:noAutofit/>
          </a:bodyPr>
          <a:lstStyle>
            <a:lvl1pPr>
              <a:defRPr sz="2000"/>
            </a:lvl1pPr>
            <a:lvl2pPr marL="594621" indent="-239119">
              <a:defRPr sz="1800"/>
            </a:lvl2pPr>
            <a:lvl3pPr marL="835854" indent="-241234">
              <a:defRPr sz="1600"/>
            </a:lvl3pPr>
            <a:lvl4pPr marL="1077088" indent="-241234">
              <a:defRPr sz="1866"/>
            </a:lvl4pPr>
            <a:lvl5pPr>
              <a:defRPr sz="2133"/>
            </a:lvl5pPr>
            <a:lvl6pPr>
              <a:defRPr sz="2133"/>
            </a:lvl6pPr>
            <a:lvl7pPr>
              <a:defRPr sz="2133"/>
            </a:lvl7pPr>
            <a:lvl8pPr>
              <a:defRPr sz="2133"/>
            </a:lvl8pPr>
            <a:lvl9pPr>
              <a:defRPr sz="2133"/>
            </a:lvl9pPr>
          </a:lstStyle>
          <a:p>
            <a:pPr lvl="0"/>
            <a:r>
              <a:rPr lang="en-US" dirty="0"/>
              <a:t>First Level Body Text, Arial Regular, 20pt</a:t>
            </a:r>
          </a:p>
          <a:p>
            <a:pPr lvl="1"/>
            <a:r>
              <a:rPr lang="en-US" dirty="0"/>
              <a:t>Second Level Bullet, Arial Regular, 18pt.</a:t>
            </a:r>
          </a:p>
          <a:p>
            <a:pPr lvl="2"/>
            <a:r>
              <a:rPr lang="en-US" dirty="0"/>
              <a:t>Third Level Bullet, Arial Regular, 16pt.</a:t>
            </a:r>
          </a:p>
          <a:p>
            <a:pPr lvl="2"/>
            <a:r>
              <a:rPr lang="en-US" dirty="0"/>
              <a:t>Third Level Bullet, Arial Regular, 16pt.</a:t>
            </a:r>
          </a:p>
          <a:p>
            <a:pPr lvl="0"/>
            <a:r>
              <a:rPr lang="en-US" dirty="0"/>
              <a:t>First Level Body Text, Arial Regular, 20pt</a:t>
            </a:r>
          </a:p>
          <a:p>
            <a:pPr lvl="1"/>
            <a:r>
              <a:rPr lang="en-US" dirty="0"/>
              <a:t>Second Level Bullet, Arial Regular, 18pt.</a:t>
            </a:r>
          </a:p>
          <a:p>
            <a:pPr lvl="2"/>
            <a:r>
              <a:rPr lang="en-US" dirty="0"/>
              <a:t>Third Level Bullet, Arial Regular, 16pt.</a:t>
            </a:r>
          </a:p>
          <a:p>
            <a:pPr lvl="2"/>
            <a:r>
              <a:rPr lang="en-US" dirty="0"/>
              <a:t>Third Level Bullet, Arial Regular, 16pt.</a:t>
            </a:r>
          </a:p>
          <a:p>
            <a:pPr lvl="2"/>
            <a:endParaRPr lang="en-US" dirty="0"/>
          </a:p>
        </p:txBody>
      </p:sp>
      <p:sp>
        <p:nvSpPr>
          <p:cNvPr id="7" name="Title 1">
            <a:extLst>
              <a:ext uri="{FF2B5EF4-FFF2-40B4-BE49-F238E27FC236}">
                <a16:creationId xmlns:a16="http://schemas.microsoft.com/office/drawing/2014/main" id="{F26CE9E3-E58E-4A8B-B45E-3B5A75C5AE5E}"/>
              </a:ext>
            </a:extLst>
          </p:cNvPr>
          <p:cNvSpPr>
            <a:spLocks noGrp="1"/>
          </p:cNvSpPr>
          <p:nvPr>
            <p:ph type="title" hasCustomPrompt="1"/>
          </p:nvPr>
        </p:nvSpPr>
        <p:spPr>
          <a:xfrm>
            <a:off x="609447" y="0"/>
            <a:ext cx="10969936" cy="1216152"/>
          </a:xfrm>
        </p:spPr>
        <p:txBody>
          <a:bodyPr/>
          <a:lstStyle>
            <a:lvl1pPr>
              <a:defRPr/>
            </a:lvl1pPr>
          </a:lstStyle>
          <a:p>
            <a:r>
              <a:rPr lang="en-US" dirty="0"/>
              <a:t>Two column slide</a:t>
            </a:r>
          </a:p>
        </p:txBody>
      </p:sp>
      <p:sp>
        <p:nvSpPr>
          <p:cNvPr id="9" name="Footer Placeholder 4">
            <a:extLst>
              <a:ext uri="{FF2B5EF4-FFF2-40B4-BE49-F238E27FC236}">
                <a16:creationId xmlns:a16="http://schemas.microsoft.com/office/drawing/2014/main" id="{8003ADA2-2FE7-441F-AD49-0B023755BE92}"/>
              </a:ext>
            </a:extLst>
          </p:cNvPr>
          <p:cNvSpPr>
            <a:spLocks noGrp="1"/>
          </p:cNvSpPr>
          <p:nvPr>
            <p:ph type="ftr" sz="quarter" idx="10"/>
          </p:nvPr>
        </p:nvSpPr>
        <p:spPr>
          <a:xfrm>
            <a:off x="2621481" y="6373992"/>
            <a:ext cx="4572000" cy="219456"/>
          </a:xfrm>
          <a:prstGeom prst="rect">
            <a:avLst/>
          </a:prstGeom>
        </p:spPr>
        <p:txBody>
          <a:bodyPr vert="horz" wrap="none" lIns="0" tIns="0" rIns="0" bIns="0" rtlCol="0" anchor="ctr" anchorCtr="0"/>
          <a:lstStyle>
            <a:lvl1pPr algn="l">
              <a:defRPr sz="700">
                <a:solidFill>
                  <a:schemeClr val="bg2">
                    <a:lumMod val="75000"/>
                  </a:schemeClr>
                </a:solidFill>
              </a:defRPr>
            </a:lvl1pPr>
          </a:lstStyle>
          <a:p>
            <a:r>
              <a:rPr lang="en-US" dirty="0"/>
              <a:t>© 2019 Proofpoint. All rights reserved</a:t>
            </a:r>
          </a:p>
        </p:txBody>
      </p:sp>
      <p:sp>
        <p:nvSpPr>
          <p:cNvPr id="10" name="Slide Number Placeholder 4">
            <a:extLst>
              <a:ext uri="{FF2B5EF4-FFF2-40B4-BE49-F238E27FC236}">
                <a16:creationId xmlns:a16="http://schemas.microsoft.com/office/drawing/2014/main" id="{7A9723BA-3951-4078-858F-1043E7D6DB4A}"/>
              </a:ext>
            </a:extLst>
          </p:cNvPr>
          <p:cNvSpPr>
            <a:spLocks noGrp="1"/>
          </p:cNvSpPr>
          <p:nvPr>
            <p:ph type="sldNum" sz="quarter" idx="12"/>
          </p:nvPr>
        </p:nvSpPr>
        <p:spPr>
          <a:xfrm>
            <a:off x="11274663" y="6405412"/>
            <a:ext cx="304721" cy="219456"/>
          </a:xfrm>
        </p:spPr>
        <p:txBody>
          <a:bodyPr/>
          <a:lstStyle/>
          <a:p>
            <a:fld id="{00DE720E-C72B-42F0-AD69-52D60E3C605E}" type="slidenum">
              <a:rPr/>
              <a:t>‹#›</a:t>
            </a:fld>
            <a:endParaRPr/>
          </a:p>
        </p:txBody>
      </p:sp>
    </p:spTree>
    <p:extLst>
      <p:ext uri="{BB962C8B-B14F-4D97-AF65-F5344CB8AC3E}">
        <p14:creationId xmlns:p14="http://schemas.microsoft.com/office/powerpoint/2010/main" val="33703154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Subtitles with columns">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609440" y="1351775"/>
            <a:ext cx="5411686" cy="458321"/>
          </a:xfrm>
          <a:prstGeom prst="rect">
            <a:avLst/>
          </a:prstGeom>
        </p:spPr>
        <p:txBody>
          <a:bodyPr anchor="ctr">
            <a:normAutofit/>
          </a:bodyPr>
          <a:lstStyle>
            <a:lvl1pPr marL="0" indent="0">
              <a:buNone/>
              <a:defRPr sz="2000" b="1">
                <a:solidFill>
                  <a:schemeClr val="accent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4" name="Content Placeholder 3"/>
          <p:cNvSpPr>
            <a:spLocks noGrp="1"/>
          </p:cNvSpPr>
          <p:nvPr>
            <p:ph sz="half" idx="2" hasCustomPrompt="1"/>
          </p:nvPr>
        </p:nvSpPr>
        <p:spPr>
          <a:xfrm>
            <a:off x="609440" y="1822458"/>
            <a:ext cx="5411686" cy="3951288"/>
          </a:xfrm>
          <a:prstGeom prst="rect">
            <a:avLst/>
          </a:prstGeom>
        </p:spPr>
        <p:txBody>
          <a:bodyPr>
            <a:noAutofit/>
          </a:bodyPr>
          <a:lstStyle>
            <a:lvl1pPr>
              <a:defRPr sz="2000"/>
            </a:lvl1pPr>
            <a:lvl2pPr marL="594621" indent="-239119">
              <a:defRPr sz="1800"/>
            </a:lvl2pPr>
            <a:lvl3pPr marL="835854" indent="-241234">
              <a:defRPr sz="1600"/>
            </a:lvl3pPr>
            <a:lvl4pPr marL="1077088" indent="-241234">
              <a:defRPr sz="1866"/>
            </a:lvl4pPr>
            <a:lvl5pPr>
              <a:defRPr sz="1866"/>
            </a:lvl5pPr>
            <a:lvl6pPr>
              <a:defRPr sz="2133"/>
            </a:lvl6pPr>
            <a:lvl7pPr>
              <a:defRPr sz="2133"/>
            </a:lvl7pPr>
            <a:lvl8pPr>
              <a:defRPr sz="2133"/>
            </a:lvl8pPr>
            <a:lvl9pPr>
              <a:defRPr sz="2133"/>
            </a:lvl9pPr>
          </a:lstStyle>
          <a:p>
            <a:pPr lvl="0"/>
            <a:r>
              <a:rPr lang="en-US" dirty="0"/>
              <a:t>First Level Body Text, Arial Regular, 20pt</a:t>
            </a:r>
          </a:p>
          <a:p>
            <a:pPr lvl="1"/>
            <a:r>
              <a:rPr lang="en-US" dirty="0"/>
              <a:t>Second Level Bullet, Arial Regular, 18pt.</a:t>
            </a:r>
          </a:p>
          <a:p>
            <a:pPr lvl="2"/>
            <a:r>
              <a:rPr lang="en-US" dirty="0"/>
              <a:t>Third Level Bullet, Arial Regular, 16pt.</a:t>
            </a:r>
          </a:p>
          <a:p>
            <a:pPr lvl="2"/>
            <a:r>
              <a:rPr lang="en-US" dirty="0"/>
              <a:t>Third Level Bullet, Arial Regular, 16pt.</a:t>
            </a:r>
          </a:p>
          <a:p>
            <a:pPr lvl="0"/>
            <a:r>
              <a:rPr lang="en-US" dirty="0"/>
              <a:t>First Level Body Text, Arial Regular, 20pt</a:t>
            </a:r>
          </a:p>
          <a:p>
            <a:pPr lvl="1"/>
            <a:r>
              <a:rPr lang="en-US" dirty="0"/>
              <a:t>Second Level Bullet, Arial Regular, 18pt.</a:t>
            </a:r>
          </a:p>
          <a:p>
            <a:pPr lvl="2"/>
            <a:r>
              <a:rPr lang="en-US" dirty="0"/>
              <a:t>Third Level Bullet, Arial Regular, 16pt.</a:t>
            </a:r>
          </a:p>
          <a:p>
            <a:pPr lvl="2"/>
            <a:r>
              <a:rPr lang="en-US" dirty="0"/>
              <a:t>Third Level Bullet, Arial Regular, 16pt.</a:t>
            </a:r>
          </a:p>
          <a:p>
            <a:pPr lvl="2"/>
            <a:endParaRPr lang="en-US" dirty="0"/>
          </a:p>
        </p:txBody>
      </p:sp>
      <p:sp>
        <p:nvSpPr>
          <p:cNvPr id="5" name="Text Placeholder 4"/>
          <p:cNvSpPr>
            <a:spLocks noGrp="1"/>
          </p:cNvSpPr>
          <p:nvPr>
            <p:ph type="body" sz="quarter" idx="3" hasCustomPrompt="1"/>
          </p:nvPr>
        </p:nvSpPr>
        <p:spPr>
          <a:xfrm>
            <a:off x="6165571" y="1351772"/>
            <a:ext cx="5413812" cy="467220"/>
          </a:xfrm>
          <a:prstGeom prst="rect">
            <a:avLst/>
          </a:prstGeom>
        </p:spPr>
        <p:txBody>
          <a:bodyPr anchor="ctr">
            <a:normAutofit/>
          </a:bodyPr>
          <a:lstStyle>
            <a:lvl1pPr marL="0" indent="0">
              <a:buNone/>
              <a:defRPr sz="2000" b="1">
                <a:solidFill>
                  <a:schemeClr val="accent1"/>
                </a:solidFill>
              </a:defRPr>
            </a:lvl1pPr>
            <a:lvl2pPr marL="609433" indent="0">
              <a:buNone/>
              <a:defRPr sz="2666" b="1"/>
            </a:lvl2pPr>
            <a:lvl3pPr marL="1218866" indent="0">
              <a:buNone/>
              <a:defRPr sz="2399" b="1"/>
            </a:lvl3pPr>
            <a:lvl4pPr marL="1828297" indent="0">
              <a:buNone/>
              <a:defRPr sz="2133" b="1"/>
            </a:lvl4pPr>
            <a:lvl5pPr marL="2437729" indent="0">
              <a:buNone/>
              <a:defRPr sz="2133" b="1"/>
            </a:lvl5pPr>
            <a:lvl6pPr marL="3047162" indent="0">
              <a:buNone/>
              <a:defRPr sz="2133" b="1"/>
            </a:lvl6pPr>
            <a:lvl7pPr marL="3656595" indent="0">
              <a:buNone/>
              <a:defRPr sz="2133" b="1"/>
            </a:lvl7pPr>
            <a:lvl8pPr marL="4266027" indent="0">
              <a:buNone/>
              <a:defRPr sz="2133" b="1"/>
            </a:lvl8pPr>
            <a:lvl9pPr marL="4875459" indent="0">
              <a:buNone/>
              <a:defRPr sz="2133" b="1"/>
            </a:lvl9pPr>
          </a:lstStyle>
          <a:p>
            <a:pPr lvl="0"/>
            <a:r>
              <a:rPr lang="en-US" dirty="0"/>
              <a:t>Click to edit text</a:t>
            </a:r>
          </a:p>
        </p:txBody>
      </p:sp>
      <p:sp>
        <p:nvSpPr>
          <p:cNvPr id="6" name="Content Placeholder 5"/>
          <p:cNvSpPr>
            <a:spLocks noGrp="1"/>
          </p:cNvSpPr>
          <p:nvPr>
            <p:ph sz="quarter" idx="4" hasCustomPrompt="1"/>
          </p:nvPr>
        </p:nvSpPr>
        <p:spPr>
          <a:xfrm>
            <a:off x="6165571" y="1822458"/>
            <a:ext cx="5413812" cy="3951288"/>
          </a:xfrm>
          <a:prstGeom prst="rect">
            <a:avLst/>
          </a:prstGeom>
        </p:spPr>
        <p:txBody>
          <a:bodyPr>
            <a:noAutofit/>
          </a:bodyPr>
          <a:lstStyle>
            <a:lvl1pPr>
              <a:defRPr sz="2000"/>
            </a:lvl1pPr>
            <a:lvl2pPr marL="594621" indent="-239119">
              <a:defRPr sz="1800"/>
            </a:lvl2pPr>
            <a:lvl3pPr marL="835854" indent="-241234">
              <a:defRPr sz="1600"/>
            </a:lvl3pPr>
            <a:lvl4pPr marL="1077088" indent="-241234">
              <a:defRPr sz="1866"/>
            </a:lvl4pPr>
            <a:lvl5pPr>
              <a:defRPr sz="2133"/>
            </a:lvl5pPr>
            <a:lvl6pPr>
              <a:defRPr sz="2133"/>
            </a:lvl6pPr>
            <a:lvl7pPr>
              <a:defRPr sz="2133"/>
            </a:lvl7pPr>
            <a:lvl8pPr>
              <a:defRPr sz="2133"/>
            </a:lvl8pPr>
            <a:lvl9pPr>
              <a:defRPr sz="2133"/>
            </a:lvl9pPr>
          </a:lstStyle>
          <a:p>
            <a:pPr lvl="0"/>
            <a:r>
              <a:rPr lang="en-US" dirty="0"/>
              <a:t>First Level Body Text, Arial Regular, 20pt</a:t>
            </a:r>
          </a:p>
          <a:p>
            <a:pPr lvl="1"/>
            <a:r>
              <a:rPr lang="en-US" dirty="0"/>
              <a:t>Second Level Bullet, Arial Regular, 18pt.</a:t>
            </a:r>
          </a:p>
          <a:p>
            <a:pPr lvl="2"/>
            <a:r>
              <a:rPr lang="en-US" dirty="0"/>
              <a:t>Third Level Bullet, Arial Regular, 16pt.</a:t>
            </a:r>
          </a:p>
          <a:p>
            <a:pPr lvl="2"/>
            <a:r>
              <a:rPr lang="en-US" dirty="0"/>
              <a:t>Third Level Bullet, Arial Regular, 16pt.</a:t>
            </a:r>
          </a:p>
          <a:p>
            <a:pPr lvl="0"/>
            <a:r>
              <a:rPr lang="en-US" dirty="0"/>
              <a:t>First Level Body Text, Arial Regular, 20pt</a:t>
            </a:r>
          </a:p>
          <a:p>
            <a:pPr lvl="1"/>
            <a:r>
              <a:rPr lang="en-US" dirty="0"/>
              <a:t>Second Level Bullet, Arial Regular, 18pt.</a:t>
            </a:r>
          </a:p>
          <a:p>
            <a:pPr lvl="2"/>
            <a:r>
              <a:rPr lang="en-US" dirty="0"/>
              <a:t>Third Level Bullet, Arial Regular, 16pt.</a:t>
            </a:r>
          </a:p>
          <a:p>
            <a:pPr lvl="2"/>
            <a:r>
              <a:rPr lang="en-US" dirty="0"/>
              <a:t>Third Level Bullet, Arial Regular, 16pt.</a:t>
            </a:r>
          </a:p>
          <a:p>
            <a:pPr lvl="2"/>
            <a:endParaRPr lang="en-US" dirty="0"/>
          </a:p>
        </p:txBody>
      </p:sp>
      <p:sp>
        <p:nvSpPr>
          <p:cNvPr id="7" name="Title 1">
            <a:extLst>
              <a:ext uri="{FF2B5EF4-FFF2-40B4-BE49-F238E27FC236}">
                <a16:creationId xmlns:a16="http://schemas.microsoft.com/office/drawing/2014/main" id="{F26CE9E3-E58E-4A8B-B45E-3B5A75C5AE5E}"/>
              </a:ext>
            </a:extLst>
          </p:cNvPr>
          <p:cNvSpPr>
            <a:spLocks noGrp="1"/>
          </p:cNvSpPr>
          <p:nvPr>
            <p:ph type="title" hasCustomPrompt="1"/>
          </p:nvPr>
        </p:nvSpPr>
        <p:spPr>
          <a:xfrm>
            <a:off x="609447" y="0"/>
            <a:ext cx="10969936" cy="1216152"/>
          </a:xfrm>
        </p:spPr>
        <p:txBody>
          <a:bodyPr/>
          <a:lstStyle>
            <a:lvl1pPr>
              <a:defRPr/>
            </a:lvl1pPr>
          </a:lstStyle>
          <a:p>
            <a:r>
              <a:rPr lang="en-US" dirty="0"/>
              <a:t>Two column slide</a:t>
            </a:r>
          </a:p>
        </p:txBody>
      </p:sp>
      <p:sp>
        <p:nvSpPr>
          <p:cNvPr id="9" name="Footer Placeholder 4">
            <a:extLst>
              <a:ext uri="{FF2B5EF4-FFF2-40B4-BE49-F238E27FC236}">
                <a16:creationId xmlns:a16="http://schemas.microsoft.com/office/drawing/2014/main" id="{8003ADA2-2FE7-441F-AD49-0B023755BE92}"/>
              </a:ext>
            </a:extLst>
          </p:cNvPr>
          <p:cNvSpPr>
            <a:spLocks noGrp="1"/>
          </p:cNvSpPr>
          <p:nvPr>
            <p:ph type="ftr" sz="quarter" idx="10"/>
          </p:nvPr>
        </p:nvSpPr>
        <p:spPr>
          <a:xfrm>
            <a:off x="2621481" y="6373992"/>
            <a:ext cx="4572000" cy="219456"/>
          </a:xfrm>
          <a:prstGeom prst="rect">
            <a:avLst/>
          </a:prstGeom>
        </p:spPr>
        <p:txBody>
          <a:bodyPr vert="horz" wrap="none" lIns="0" tIns="0" rIns="0" bIns="0" rtlCol="0" anchor="ctr" anchorCtr="0"/>
          <a:lstStyle>
            <a:lvl1pPr algn="l">
              <a:defRPr sz="700">
                <a:solidFill>
                  <a:schemeClr val="bg2">
                    <a:lumMod val="75000"/>
                  </a:schemeClr>
                </a:solidFill>
              </a:defRPr>
            </a:lvl1pPr>
          </a:lstStyle>
          <a:p>
            <a:r>
              <a:rPr lang="en-US" dirty="0"/>
              <a:t>© 2019 Proofpoint. All rights reserved</a:t>
            </a:r>
          </a:p>
        </p:txBody>
      </p:sp>
      <p:sp>
        <p:nvSpPr>
          <p:cNvPr id="8" name="Slide Number Placeholder 4">
            <a:extLst>
              <a:ext uri="{FF2B5EF4-FFF2-40B4-BE49-F238E27FC236}">
                <a16:creationId xmlns:a16="http://schemas.microsoft.com/office/drawing/2014/main" id="{27BA5058-3FB7-49AB-B476-4E567A9A11C9}"/>
              </a:ext>
            </a:extLst>
          </p:cNvPr>
          <p:cNvSpPr>
            <a:spLocks noGrp="1"/>
          </p:cNvSpPr>
          <p:nvPr>
            <p:ph type="sldNum" sz="quarter" idx="12"/>
          </p:nvPr>
        </p:nvSpPr>
        <p:spPr>
          <a:xfrm>
            <a:off x="11274663" y="6405412"/>
            <a:ext cx="304721" cy="219456"/>
          </a:xfrm>
        </p:spPr>
        <p:txBody>
          <a:bodyPr/>
          <a:lstStyle/>
          <a:p>
            <a:fld id="{00DE720E-C72B-42F0-AD69-52D60E3C605E}" type="slidenum">
              <a:rPr/>
              <a:t>‹#›</a:t>
            </a:fld>
            <a:endParaRPr/>
          </a:p>
        </p:txBody>
      </p:sp>
    </p:spTree>
    <p:extLst>
      <p:ext uri="{BB962C8B-B14F-4D97-AF65-F5344CB8AC3E}">
        <p14:creationId xmlns:p14="http://schemas.microsoft.com/office/powerpoint/2010/main" val="1225094699"/>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image" Target="../media/image1.png"/><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2E79B08-6E49-4958-9486-B941B019026E}"/>
              </a:ext>
            </a:extLst>
          </p:cNvPr>
          <p:cNvPicPr>
            <a:picLocks noChangeAspect="1"/>
          </p:cNvPicPr>
          <p:nvPr userDrawn="1"/>
        </p:nvPicPr>
        <p:blipFill>
          <a:blip r:embed="rId35" cstate="print">
            <a:extLst>
              <a:ext uri="{28A0092B-C50C-407E-A947-70E740481C1C}">
                <a14:useLocalDpi xmlns:a14="http://schemas.microsoft.com/office/drawing/2010/main"/>
              </a:ext>
            </a:extLst>
          </a:blip>
          <a:stretch>
            <a:fillRect/>
          </a:stretch>
        </p:blipFill>
        <p:spPr>
          <a:xfrm>
            <a:off x="402071" y="6167374"/>
            <a:ext cx="2004919" cy="690626"/>
          </a:xfrm>
          <a:prstGeom prst="rect">
            <a:avLst/>
          </a:prstGeom>
        </p:spPr>
      </p:pic>
      <p:sp>
        <p:nvSpPr>
          <p:cNvPr id="2" name="Title Placeholder 1"/>
          <p:cNvSpPr>
            <a:spLocks noGrp="1"/>
          </p:cNvSpPr>
          <p:nvPr>
            <p:ph type="title"/>
          </p:nvPr>
        </p:nvSpPr>
        <p:spPr>
          <a:xfrm>
            <a:off x="609441" y="1"/>
            <a:ext cx="10969943" cy="1227115"/>
          </a:xfrm>
          <a:prstGeom prst="rect">
            <a:avLst/>
          </a:prstGeom>
        </p:spPr>
        <p:txBody>
          <a:bodyPr vert="horz" lIns="0" tIns="0" rIns="0" bIns="0" rtlCol="0" anchor="ctr" anchorCtr="0">
            <a:noAutofit/>
          </a:bodyPr>
          <a:lstStyle/>
          <a:p>
            <a:r>
              <a:rPr lang="en-US" dirty="0"/>
              <a:t>Click to edit Master title style</a:t>
            </a:r>
          </a:p>
        </p:txBody>
      </p:sp>
      <p:sp>
        <p:nvSpPr>
          <p:cNvPr id="3" name="Text Placeholder 2"/>
          <p:cNvSpPr>
            <a:spLocks noGrp="1"/>
          </p:cNvSpPr>
          <p:nvPr>
            <p:ph type="body" idx="1"/>
          </p:nvPr>
        </p:nvSpPr>
        <p:spPr>
          <a:xfrm>
            <a:off x="609441" y="1295401"/>
            <a:ext cx="10969943" cy="4800600"/>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87225" y="6405412"/>
            <a:ext cx="812588" cy="219456"/>
          </a:xfrm>
          <a:prstGeom prst="rect">
            <a:avLst/>
          </a:prstGeom>
        </p:spPr>
        <p:txBody>
          <a:bodyPr vert="horz" wrap="none" lIns="0" tIns="0" rIns="0" bIns="0" rtlCol="0" anchor="ctr" anchorCtr="0"/>
          <a:lstStyle>
            <a:lvl1pPr algn="l">
              <a:defRPr sz="700">
                <a:solidFill>
                  <a:schemeClr val="bg2">
                    <a:lumMod val="75000"/>
                  </a:schemeClr>
                </a:solidFill>
              </a:defRPr>
            </a:lvl1pPr>
          </a:lstStyle>
          <a:p>
            <a:endParaRPr lang="en-US"/>
          </a:p>
        </p:txBody>
      </p:sp>
      <p:sp>
        <p:nvSpPr>
          <p:cNvPr id="6" name="Slide Number Placeholder 5"/>
          <p:cNvSpPr>
            <a:spLocks noGrp="1"/>
          </p:cNvSpPr>
          <p:nvPr>
            <p:ph type="sldNum" sz="quarter" idx="4"/>
          </p:nvPr>
        </p:nvSpPr>
        <p:spPr>
          <a:xfrm>
            <a:off x="11274663" y="6405412"/>
            <a:ext cx="304721" cy="219456"/>
          </a:xfrm>
          <a:prstGeom prst="rect">
            <a:avLst/>
          </a:prstGeom>
        </p:spPr>
        <p:txBody>
          <a:bodyPr vert="horz" wrap="none" lIns="0" tIns="0" rIns="0" bIns="0" rtlCol="0" anchor="ctr" anchorCtr="0"/>
          <a:lstStyle>
            <a:lvl1pPr algn="r">
              <a:defRPr sz="700">
                <a:solidFill>
                  <a:schemeClr val="bg2">
                    <a:lumMod val="75000"/>
                  </a:schemeClr>
                </a:solidFill>
              </a:defRPr>
            </a:lvl1pPr>
          </a:lstStyle>
          <a:p>
            <a:fld id="{00DE720E-C72B-42F0-AD69-52D60E3C605E}" type="slidenum">
              <a:rPr lang="en-US" smtClean="0"/>
              <a:pPr/>
              <a:t>‹#›</a:t>
            </a:fld>
            <a:endParaRPr lang="en-US"/>
          </a:p>
        </p:txBody>
      </p:sp>
      <p:sp>
        <p:nvSpPr>
          <p:cNvPr id="10" name="Rectangle 9"/>
          <p:cNvSpPr/>
          <p:nvPr userDrawn="1"/>
        </p:nvSpPr>
        <p:spPr>
          <a:xfrm>
            <a:off x="0" y="1295400"/>
            <a:ext cx="137160" cy="5562599"/>
          </a:xfrm>
          <a:prstGeom prst="rect">
            <a:avLst/>
          </a:prstGeom>
          <a:solidFill>
            <a:schemeClr val="accent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a:p>
        </p:txBody>
      </p:sp>
      <p:cxnSp>
        <p:nvCxnSpPr>
          <p:cNvPr id="9" name="Straight Connector 8"/>
          <p:cNvCxnSpPr/>
          <p:nvPr userDrawn="1"/>
        </p:nvCxnSpPr>
        <p:spPr>
          <a:xfrm>
            <a:off x="2516250" y="6351640"/>
            <a:ext cx="0" cy="27432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11" name="Footer Placeholder 4"/>
          <p:cNvSpPr>
            <a:spLocks noGrp="1"/>
          </p:cNvSpPr>
          <p:nvPr>
            <p:ph type="ftr" sz="quarter" idx="3"/>
          </p:nvPr>
        </p:nvSpPr>
        <p:spPr>
          <a:xfrm>
            <a:off x="2621481" y="6373992"/>
            <a:ext cx="4572000" cy="219456"/>
          </a:xfrm>
          <a:prstGeom prst="rect">
            <a:avLst/>
          </a:prstGeom>
        </p:spPr>
        <p:txBody>
          <a:bodyPr vert="horz" wrap="none" lIns="0" tIns="0" rIns="0" bIns="0" rtlCol="0" anchor="ctr" anchorCtr="0"/>
          <a:lstStyle>
            <a:lvl1pPr algn="l">
              <a:defRPr sz="700">
                <a:solidFill>
                  <a:schemeClr val="bg2">
                    <a:lumMod val="75000"/>
                  </a:schemeClr>
                </a:solidFill>
              </a:defRPr>
            </a:lvl1pPr>
          </a:lstStyle>
          <a:p>
            <a:r>
              <a:rPr lang="en-US" dirty="0"/>
              <a:t>© 2019 Proofpoint. All rights reserved</a:t>
            </a:r>
          </a:p>
        </p:txBody>
      </p:sp>
      <p:sp>
        <p:nvSpPr>
          <p:cNvPr id="12" name="Rectangle 11"/>
          <p:cNvSpPr/>
          <p:nvPr userDrawn="1"/>
        </p:nvSpPr>
        <p:spPr>
          <a:xfrm>
            <a:off x="0" y="0"/>
            <a:ext cx="137160" cy="1227115"/>
          </a:xfrm>
          <a:prstGeom prst="rect">
            <a:avLst/>
          </a:prstGeom>
          <a:solidFill>
            <a:schemeClr val="accent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a:p>
        </p:txBody>
      </p:sp>
    </p:spTree>
    <p:extLst>
      <p:ext uri="{BB962C8B-B14F-4D97-AF65-F5344CB8AC3E}">
        <p14:creationId xmlns:p14="http://schemas.microsoft.com/office/powerpoint/2010/main" val="4138425581"/>
      </p:ext>
    </p:extLst>
  </p:cSld>
  <p:clrMap bg1="lt1" tx1="dk1" bg2="lt2" tx2="dk2" accent1="accent1" accent2="accent2" accent3="accent3" accent4="accent4" accent5="accent5" accent6="accent6" hlink="hlink" folHlink="folHlink"/>
  <p:sldLayoutIdLst>
    <p:sldLayoutId id="2147483731" r:id="rId1"/>
    <p:sldLayoutId id="2147483680" r:id="rId2"/>
    <p:sldLayoutId id="2147483685" r:id="rId3"/>
    <p:sldLayoutId id="2147483729" r:id="rId4"/>
    <p:sldLayoutId id="2147483673" r:id="rId5"/>
    <p:sldLayoutId id="2147483671" r:id="rId6"/>
    <p:sldLayoutId id="2147483719" r:id="rId7"/>
    <p:sldLayoutId id="2147483705" r:id="rId8"/>
    <p:sldLayoutId id="2147483718" r:id="rId9"/>
    <p:sldLayoutId id="2147483716" r:id="rId10"/>
    <p:sldLayoutId id="2147483706" r:id="rId11"/>
    <p:sldLayoutId id="2147483709" r:id="rId12"/>
    <p:sldLayoutId id="2147483721" r:id="rId13"/>
    <p:sldLayoutId id="2147483717" r:id="rId14"/>
    <p:sldLayoutId id="2147483723" r:id="rId15"/>
    <p:sldLayoutId id="2147483726" r:id="rId16"/>
    <p:sldLayoutId id="2147483725" r:id="rId17"/>
    <p:sldLayoutId id="2147483711" r:id="rId18"/>
    <p:sldLayoutId id="2147483712" r:id="rId19"/>
    <p:sldLayoutId id="2147483707" r:id="rId20"/>
    <p:sldLayoutId id="2147483713" r:id="rId21"/>
    <p:sldLayoutId id="2147483708" r:id="rId22"/>
    <p:sldLayoutId id="2147483710" r:id="rId23"/>
    <p:sldLayoutId id="2147483720" r:id="rId24"/>
    <p:sldLayoutId id="2147483722" r:id="rId25"/>
    <p:sldLayoutId id="2147483714" r:id="rId26"/>
    <p:sldLayoutId id="2147483727" r:id="rId27"/>
    <p:sldLayoutId id="2147483724" r:id="rId28"/>
    <p:sldLayoutId id="2147483728" r:id="rId29"/>
    <p:sldLayoutId id="2147483691" r:id="rId30"/>
    <p:sldLayoutId id="2147483732" r:id="rId31"/>
    <p:sldLayoutId id="2147483733" r:id="rId32"/>
    <p:sldLayoutId id="2147483734" r:id="rId3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l" defTabSz="914400" rtl="0" eaLnBrk="1" latinLnBrk="0" hangingPunct="1">
        <a:lnSpc>
          <a:spcPct val="90000"/>
        </a:lnSpc>
        <a:spcBef>
          <a:spcPct val="0"/>
        </a:spcBef>
        <a:buNone/>
        <a:defRPr sz="3200" b="1" kern="1200">
          <a:solidFill>
            <a:schemeClr val="tx1"/>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tx1"/>
        </a:buClr>
        <a:buFont typeface="HP Simplified" panose="020B0604020204020204" pitchFamily="34" charset="0"/>
        <a:buChar char="•"/>
        <a:defRPr sz="1800" kern="1200">
          <a:solidFill>
            <a:schemeClr val="tx1"/>
          </a:solidFill>
          <a:latin typeface="+mn-lt"/>
          <a:ea typeface="+mn-ea"/>
          <a:cs typeface="+mn-cs"/>
        </a:defRPr>
      </a:lvl1pPr>
      <a:lvl2pPr marL="411480" indent="-182880" algn="l" defTabSz="914400" rtl="0" eaLnBrk="1" latinLnBrk="0" hangingPunct="1">
        <a:lnSpc>
          <a:spcPct val="90000"/>
        </a:lnSpc>
        <a:spcBef>
          <a:spcPts val="800"/>
        </a:spcBef>
        <a:buClr>
          <a:schemeClr val="tx1"/>
        </a:buClr>
        <a:buSzPct val="80000"/>
        <a:buFont typeface="HP Simplified" panose="020B0604020204020204" pitchFamily="34" charset="0"/>
        <a:buChar char="–"/>
        <a:defRPr sz="1600" kern="1200">
          <a:solidFill>
            <a:schemeClr val="tx1"/>
          </a:solidFill>
          <a:latin typeface="+mn-lt"/>
          <a:ea typeface="+mn-ea"/>
          <a:cs typeface="+mn-cs"/>
        </a:defRPr>
      </a:lvl2pPr>
      <a:lvl3pPr marL="548640" indent="-137160" algn="l" defTabSz="914400" rtl="0" eaLnBrk="1" latinLnBrk="0" hangingPunct="1">
        <a:lnSpc>
          <a:spcPct val="90000"/>
        </a:lnSpc>
        <a:spcBef>
          <a:spcPts val="600"/>
        </a:spcBef>
        <a:buClr>
          <a:schemeClr val="tx1"/>
        </a:buClr>
        <a:buFont typeface="HP Simplified" panose="020B0604020204020204" pitchFamily="34" charset="0"/>
        <a:buChar char="•"/>
        <a:defRPr sz="1400" kern="1200">
          <a:solidFill>
            <a:schemeClr val="tx1"/>
          </a:solidFill>
          <a:latin typeface="+mn-lt"/>
          <a:ea typeface="+mn-ea"/>
          <a:cs typeface="+mn-cs"/>
        </a:defRPr>
      </a:lvl3pPr>
      <a:lvl4pPr marL="731520" indent="-137160" algn="l" defTabSz="914400" rtl="0" eaLnBrk="1" latinLnBrk="0" hangingPunct="1">
        <a:lnSpc>
          <a:spcPct val="90000"/>
        </a:lnSpc>
        <a:spcBef>
          <a:spcPts val="600"/>
        </a:spcBef>
        <a:buClr>
          <a:schemeClr val="tx1"/>
        </a:buClr>
        <a:buSzPct val="80000"/>
        <a:buFont typeface="HP Simplified" panose="020B0604020204020204" pitchFamily="34" charset="0"/>
        <a:buChar char="–"/>
        <a:defRPr sz="1200" kern="1200">
          <a:solidFill>
            <a:schemeClr val="tx1"/>
          </a:solidFill>
          <a:latin typeface="+mn-lt"/>
          <a:ea typeface="+mn-ea"/>
          <a:cs typeface="+mn-cs"/>
        </a:defRPr>
      </a:lvl4pPr>
      <a:lvl5pPr marL="868680" indent="-137160" algn="l" defTabSz="914400" rtl="0" eaLnBrk="1" latinLnBrk="0" hangingPunct="1">
        <a:lnSpc>
          <a:spcPct val="90000"/>
        </a:lnSpc>
        <a:spcBef>
          <a:spcPts val="600"/>
        </a:spcBef>
        <a:buClr>
          <a:schemeClr val="tx1"/>
        </a:buClr>
        <a:buFont typeface="HP Simplified" panose="020B0604020204020204" pitchFamily="34" charset="0"/>
        <a:buChar char="•"/>
        <a:defRPr sz="1200" kern="1200">
          <a:solidFill>
            <a:schemeClr val="tx1"/>
          </a:solidFill>
          <a:latin typeface="+mn-lt"/>
          <a:ea typeface="+mn-ea"/>
          <a:cs typeface="+mn-cs"/>
        </a:defRPr>
      </a:lvl5pPr>
      <a:lvl6pPr marL="1051560" indent="-137160" algn="l" defTabSz="914400" rtl="0" eaLnBrk="1" latinLnBrk="0" hangingPunct="1">
        <a:lnSpc>
          <a:spcPct val="90000"/>
        </a:lnSpc>
        <a:spcBef>
          <a:spcPts val="600"/>
        </a:spcBef>
        <a:buClr>
          <a:schemeClr val="tx1"/>
        </a:buClr>
        <a:buSzPct val="80000"/>
        <a:buFont typeface="HP Simplified" panose="020B0604020204020204" pitchFamily="34" charset="0"/>
        <a:buChar char="–"/>
        <a:defRPr sz="1200" kern="1200">
          <a:solidFill>
            <a:schemeClr val="tx1"/>
          </a:solidFill>
          <a:latin typeface="+mn-lt"/>
          <a:ea typeface="+mn-ea"/>
          <a:cs typeface="+mn-cs"/>
        </a:defRPr>
      </a:lvl6pPr>
      <a:lvl7pPr marL="1188720" indent="-137160" algn="l" defTabSz="914400" rtl="0" eaLnBrk="1" latinLnBrk="0" hangingPunct="1">
        <a:lnSpc>
          <a:spcPct val="90000"/>
        </a:lnSpc>
        <a:spcBef>
          <a:spcPts val="600"/>
        </a:spcBef>
        <a:buClr>
          <a:schemeClr val="tx1"/>
        </a:buClr>
        <a:buFont typeface="HP Simplified" panose="020B0604020204020204" pitchFamily="34" charset="0"/>
        <a:buChar char="•"/>
        <a:defRPr sz="1200" kern="1200">
          <a:solidFill>
            <a:schemeClr val="tx1"/>
          </a:solidFill>
          <a:latin typeface="+mn-lt"/>
          <a:ea typeface="+mn-ea"/>
          <a:cs typeface="+mn-cs"/>
        </a:defRPr>
      </a:lvl7pPr>
      <a:lvl8pPr marL="1371600" indent="-137160" algn="l" defTabSz="914400" rtl="0" eaLnBrk="1" latinLnBrk="0" hangingPunct="1">
        <a:lnSpc>
          <a:spcPct val="90000"/>
        </a:lnSpc>
        <a:spcBef>
          <a:spcPts val="600"/>
        </a:spcBef>
        <a:buClr>
          <a:schemeClr val="tx1"/>
        </a:buClr>
        <a:buSzPct val="80000"/>
        <a:buFont typeface="HP Simplified" panose="020B0604020204020204" pitchFamily="34" charset="0"/>
        <a:buChar char="–"/>
        <a:defRPr sz="1200" kern="1200">
          <a:solidFill>
            <a:schemeClr val="tx1"/>
          </a:solidFill>
          <a:latin typeface="+mn-lt"/>
          <a:ea typeface="+mn-ea"/>
          <a:cs typeface="+mn-cs"/>
        </a:defRPr>
      </a:lvl8pPr>
      <a:lvl9pPr marL="1554480" indent="-137160" algn="l" defTabSz="914400" rtl="0" eaLnBrk="1" latinLnBrk="0" hangingPunct="1">
        <a:lnSpc>
          <a:spcPct val="90000"/>
        </a:lnSpc>
        <a:spcBef>
          <a:spcPts val="600"/>
        </a:spcBef>
        <a:buClr>
          <a:schemeClr val="tx1"/>
        </a:buClr>
        <a:buFont typeface="HP Simplified" panose="020B0604020204020204"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1.xml"/><Relationship Id="rId1" Type="http://schemas.openxmlformats.org/officeDocument/2006/relationships/slideLayout" Target="../slideLayouts/slideLayout32.xml"/><Relationship Id="rId5" Type="http://schemas.openxmlformats.org/officeDocument/2006/relationships/image" Target="../media/image14.png"/><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5.xml"/><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23.xml"/><Relationship Id="rId1" Type="http://schemas.openxmlformats.org/officeDocument/2006/relationships/slideLayout" Target="../slideLayouts/slideLayout30.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1.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31.xml"/><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GB" dirty="0"/>
              <a:t>Phishing 101</a:t>
            </a:r>
          </a:p>
        </p:txBody>
      </p:sp>
      <p:sp>
        <p:nvSpPr>
          <p:cNvPr id="6" name="Subtitle 5"/>
          <p:cNvSpPr>
            <a:spLocks noGrp="1"/>
          </p:cNvSpPr>
          <p:nvPr>
            <p:ph type="subTitle" idx="1"/>
          </p:nvPr>
        </p:nvSpPr>
        <p:spPr/>
        <p:txBody>
          <a:bodyPr/>
          <a:lstStyle/>
          <a:p>
            <a:r>
              <a:rPr lang="en-GB" dirty="0"/>
              <a:t>Tips for spotting and avoiding email-based social engineering attacks</a:t>
            </a:r>
          </a:p>
        </p:txBody>
      </p:sp>
      <p:sp>
        <p:nvSpPr>
          <p:cNvPr id="4" name="Footer Placeholder 3"/>
          <p:cNvSpPr>
            <a:spLocks noGrp="1"/>
          </p:cNvSpPr>
          <p:nvPr>
            <p:ph type="ftr" sz="quarter" idx="11"/>
          </p:nvPr>
        </p:nvSpPr>
        <p:spPr/>
        <p:txBody>
          <a:bodyPr/>
          <a:lstStyle/>
          <a:p>
            <a:r>
              <a:rPr lang="en-US" dirty="0"/>
              <a:t>© 2019 Proofpoint. All rights reserved</a:t>
            </a:r>
            <a:endParaRPr lang="en-GB" dirty="0"/>
          </a:p>
        </p:txBody>
      </p:sp>
    </p:spTree>
    <p:extLst>
      <p:ext uri="{BB962C8B-B14F-4D97-AF65-F5344CB8AC3E}">
        <p14:creationId xmlns:p14="http://schemas.microsoft.com/office/powerpoint/2010/main" val="32859177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Why Do Cybercriminals Love Phishing?</a:t>
            </a:r>
          </a:p>
        </p:txBody>
      </p:sp>
      <p:sp>
        <p:nvSpPr>
          <p:cNvPr id="2" name="Content Placeholder 1"/>
          <p:cNvSpPr>
            <a:spLocks noGrp="1"/>
          </p:cNvSpPr>
          <p:nvPr>
            <p:ph idx="1"/>
          </p:nvPr>
        </p:nvSpPr>
        <p:spPr/>
        <p:txBody>
          <a:bodyPr/>
          <a:lstStyle/>
          <a:p>
            <a:r>
              <a:rPr lang="en-US" dirty="0"/>
              <a:t>Phishing is easy for criminals because there is always something new to talk about</a:t>
            </a:r>
          </a:p>
          <a:p>
            <a:pPr lvl="1"/>
            <a:r>
              <a:rPr lang="en-US" dirty="0"/>
              <a:t>Data breaches can actually lead to new phishing attacks and more data breaches</a:t>
            </a:r>
          </a:p>
          <a:p>
            <a:pPr lvl="1"/>
            <a:r>
              <a:rPr lang="en-US" dirty="0"/>
              <a:t>Large-scale events and pop-culture references generate curiosity</a:t>
            </a:r>
          </a:p>
          <a:p>
            <a:r>
              <a:rPr lang="en-US" dirty="0"/>
              <a:t>But don’t forget about “tried and true” scams</a:t>
            </a:r>
          </a:p>
          <a:p>
            <a:pPr lvl="1"/>
            <a:endParaRPr lang="en-US" dirty="0"/>
          </a:p>
        </p:txBody>
      </p:sp>
      <p:sp>
        <p:nvSpPr>
          <p:cNvPr id="4" name="Footer Placeholder 4"/>
          <p:cNvSpPr>
            <a:spLocks noGrp="1"/>
          </p:cNvSpPr>
          <p:nvPr>
            <p:ph type="ftr" sz="quarter" idx="3"/>
          </p:nvPr>
        </p:nvSpPr>
        <p:spPr>
          <a:xfrm>
            <a:off x="2621481" y="6373992"/>
            <a:ext cx="4572000" cy="219456"/>
          </a:xfrm>
          <a:prstGeom prst="rect">
            <a:avLst/>
          </a:prstGeom>
        </p:spPr>
        <p:txBody>
          <a:bodyPr vert="horz" wrap="none" lIns="0" tIns="0" rIns="0" bIns="0" rtlCol="0" anchor="ctr" anchorCtr="0"/>
          <a:lstStyle>
            <a:lvl1pPr algn="l">
              <a:defRPr sz="700">
                <a:solidFill>
                  <a:schemeClr val="bg2">
                    <a:lumMod val="75000"/>
                  </a:schemeClr>
                </a:solidFill>
              </a:defRPr>
            </a:lvl1pPr>
          </a:lstStyle>
          <a:p>
            <a:r>
              <a:rPr lang="en-US" dirty="0"/>
              <a:t>© 2019 Proofpoint. All rights reserved</a:t>
            </a:r>
          </a:p>
        </p:txBody>
      </p:sp>
    </p:spTree>
    <p:extLst>
      <p:ext uri="{BB962C8B-B14F-4D97-AF65-F5344CB8AC3E}">
        <p14:creationId xmlns:p14="http://schemas.microsoft.com/office/powerpoint/2010/main" val="39629807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wipe(down)">
                                      <p:cBhvr>
                                        <p:cTn id="7" dur="500"/>
                                        <p:tgtEl>
                                          <p:spTgt spid="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wipe(down)">
                                      <p:cBhvr>
                                        <p:cTn id="12" dur="5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Effect transition="in" filter="wipe(down)">
                                      <p:cBhvr>
                                        <p:cTn id="17"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609441" y="1600678"/>
            <a:ext cx="7160935" cy="4430829"/>
          </a:xfrm>
        </p:spPr>
        <p:txBody>
          <a:bodyPr/>
          <a:lstStyle/>
          <a:p>
            <a:pPr marL="231775" indent="-231775"/>
            <a:r>
              <a:rPr lang="en-US" dirty="0"/>
              <a:t>Nearly </a:t>
            </a:r>
            <a:r>
              <a:rPr lang="en-US" b="1" dirty="0"/>
              <a:t>900,000 unique phishing attacks </a:t>
            </a:r>
            <a:r>
              <a:rPr lang="en-US" dirty="0"/>
              <a:t>were reported between April 2018 and March 2019</a:t>
            </a:r>
          </a:p>
          <a:p>
            <a:pPr marL="231775" indent="-231775"/>
            <a:r>
              <a:rPr lang="en-US" dirty="0"/>
              <a:t>Nearly </a:t>
            </a:r>
            <a:r>
              <a:rPr lang="en-US" b="1" dirty="0"/>
              <a:t>200,000 phishing websites </a:t>
            </a:r>
            <a:r>
              <a:rPr lang="en-US" dirty="0"/>
              <a:t>identified during the first quarter of 2019</a:t>
            </a:r>
          </a:p>
          <a:p>
            <a:pPr marL="231775" indent="-231775"/>
            <a:r>
              <a:rPr lang="en-US" dirty="0"/>
              <a:t>More than </a:t>
            </a:r>
            <a:r>
              <a:rPr lang="en-US" b="1" dirty="0"/>
              <a:t>10 million </a:t>
            </a:r>
            <a:r>
              <a:rPr lang="en-US" dirty="0"/>
              <a:t>unsafe or unwanted emails are blocked </a:t>
            </a:r>
            <a:r>
              <a:rPr lang="en-US" b="1" dirty="0"/>
              <a:t>every minute</a:t>
            </a:r>
          </a:p>
          <a:p>
            <a:pPr marL="231775" indent="-231775"/>
            <a:r>
              <a:rPr lang="en-US" dirty="0"/>
              <a:t>Attackers send </a:t>
            </a:r>
            <a:r>
              <a:rPr lang="en-US" b="1" dirty="0"/>
              <a:t>6.2x more phishing emails </a:t>
            </a:r>
            <a:r>
              <a:rPr lang="en-US" dirty="0"/>
              <a:t>to corporate inboxes than personal inboxes</a:t>
            </a:r>
          </a:p>
          <a:p>
            <a:pPr marL="231775" indent="-231775"/>
            <a:r>
              <a:rPr lang="en-US" dirty="0"/>
              <a:t>More than 30% of working-age adults </a:t>
            </a:r>
            <a:r>
              <a:rPr lang="en-US" b="1" dirty="0"/>
              <a:t>do not have a fundamental understanding</a:t>
            </a:r>
            <a:r>
              <a:rPr lang="en-US" dirty="0"/>
              <a:t> of phishing</a:t>
            </a:r>
          </a:p>
          <a:p>
            <a:pPr marL="231775" indent="-231775"/>
            <a:r>
              <a:rPr lang="en-US" dirty="0"/>
              <a:t>55% </a:t>
            </a:r>
            <a:r>
              <a:rPr lang="en-US" b="1" dirty="0"/>
              <a:t>don’t know what ransomware is</a:t>
            </a:r>
          </a:p>
        </p:txBody>
      </p:sp>
      <p:sp>
        <p:nvSpPr>
          <p:cNvPr id="3" name="Title 2"/>
          <p:cNvSpPr>
            <a:spLocks noGrp="1"/>
          </p:cNvSpPr>
          <p:nvPr>
            <p:ph type="title"/>
          </p:nvPr>
        </p:nvSpPr>
        <p:spPr/>
        <p:txBody>
          <a:bodyPr/>
          <a:lstStyle/>
          <a:p>
            <a:r>
              <a:rPr lang="en-US" dirty="0"/>
              <a:t>How Big Is the Problem?</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27457" y="1905397"/>
            <a:ext cx="2190179" cy="761802"/>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94168" y="3530135"/>
            <a:ext cx="2856756" cy="1028432"/>
          </a:xfrm>
          <a:prstGeom prst="rect">
            <a:avLst/>
          </a:prstGeom>
        </p:spPr>
      </p:pic>
      <p:cxnSp>
        <p:nvCxnSpPr>
          <p:cNvPr id="11" name="Straight Connector 10"/>
          <p:cNvCxnSpPr/>
          <p:nvPr/>
        </p:nvCxnSpPr>
        <p:spPr>
          <a:xfrm>
            <a:off x="457080" y="3145294"/>
            <a:ext cx="10665222" cy="0"/>
          </a:xfrm>
          <a:prstGeom prst="line">
            <a:avLst/>
          </a:prstGeom>
          <a:ln w="12700">
            <a:solidFill>
              <a:schemeClr val="accent1"/>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a:off x="457080" y="4800243"/>
            <a:ext cx="10665222" cy="0"/>
          </a:xfrm>
          <a:prstGeom prst="line">
            <a:avLst/>
          </a:prstGeom>
          <a:ln w="12700">
            <a:solidFill>
              <a:schemeClr val="accent1"/>
            </a:solidFill>
            <a:prstDash val="solid"/>
          </a:ln>
          <a:effectLst/>
        </p:spPr>
        <p:style>
          <a:lnRef idx="2">
            <a:schemeClr val="accent1"/>
          </a:lnRef>
          <a:fillRef idx="0">
            <a:schemeClr val="accent1"/>
          </a:fillRef>
          <a:effectRef idx="1">
            <a:schemeClr val="accent1"/>
          </a:effectRef>
          <a:fontRef idx="minor">
            <a:schemeClr val="tx1"/>
          </a:fontRef>
        </p:style>
      </p:cxnSp>
      <p:pic>
        <p:nvPicPr>
          <p:cNvPr id="5" name="Picture 4"/>
          <p:cNvPicPr>
            <a:picLocks noChangeAspect="1"/>
          </p:cNvPicPr>
          <p:nvPr/>
        </p:nvPicPr>
        <p:blipFill rotWithShape="1">
          <a:blip r:embed="rId5"/>
          <a:srcRect b="11042"/>
          <a:stretch/>
        </p:blipFill>
        <p:spPr>
          <a:xfrm>
            <a:off x="7935161" y="5013026"/>
            <a:ext cx="2815763" cy="1719026"/>
          </a:xfrm>
          <a:prstGeom prst="rect">
            <a:avLst/>
          </a:prstGeom>
        </p:spPr>
      </p:pic>
      <p:sp>
        <p:nvSpPr>
          <p:cNvPr id="10" name="Footer Placeholder 4"/>
          <p:cNvSpPr>
            <a:spLocks noGrp="1"/>
          </p:cNvSpPr>
          <p:nvPr>
            <p:ph type="ftr" sz="quarter" idx="4294967295"/>
          </p:nvPr>
        </p:nvSpPr>
        <p:spPr>
          <a:xfrm>
            <a:off x="2621481" y="6373992"/>
            <a:ext cx="4572000" cy="219456"/>
          </a:xfrm>
          <a:prstGeom prst="rect">
            <a:avLst/>
          </a:prstGeom>
        </p:spPr>
        <p:txBody>
          <a:bodyPr vert="horz" wrap="none" lIns="0" tIns="0" rIns="0" bIns="0" rtlCol="0" anchor="ctr" anchorCtr="0"/>
          <a:lstStyle>
            <a:lvl1pPr algn="l">
              <a:defRPr sz="700">
                <a:solidFill>
                  <a:schemeClr val="bg2">
                    <a:lumMod val="75000"/>
                  </a:schemeClr>
                </a:solidFill>
              </a:defRPr>
            </a:lvl1pPr>
          </a:lstStyle>
          <a:p>
            <a:r>
              <a:rPr lang="en-US" dirty="0"/>
              <a:t>© 2019 Proofpoint. All rights reserved</a:t>
            </a:r>
          </a:p>
        </p:txBody>
      </p:sp>
    </p:spTree>
    <p:extLst>
      <p:ext uri="{BB962C8B-B14F-4D97-AF65-F5344CB8AC3E}">
        <p14:creationId xmlns:p14="http://schemas.microsoft.com/office/powerpoint/2010/main" val="2213841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wipe(down)">
                                      <p:cBhvr>
                                        <p:cTn id="10" dur="500"/>
                                        <p:tgtEl>
                                          <p:spTgt spid="2">
                                            <p:txEl>
                                              <p:pRg st="1" end="1"/>
                                            </p:txEl>
                                          </p:spTgt>
                                        </p:tgtEl>
                                      </p:cBhvr>
                                    </p:animEffect>
                                  </p:childTnLst>
                                </p:cTn>
                              </p:par>
                              <p:par>
                                <p:cTn id="11" presetID="22" presetClass="entr" presetSubtype="4"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down)">
                                      <p:cBhvr>
                                        <p:cTn id="13" dur="500"/>
                                        <p:tgtEl>
                                          <p:spTgt spid="8"/>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2">
                                            <p:txEl>
                                              <p:pRg st="2" end="2"/>
                                            </p:txEl>
                                          </p:spTgt>
                                        </p:tgtEl>
                                        <p:attrNameLst>
                                          <p:attrName>style.visibility</p:attrName>
                                        </p:attrNameLst>
                                      </p:cBhvr>
                                      <p:to>
                                        <p:strVal val="visible"/>
                                      </p:to>
                                    </p:set>
                                    <p:animEffect transition="in" filter="wipe(down)">
                                      <p:cBhvr>
                                        <p:cTn id="18" dur="500"/>
                                        <p:tgtEl>
                                          <p:spTgt spid="2">
                                            <p:txEl>
                                              <p:pRg st="2" end="2"/>
                                            </p:txEl>
                                          </p:spTgt>
                                        </p:tgtEl>
                                      </p:cBhvr>
                                    </p:animEffect>
                                  </p:childTnLst>
                                </p:cTn>
                              </p:par>
                              <p:par>
                                <p:cTn id="19" presetID="22" presetClass="entr" presetSubtype="4" fill="hold" nodeType="withEffect">
                                  <p:stCondLst>
                                    <p:cond delay="0"/>
                                  </p:stCondLst>
                                  <p:childTnLst>
                                    <p:set>
                                      <p:cBhvr>
                                        <p:cTn id="20" dur="1" fill="hold">
                                          <p:stCondLst>
                                            <p:cond delay="0"/>
                                          </p:stCondLst>
                                        </p:cTn>
                                        <p:tgtEl>
                                          <p:spTgt spid="2">
                                            <p:txEl>
                                              <p:pRg st="3" end="3"/>
                                            </p:txEl>
                                          </p:spTgt>
                                        </p:tgtEl>
                                        <p:attrNameLst>
                                          <p:attrName>style.visibility</p:attrName>
                                        </p:attrNameLst>
                                      </p:cBhvr>
                                      <p:to>
                                        <p:strVal val="visible"/>
                                      </p:to>
                                    </p:set>
                                    <p:animEffect transition="in" filter="wipe(down)">
                                      <p:cBhvr>
                                        <p:cTn id="21" dur="500"/>
                                        <p:tgtEl>
                                          <p:spTgt spid="2">
                                            <p:txEl>
                                              <p:pRg st="3" end="3"/>
                                            </p:txEl>
                                          </p:spTgt>
                                        </p:tgtEl>
                                      </p:cBhvr>
                                    </p:animEffect>
                                  </p:childTnLst>
                                </p:cTn>
                              </p:par>
                              <p:par>
                                <p:cTn id="22" presetID="22" presetClass="entr" presetSubtype="4"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down)">
                                      <p:cBhvr>
                                        <p:cTn id="24" dur="500"/>
                                        <p:tgtEl>
                                          <p:spTgt spid="9"/>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nodeType="clickEffect">
                                  <p:stCondLst>
                                    <p:cond delay="0"/>
                                  </p:stCondLst>
                                  <p:childTnLst>
                                    <p:set>
                                      <p:cBhvr>
                                        <p:cTn id="28" dur="1" fill="hold">
                                          <p:stCondLst>
                                            <p:cond delay="0"/>
                                          </p:stCondLst>
                                        </p:cTn>
                                        <p:tgtEl>
                                          <p:spTgt spid="2">
                                            <p:txEl>
                                              <p:pRg st="4" end="4"/>
                                            </p:txEl>
                                          </p:spTgt>
                                        </p:tgtEl>
                                        <p:attrNameLst>
                                          <p:attrName>style.visibility</p:attrName>
                                        </p:attrNameLst>
                                      </p:cBhvr>
                                      <p:to>
                                        <p:strVal val="visible"/>
                                      </p:to>
                                    </p:set>
                                    <p:animEffect transition="in" filter="wipe(down)">
                                      <p:cBhvr>
                                        <p:cTn id="29" dur="500"/>
                                        <p:tgtEl>
                                          <p:spTgt spid="2">
                                            <p:txEl>
                                              <p:pRg st="4" end="4"/>
                                            </p:txEl>
                                          </p:spTgt>
                                        </p:tgtEl>
                                      </p:cBhvr>
                                    </p:animEffect>
                                  </p:childTnLst>
                                </p:cTn>
                              </p:par>
                              <p:par>
                                <p:cTn id="30" presetID="22" presetClass="entr" presetSubtype="4" fill="hold" nodeType="with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wipe(down)">
                                      <p:cBhvr>
                                        <p:cTn id="32" dur="500"/>
                                        <p:tgtEl>
                                          <p:spTgt spid="2">
                                            <p:txEl>
                                              <p:pRg st="5" end="5"/>
                                            </p:txEl>
                                          </p:spTgt>
                                        </p:tgtEl>
                                      </p:cBhvr>
                                    </p:animEffect>
                                  </p:childTnLst>
                                </p:cTn>
                              </p:par>
                              <p:par>
                                <p:cTn id="33" presetID="22" presetClass="entr" presetSubtype="4" fill="hold" nodeType="with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wipe(down)">
                                      <p:cBhvr>
                                        <p:cTn id="3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a:xfrm>
            <a:off x="609441" y="1843516"/>
            <a:ext cx="5180251" cy="369332"/>
          </a:xfrm>
        </p:spPr>
        <p:txBody>
          <a:bodyPr/>
          <a:lstStyle/>
          <a:p>
            <a:r>
              <a:rPr lang="en-US" b="1" dirty="0"/>
              <a:t>In Your Personal Life</a:t>
            </a:r>
          </a:p>
        </p:txBody>
      </p:sp>
      <p:sp>
        <p:nvSpPr>
          <p:cNvPr id="2" name="Content Placeholder 1"/>
          <p:cNvSpPr>
            <a:spLocks noGrp="1"/>
          </p:cNvSpPr>
          <p:nvPr>
            <p:ph sz="half" idx="2"/>
          </p:nvPr>
        </p:nvSpPr>
        <p:spPr>
          <a:xfrm>
            <a:off x="609440" y="2286299"/>
            <a:ext cx="5178002" cy="3384660"/>
          </a:xfrm>
        </p:spPr>
        <p:txBody>
          <a:bodyPr>
            <a:normAutofit lnSpcReduction="10000"/>
          </a:bodyPr>
          <a:lstStyle/>
          <a:p>
            <a:pPr marL="280988" indent="-280988"/>
            <a:r>
              <a:rPr lang="en-US" dirty="0"/>
              <a:t>Money stolen from your bank account</a:t>
            </a:r>
          </a:p>
          <a:p>
            <a:pPr marL="280988" indent="-280988"/>
            <a:r>
              <a:rPr lang="en-US" dirty="0"/>
              <a:t>Fraudulent charges on credit cards</a:t>
            </a:r>
          </a:p>
          <a:p>
            <a:pPr marL="280988" indent="-280988"/>
            <a:r>
              <a:rPr lang="en-US" dirty="0"/>
              <a:t>Tax returns filed in your name</a:t>
            </a:r>
          </a:p>
          <a:p>
            <a:pPr marL="280988" indent="-280988"/>
            <a:r>
              <a:rPr lang="en-US" dirty="0"/>
              <a:t>Loans and mortgages opened in your name</a:t>
            </a:r>
          </a:p>
          <a:p>
            <a:pPr marL="280988" indent="-280988"/>
            <a:r>
              <a:rPr lang="en-US" dirty="0"/>
              <a:t>Lost access to photos, videos, files, etc.</a:t>
            </a:r>
          </a:p>
          <a:p>
            <a:pPr marL="280988" indent="-280988"/>
            <a:r>
              <a:rPr lang="en-US" dirty="0"/>
              <a:t>Fake social media posts made in your accounts</a:t>
            </a:r>
          </a:p>
        </p:txBody>
      </p:sp>
      <p:sp>
        <p:nvSpPr>
          <p:cNvPr id="5" name="Text Placeholder 4"/>
          <p:cNvSpPr>
            <a:spLocks noGrp="1"/>
          </p:cNvSpPr>
          <p:nvPr>
            <p:ph type="body" sz="quarter" idx="3"/>
          </p:nvPr>
        </p:nvSpPr>
        <p:spPr>
          <a:xfrm>
            <a:off x="6399133" y="1884791"/>
            <a:ext cx="5281824" cy="369332"/>
          </a:xfrm>
        </p:spPr>
        <p:txBody>
          <a:bodyPr/>
          <a:lstStyle/>
          <a:p>
            <a:r>
              <a:rPr lang="en-US" b="1" dirty="0"/>
              <a:t>At Work</a:t>
            </a:r>
          </a:p>
        </p:txBody>
      </p:sp>
      <p:sp>
        <p:nvSpPr>
          <p:cNvPr id="6" name="Content Placeholder 5"/>
          <p:cNvSpPr>
            <a:spLocks noGrp="1"/>
          </p:cNvSpPr>
          <p:nvPr>
            <p:ph sz="quarter" idx="4"/>
          </p:nvPr>
        </p:nvSpPr>
        <p:spPr>
          <a:xfrm>
            <a:off x="6399133" y="2362479"/>
            <a:ext cx="5281824" cy="2640035"/>
          </a:xfrm>
        </p:spPr>
        <p:txBody>
          <a:bodyPr>
            <a:normAutofit lnSpcReduction="10000"/>
          </a:bodyPr>
          <a:lstStyle/>
          <a:p>
            <a:pPr marL="280988" indent="-280988"/>
            <a:r>
              <a:rPr lang="en-US" dirty="0"/>
              <a:t>Loss of corporate funds </a:t>
            </a:r>
          </a:p>
          <a:p>
            <a:pPr marL="280988" indent="-280988"/>
            <a:r>
              <a:rPr lang="en-US" dirty="0"/>
              <a:t>Exposed personal information of customers and coworkers </a:t>
            </a:r>
          </a:p>
          <a:p>
            <a:pPr marL="280988" indent="-280988"/>
            <a:r>
              <a:rPr lang="en-US" dirty="0"/>
              <a:t>Outsiders access to confidential communications, files, and systems</a:t>
            </a:r>
          </a:p>
          <a:p>
            <a:pPr marL="280988" indent="-280988"/>
            <a:r>
              <a:rPr lang="en-US" dirty="0"/>
              <a:t>Files become locked and inaccessible</a:t>
            </a:r>
          </a:p>
          <a:p>
            <a:pPr marL="280988" indent="-280988"/>
            <a:r>
              <a:rPr lang="en-US" dirty="0"/>
              <a:t>Damaged employer’s reputation</a:t>
            </a:r>
          </a:p>
        </p:txBody>
      </p:sp>
      <p:sp>
        <p:nvSpPr>
          <p:cNvPr id="3" name="Title 2"/>
          <p:cNvSpPr>
            <a:spLocks noGrp="1"/>
          </p:cNvSpPr>
          <p:nvPr>
            <p:ph type="title"/>
          </p:nvPr>
        </p:nvSpPr>
        <p:spPr/>
        <p:txBody>
          <a:bodyPr/>
          <a:lstStyle/>
          <a:p>
            <a:r>
              <a:rPr lang="en-US" dirty="0"/>
              <a:t>What Can Happen If You Fall for a Phish?</a:t>
            </a:r>
          </a:p>
        </p:txBody>
      </p:sp>
      <p:sp>
        <p:nvSpPr>
          <p:cNvPr id="7" name="TextBox 6"/>
          <p:cNvSpPr txBox="1"/>
          <p:nvPr/>
        </p:nvSpPr>
        <p:spPr>
          <a:xfrm>
            <a:off x="533261" y="991235"/>
            <a:ext cx="11350843" cy="461545"/>
          </a:xfrm>
          <a:prstGeom prst="rect">
            <a:avLst/>
          </a:prstGeom>
          <a:noFill/>
        </p:spPr>
        <p:txBody>
          <a:bodyPr wrap="square" rtlCol="0">
            <a:spAutoFit/>
          </a:bodyPr>
          <a:lstStyle/>
          <a:p>
            <a:r>
              <a:rPr lang="en-US" sz="2399" dirty="0"/>
              <a:t>If you fall for a phishing attack, here are just </a:t>
            </a:r>
            <a:r>
              <a:rPr lang="en-US" sz="2399" b="1" dirty="0"/>
              <a:t>some</a:t>
            </a:r>
            <a:r>
              <a:rPr lang="en-US" sz="2399" dirty="0"/>
              <a:t> of the things that could happen:</a:t>
            </a:r>
          </a:p>
        </p:txBody>
      </p:sp>
      <p:sp>
        <p:nvSpPr>
          <p:cNvPr id="8" name="Footer Placeholder 4"/>
          <p:cNvSpPr>
            <a:spLocks noGrp="1"/>
          </p:cNvSpPr>
          <p:nvPr>
            <p:ph type="ftr" sz="quarter" idx="3"/>
          </p:nvPr>
        </p:nvSpPr>
        <p:spPr>
          <a:xfrm>
            <a:off x="2621481" y="6373992"/>
            <a:ext cx="4572000" cy="219456"/>
          </a:xfrm>
          <a:prstGeom prst="rect">
            <a:avLst/>
          </a:prstGeom>
        </p:spPr>
        <p:txBody>
          <a:bodyPr vert="horz" wrap="none" lIns="0" tIns="0" rIns="0" bIns="0" rtlCol="0" anchor="ctr" anchorCtr="0"/>
          <a:lstStyle>
            <a:lvl1pPr algn="l">
              <a:defRPr sz="700">
                <a:solidFill>
                  <a:schemeClr val="bg2">
                    <a:lumMod val="75000"/>
                  </a:schemeClr>
                </a:solidFill>
              </a:defRPr>
            </a:lvl1pPr>
          </a:lstStyle>
          <a:p>
            <a:r>
              <a:rPr lang="en-US" dirty="0"/>
              <a:t>© 2019 Proofpoint. All rights reserved</a:t>
            </a:r>
          </a:p>
        </p:txBody>
      </p:sp>
    </p:spTree>
    <p:extLst>
      <p:ext uri="{BB962C8B-B14F-4D97-AF65-F5344CB8AC3E}">
        <p14:creationId xmlns:p14="http://schemas.microsoft.com/office/powerpoint/2010/main" val="2266821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down)">
                                      <p:cBhvr>
                                        <p:cTn id="7" dur="500"/>
                                        <p:tgtEl>
                                          <p:spTgt spid="4">
                                            <p:txEl>
                                              <p:pRg st="0" end="0"/>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down)">
                                      <p:cBhvr>
                                        <p:cTn id="10" dur="500"/>
                                        <p:tgtEl>
                                          <p:spTgt spid="2">
                                            <p:txEl>
                                              <p:pRg st="0" end="0"/>
                                            </p:txEl>
                                          </p:spTgt>
                                        </p:tgtEl>
                                      </p:cBhvr>
                                    </p:animEffect>
                                  </p:childTnLst>
                                </p:cTn>
                              </p:par>
                              <p:par>
                                <p:cTn id="11" presetID="22" presetClass="entr" presetSubtype="4" fill="hold"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down)">
                                      <p:cBhvr>
                                        <p:cTn id="13" dur="500"/>
                                        <p:tgtEl>
                                          <p:spTgt spid="2">
                                            <p:txEl>
                                              <p:pRg st="1" end="1"/>
                                            </p:txEl>
                                          </p:spTgt>
                                        </p:tgtEl>
                                      </p:cBhvr>
                                    </p:animEffect>
                                  </p:childTnLst>
                                </p:cTn>
                              </p:par>
                              <p:par>
                                <p:cTn id="14" presetID="22" presetClass="entr" presetSubtype="4" fill="hold"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down)">
                                      <p:cBhvr>
                                        <p:cTn id="16" dur="500"/>
                                        <p:tgtEl>
                                          <p:spTgt spid="2">
                                            <p:txEl>
                                              <p:pRg st="2" end="2"/>
                                            </p:txEl>
                                          </p:spTgt>
                                        </p:tgtEl>
                                      </p:cBhvr>
                                    </p:animEffect>
                                  </p:childTnLst>
                                </p:cTn>
                              </p:par>
                              <p:par>
                                <p:cTn id="17" presetID="22" presetClass="entr" presetSubtype="4" fill="hold"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down)">
                                      <p:cBhvr>
                                        <p:cTn id="19" dur="500"/>
                                        <p:tgtEl>
                                          <p:spTgt spid="2">
                                            <p:txEl>
                                              <p:pRg st="3" end="3"/>
                                            </p:txEl>
                                          </p:spTgt>
                                        </p:tgtEl>
                                      </p:cBhvr>
                                    </p:animEffect>
                                  </p:childTnLst>
                                </p:cTn>
                              </p:par>
                              <p:par>
                                <p:cTn id="20" presetID="22" presetClass="entr" presetSubtype="4" fill="hold"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down)">
                                      <p:cBhvr>
                                        <p:cTn id="22" dur="500"/>
                                        <p:tgtEl>
                                          <p:spTgt spid="2">
                                            <p:txEl>
                                              <p:pRg st="4" end="4"/>
                                            </p:txEl>
                                          </p:spTgt>
                                        </p:tgtEl>
                                      </p:cBhvr>
                                    </p:animEffect>
                                  </p:childTnLst>
                                </p:cTn>
                              </p:par>
                              <p:par>
                                <p:cTn id="23" presetID="22" presetClass="entr" presetSubtype="4" fill="hold"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down)">
                                      <p:cBhvr>
                                        <p:cTn id="25" dur="500"/>
                                        <p:tgtEl>
                                          <p:spTgt spid="2">
                                            <p:txEl>
                                              <p:pRg st="5" end="5"/>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nodeType="clickEffect">
                                  <p:stCondLst>
                                    <p:cond delay="0"/>
                                  </p:stCondLst>
                                  <p:childTnLst>
                                    <p:set>
                                      <p:cBhvr>
                                        <p:cTn id="29" dur="1" fill="hold">
                                          <p:stCondLst>
                                            <p:cond delay="0"/>
                                          </p:stCondLst>
                                        </p:cTn>
                                        <p:tgtEl>
                                          <p:spTgt spid="5">
                                            <p:txEl>
                                              <p:pRg st="0" end="0"/>
                                            </p:txEl>
                                          </p:spTgt>
                                        </p:tgtEl>
                                        <p:attrNameLst>
                                          <p:attrName>style.visibility</p:attrName>
                                        </p:attrNameLst>
                                      </p:cBhvr>
                                      <p:to>
                                        <p:strVal val="visible"/>
                                      </p:to>
                                    </p:set>
                                    <p:animEffect transition="in" filter="wipe(down)">
                                      <p:cBhvr>
                                        <p:cTn id="30" dur="500"/>
                                        <p:tgtEl>
                                          <p:spTgt spid="5">
                                            <p:txEl>
                                              <p:pRg st="0" end="0"/>
                                            </p:txEl>
                                          </p:spTgt>
                                        </p:tgtEl>
                                      </p:cBhvr>
                                    </p:animEffect>
                                  </p:childTnLst>
                                </p:cTn>
                              </p:par>
                              <p:par>
                                <p:cTn id="31" presetID="22" presetClass="entr" presetSubtype="4" fill="hold" nodeType="withEffect">
                                  <p:stCondLst>
                                    <p:cond delay="0"/>
                                  </p:stCondLst>
                                  <p:childTnLst>
                                    <p:set>
                                      <p:cBhvr>
                                        <p:cTn id="32" dur="1" fill="hold">
                                          <p:stCondLst>
                                            <p:cond delay="0"/>
                                          </p:stCondLst>
                                        </p:cTn>
                                        <p:tgtEl>
                                          <p:spTgt spid="6">
                                            <p:txEl>
                                              <p:pRg st="0" end="0"/>
                                            </p:txEl>
                                          </p:spTgt>
                                        </p:tgtEl>
                                        <p:attrNameLst>
                                          <p:attrName>style.visibility</p:attrName>
                                        </p:attrNameLst>
                                      </p:cBhvr>
                                      <p:to>
                                        <p:strVal val="visible"/>
                                      </p:to>
                                    </p:set>
                                    <p:animEffect transition="in" filter="wipe(down)">
                                      <p:cBhvr>
                                        <p:cTn id="33" dur="500"/>
                                        <p:tgtEl>
                                          <p:spTgt spid="6">
                                            <p:txEl>
                                              <p:pRg st="0" end="0"/>
                                            </p:txEl>
                                          </p:spTgt>
                                        </p:tgtEl>
                                      </p:cBhvr>
                                    </p:animEffect>
                                  </p:childTnLst>
                                </p:cTn>
                              </p:par>
                              <p:par>
                                <p:cTn id="34" presetID="22" presetClass="entr" presetSubtype="4" fill="hold" nodeType="withEffect">
                                  <p:stCondLst>
                                    <p:cond delay="0"/>
                                  </p:stCondLst>
                                  <p:childTnLst>
                                    <p:set>
                                      <p:cBhvr>
                                        <p:cTn id="35" dur="1" fill="hold">
                                          <p:stCondLst>
                                            <p:cond delay="0"/>
                                          </p:stCondLst>
                                        </p:cTn>
                                        <p:tgtEl>
                                          <p:spTgt spid="6">
                                            <p:txEl>
                                              <p:pRg st="1" end="1"/>
                                            </p:txEl>
                                          </p:spTgt>
                                        </p:tgtEl>
                                        <p:attrNameLst>
                                          <p:attrName>style.visibility</p:attrName>
                                        </p:attrNameLst>
                                      </p:cBhvr>
                                      <p:to>
                                        <p:strVal val="visible"/>
                                      </p:to>
                                    </p:set>
                                    <p:animEffect transition="in" filter="wipe(down)">
                                      <p:cBhvr>
                                        <p:cTn id="36" dur="500"/>
                                        <p:tgtEl>
                                          <p:spTgt spid="6">
                                            <p:txEl>
                                              <p:pRg st="1" end="1"/>
                                            </p:txEl>
                                          </p:spTgt>
                                        </p:tgtEl>
                                      </p:cBhvr>
                                    </p:animEffect>
                                  </p:childTnLst>
                                </p:cTn>
                              </p:par>
                              <p:par>
                                <p:cTn id="37" presetID="22" presetClass="entr" presetSubtype="4" fill="hold" nodeType="withEffect">
                                  <p:stCondLst>
                                    <p:cond delay="0"/>
                                  </p:stCondLst>
                                  <p:childTnLst>
                                    <p:set>
                                      <p:cBhvr>
                                        <p:cTn id="38" dur="1" fill="hold">
                                          <p:stCondLst>
                                            <p:cond delay="0"/>
                                          </p:stCondLst>
                                        </p:cTn>
                                        <p:tgtEl>
                                          <p:spTgt spid="6">
                                            <p:txEl>
                                              <p:pRg st="2" end="2"/>
                                            </p:txEl>
                                          </p:spTgt>
                                        </p:tgtEl>
                                        <p:attrNameLst>
                                          <p:attrName>style.visibility</p:attrName>
                                        </p:attrNameLst>
                                      </p:cBhvr>
                                      <p:to>
                                        <p:strVal val="visible"/>
                                      </p:to>
                                    </p:set>
                                    <p:animEffect transition="in" filter="wipe(down)">
                                      <p:cBhvr>
                                        <p:cTn id="39" dur="500"/>
                                        <p:tgtEl>
                                          <p:spTgt spid="6">
                                            <p:txEl>
                                              <p:pRg st="2" end="2"/>
                                            </p:txEl>
                                          </p:spTgt>
                                        </p:tgtEl>
                                      </p:cBhvr>
                                    </p:animEffect>
                                  </p:childTnLst>
                                </p:cTn>
                              </p:par>
                              <p:par>
                                <p:cTn id="40" presetID="22" presetClass="entr" presetSubtype="4" fill="hold" nodeType="withEffect">
                                  <p:stCondLst>
                                    <p:cond delay="0"/>
                                  </p:stCondLst>
                                  <p:childTnLst>
                                    <p:set>
                                      <p:cBhvr>
                                        <p:cTn id="41" dur="1" fill="hold">
                                          <p:stCondLst>
                                            <p:cond delay="0"/>
                                          </p:stCondLst>
                                        </p:cTn>
                                        <p:tgtEl>
                                          <p:spTgt spid="6">
                                            <p:txEl>
                                              <p:pRg st="3" end="3"/>
                                            </p:txEl>
                                          </p:spTgt>
                                        </p:tgtEl>
                                        <p:attrNameLst>
                                          <p:attrName>style.visibility</p:attrName>
                                        </p:attrNameLst>
                                      </p:cBhvr>
                                      <p:to>
                                        <p:strVal val="visible"/>
                                      </p:to>
                                    </p:set>
                                    <p:animEffect transition="in" filter="wipe(down)">
                                      <p:cBhvr>
                                        <p:cTn id="42" dur="500"/>
                                        <p:tgtEl>
                                          <p:spTgt spid="6">
                                            <p:txEl>
                                              <p:pRg st="3" end="3"/>
                                            </p:txEl>
                                          </p:spTgt>
                                        </p:tgtEl>
                                      </p:cBhvr>
                                    </p:animEffect>
                                  </p:childTnLst>
                                </p:cTn>
                              </p:par>
                              <p:par>
                                <p:cTn id="43" presetID="22" presetClass="entr" presetSubtype="4" fill="hold" nodeType="withEffect">
                                  <p:stCondLst>
                                    <p:cond delay="0"/>
                                  </p:stCondLst>
                                  <p:childTnLst>
                                    <p:set>
                                      <p:cBhvr>
                                        <p:cTn id="44" dur="1" fill="hold">
                                          <p:stCondLst>
                                            <p:cond delay="0"/>
                                          </p:stCondLst>
                                        </p:cTn>
                                        <p:tgtEl>
                                          <p:spTgt spid="6">
                                            <p:txEl>
                                              <p:pRg st="4" end="4"/>
                                            </p:txEl>
                                          </p:spTgt>
                                        </p:tgtEl>
                                        <p:attrNameLst>
                                          <p:attrName>style.visibility</p:attrName>
                                        </p:attrNameLst>
                                      </p:cBhvr>
                                      <p:to>
                                        <p:strVal val="visible"/>
                                      </p:to>
                                    </p:set>
                                    <p:animEffect transition="in" filter="wipe(down)">
                                      <p:cBhvr>
                                        <p:cTn id="45"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609441" y="257175"/>
            <a:ext cx="7565295" cy="4060825"/>
          </a:xfrm>
        </p:spPr>
        <p:txBody>
          <a:bodyPr/>
          <a:lstStyle/>
          <a:p>
            <a:r>
              <a:rPr lang="en-US" sz="4400" dirty="0"/>
              <a:t>Tips for Recognizing and Avoiding Phishing Attacks</a:t>
            </a:r>
          </a:p>
        </p:txBody>
      </p:sp>
      <p:sp>
        <p:nvSpPr>
          <p:cNvPr id="7" name="Footer Placeholder 6"/>
          <p:cNvSpPr>
            <a:spLocks noGrp="1"/>
          </p:cNvSpPr>
          <p:nvPr>
            <p:ph type="ftr" sz="quarter" idx="11"/>
          </p:nvPr>
        </p:nvSpPr>
        <p:spPr/>
        <p:txBody>
          <a:bodyPr/>
          <a:lstStyle/>
          <a:p>
            <a:r>
              <a:rPr lang="en-US" dirty="0"/>
              <a:t>© 2019 Proofpoint. All rights reserved</a:t>
            </a:r>
            <a:endParaRPr lang="en-GB" dirty="0"/>
          </a:p>
        </p:txBody>
      </p:sp>
    </p:spTree>
    <p:extLst>
      <p:ext uri="{BB962C8B-B14F-4D97-AF65-F5344CB8AC3E}">
        <p14:creationId xmlns:p14="http://schemas.microsoft.com/office/powerpoint/2010/main" val="1019973894"/>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2"/>
          </p:nvPr>
        </p:nvSpPr>
        <p:spPr>
          <a:xfrm>
            <a:off x="609440" y="1572768"/>
            <a:ext cx="5411686" cy="4200978"/>
          </a:xfrm>
        </p:spPr>
        <p:txBody>
          <a:bodyPr/>
          <a:lstStyle/>
          <a:p>
            <a:r>
              <a:rPr lang="en-US" dirty="0"/>
              <a:t>Three main threats</a:t>
            </a:r>
          </a:p>
          <a:p>
            <a:pPr lvl="1"/>
            <a:r>
              <a:rPr lang="en-US" dirty="0"/>
              <a:t>Malicious links</a:t>
            </a:r>
          </a:p>
          <a:p>
            <a:pPr lvl="1"/>
            <a:r>
              <a:rPr lang="en-US" dirty="0"/>
              <a:t>Infected attachments</a:t>
            </a:r>
          </a:p>
          <a:p>
            <a:pPr lvl="1"/>
            <a:r>
              <a:rPr lang="en-US" dirty="0"/>
              <a:t>Phony requests for sensitive information</a:t>
            </a:r>
          </a:p>
          <a:p>
            <a:r>
              <a:rPr lang="en-US" dirty="0"/>
              <a:t>No limit to types of messages</a:t>
            </a:r>
          </a:p>
          <a:p>
            <a:r>
              <a:rPr lang="en-US" dirty="0"/>
              <a:t>Some attacks are personalized </a:t>
            </a:r>
            <a:r>
              <a:rPr lang="en-US" dirty="0">
                <a:latin typeface="Calibri" panose="020F0502020204030204" pitchFamily="34" charset="0"/>
              </a:rPr>
              <a:t>—</a:t>
            </a:r>
            <a:r>
              <a:rPr lang="en-US" dirty="0"/>
              <a:t> may seem to be from someone you know</a:t>
            </a:r>
          </a:p>
        </p:txBody>
      </p:sp>
      <p:sp>
        <p:nvSpPr>
          <p:cNvPr id="4" name="Content Placeholder 3"/>
          <p:cNvSpPr>
            <a:spLocks noGrp="1"/>
          </p:cNvSpPr>
          <p:nvPr>
            <p:ph sz="quarter" idx="4"/>
          </p:nvPr>
        </p:nvSpPr>
        <p:spPr>
          <a:xfrm>
            <a:off x="6165571" y="1572768"/>
            <a:ext cx="5413812" cy="3951288"/>
          </a:xfrm>
        </p:spPr>
        <p:txBody>
          <a:bodyPr/>
          <a:lstStyle/>
          <a:p>
            <a:r>
              <a:rPr lang="en-US" dirty="0"/>
              <a:t>Disguised phishing messages:</a:t>
            </a:r>
          </a:p>
          <a:p>
            <a:pPr lvl="1"/>
            <a:r>
              <a:rPr lang="en-US" dirty="0"/>
              <a:t>Requests from the IRS or other tax bodies</a:t>
            </a:r>
          </a:p>
          <a:p>
            <a:pPr lvl="1"/>
            <a:r>
              <a:rPr lang="en-US" dirty="0"/>
              <a:t>Software update notifications from trusted providers</a:t>
            </a:r>
          </a:p>
          <a:p>
            <a:pPr lvl="1"/>
            <a:r>
              <a:rPr lang="en-US" dirty="0"/>
              <a:t>Alerts from known banks, retailers, social media outlets, etc.</a:t>
            </a:r>
          </a:p>
          <a:p>
            <a:pPr lvl="1"/>
            <a:r>
              <a:rPr lang="en-US" dirty="0"/>
              <a:t>Notifications from internal departments like IT, HR, etc.</a:t>
            </a:r>
          </a:p>
        </p:txBody>
      </p:sp>
      <p:sp>
        <p:nvSpPr>
          <p:cNvPr id="3" name="Title 2"/>
          <p:cNvSpPr>
            <a:spLocks noGrp="1"/>
          </p:cNvSpPr>
          <p:nvPr>
            <p:ph type="title"/>
          </p:nvPr>
        </p:nvSpPr>
        <p:spPr/>
        <p:txBody>
          <a:bodyPr/>
          <a:lstStyle/>
          <a:p>
            <a:r>
              <a:rPr lang="en-US" dirty="0"/>
              <a:t>Attackers Use Many Tricks to Fool You</a:t>
            </a:r>
          </a:p>
        </p:txBody>
      </p:sp>
      <p:sp>
        <p:nvSpPr>
          <p:cNvPr id="5" name="Footer Placeholder 4"/>
          <p:cNvSpPr>
            <a:spLocks noGrp="1"/>
          </p:cNvSpPr>
          <p:nvPr>
            <p:ph type="ftr" sz="quarter" idx="3"/>
          </p:nvPr>
        </p:nvSpPr>
        <p:spPr>
          <a:xfrm>
            <a:off x="2621481" y="6373992"/>
            <a:ext cx="4572000" cy="219456"/>
          </a:xfrm>
          <a:prstGeom prst="rect">
            <a:avLst/>
          </a:prstGeom>
        </p:spPr>
        <p:txBody>
          <a:bodyPr vert="horz" wrap="none" lIns="0" tIns="0" rIns="0" bIns="0" rtlCol="0" anchor="ctr" anchorCtr="0"/>
          <a:lstStyle>
            <a:lvl1pPr algn="l">
              <a:defRPr sz="700">
                <a:solidFill>
                  <a:schemeClr val="bg2">
                    <a:lumMod val="75000"/>
                  </a:schemeClr>
                </a:solidFill>
              </a:defRPr>
            </a:lvl1pPr>
          </a:lstStyle>
          <a:p>
            <a:r>
              <a:rPr lang="en-US" dirty="0"/>
              <a:t>© 2019 Proofpoint. All rights reserved</a:t>
            </a:r>
          </a:p>
        </p:txBody>
      </p:sp>
    </p:spTree>
    <p:extLst>
      <p:ext uri="{BB962C8B-B14F-4D97-AF65-F5344CB8AC3E}">
        <p14:creationId xmlns:p14="http://schemas.microsoft.com/office/powerpoint/2010/main" val="1126435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wipe(down)">
                                      <p:cBhvr>
                                        <p:cTn id="10" dur="500"/>
                                        <p:tgtEl>
                                          <p:spTgt spid="2">
                                            <p:txEl>
                                              <p:pRg st="1" end="1"/>
                                            </p:txEl>
                                          </p:spTgt>
                                        </p:tgtEl>
                                      </p:cBhvr>
                                    </p:animEffect>
                                  </p:childTnLst>
                                </p:cTn>
                              </p:par>
                              <p:par>
                                <p:cTn id="11" presetID="22" presetClass="entr" presetSubtype="4" fill="hold"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wipe(down)">
                                      <p:cBhvr>
                                        <p:cTn id="13" dur="500"/>
                                        <p:tgtEl>
                                          <p:spTgt spid="2">
                                            <p:txEl>
                                              <p:pRg st="2" end="2"/>
                                            </p:txEl>
                                          </p:spTgt>
                                        </p:tgtEl>
                                      </p:cBhvr>
                                    </p:animEffect>
                                  </p:childTnLst>
                                </p:cTn>
                              </p:par>
                              <p:par>
                                <p:cTn id="14" presetID="22" presetClass="entr" presetSubtype="4" fill="hold"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wipe(down)">
                                      <p:cBhvr>
                                        <p:cTn id="16" dur="500"/>
                                        <p:tgtEl>
                                          <p:spTgt spid="2">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animEffect transition="in" filter="wipe(down)">
                                      <p:cBhvr>
                                        <p:cTn id="21" dur="500"/>
                                        <p:tgtEl>
                                          <p:spTgt spid="2">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nodeType="clickEffect">
                                  <p:stCondLst>
                                    <p:cond delay="0"/>
                                  </p:stCondLst>
                                  <p:childTnLst>
                                    <p:set>
                                      <p:cBhvr>
                                        <p:cTn id="25" dur="1" fill="hold">
                                          <p:stCondLst>
                                            <p:cond delay="0"/>
                                          </p:stCondLst>
                                        </p:cTn>
                                        <p:tgtEl>
                                          <p:spTgt spid="2">
                                            <p:txEl>
                                              <p:pRg st="5" end="5"/>
                                            </p:txEl>
                                          </p:spTgt>
                                        </p:tgtEl>
                                        <p:attrNameLst>
                                          <p:attrName>style.visibility</p:attrName>
                                        </p:attrNameLst>
                                      </p:cBhvr>
                                      <p:to>
                                        <p:strVal val="visible"/>
                                      </p:to>
                                    </p:set>
                                    <p:animEffect transition="in" filter="wipe(down)">
                                      <p:cBhvr>
                                        <p:cTn id="26" dur="500"/>
                                        <p:tgtEl>
                                          <p:spTgt spid="2">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nodeType="clickEffect">
                                  <p:stCondLst>
                                    <p:cond delay="0"/>
                                  </p:stCondLst>
                                  <p:childTnLst>
                                    <p:set>
                                      <p:cBhvr>
                                        <p:cTn id="30" dur="1" fill="hold">
                                          <p:stCondLst>
                                            <p:cond delay="0"/>
                                          </p:stCondLst>
                                        </p:cTn>
                                        <p:tgtEl>
                                          <p:spTgt spid="4">
                                            <p:txEl>
                                              <p:pRg st="0" end="0"/>
                                            </p:txEl>
                                          </p:spTgt>
                                        </p:tgtEl>
                                        <p:attrNameLst>
                                          <p:attrName>style.visibility</p:attrName>
                                        </p:attrNameLst>
                                      </p:cBhvr>
                                      <p:to>
                                        <p:strVal val="visible"/>
                                      </p:to>
                                    </p:set>
                                    <p:animEffect transition="in" filter="wipe(down)">
                                      <p:cBhvr>
                                        <p:cTn id="31" dur="500"/>
                                        <p:tgtEl>
                                          <p:spTgt spid="4">
                                            <p:txEl>
                                              <p:pRg st="0" end="0"/>
                                            </p:txEl>
                                          </p:spTgt>
                                        </p:tgtEl>
                                      </p:cBhvr>
                                    </p:animEffect>
                                  </p:childTnLst>
                                </p:cTn>
                              </p:par>
                            </p:childTnLst>
                          </p:cTn>
                        </p:par>
                        <p:par>
                          <p:cTn id="32" fill="hold">
                            <p:stCondLst>
                              <p:cond delay="500"/>
                            </p:stCondLst>
                            <p:childTnLst>
                              <p:par>
                                <p:cTn id="33" presetID="22" presetClass="entr" presetSubtype="4" fill="hold" nodeType="afterEffect">
                                  <p:stCondLst>
                                    <p:cond delay="250"/>
                                  </p:stCondLst>
                                  <p:childTnLst>
                                    <p:set>
                                      <p:cBhvr>
                                        <p:cTn id="34" dur="1" fill="hold">
                                          <p:stCondLst>
                                            <p:cond delay="0"/>
                                          </p:stCondLst>
                                        </p:cTn>
                                        <p:tgtEl>
                                          <p:spTgt spid="4">
                                            <p:txEl>
                                              <p:pRg st="1" end="1"/>
                                            </p:txEl>
                                          </p:spTgt>
                                        </p:tgtEl>
                                        <p:attrNameLst>
                                          <p:attrName>style.visibility</p:attrName>
                                        </p:attrNameLst>
                                      </p:cBhvr>
                                      <p:to>
                                        <p:strVal val="visible"/>
                                      </p:to>
                                    </p:set>
                                    <p:animEffect transition="in" filter="wipe(down)">
                                      <p:cBhvr>
                                        <p:cTn id="35" dur="500"/>
                                        <p:tgtEl>
                                          <p:spTgt spid="4">
                                            <p:txEl>
                                              <p:pRg st="1" end="1"/>
                                            </p:txEl>
                                          </p:spTgt>
                                        </p:tgtEl>
                                      </p:cBhvr>
                                    </p:animEffect>
                                  </p:childTnLst>
                                </p:cTn>
                              </p:par>
                            </p:childTnLst>
                          </p:cTn>
                        </p:par>
                        <p:par>
                          <p:cTn id="36" fill="hold">
                            <p:stCondLst>
                              <p:cond delay="1250"/>
                            </p:stCondLst>
                            <p:childTnLst>
                              <p:par>
                                <p:cTn id="37" presetID="22" presetClass="entr" presetSubtype="4" fill="hold" nodeType="afterEffect">
                                  <p:stCondLst>
                                    <p:cond delay="500"/>
                                  </p:stCondLst>
                                  <p:childTnLst>
                                    <p:set>
                                      <p:cBhvr>
                                        <p:cTn id="38" dur="1" fill="hold">
                                          <p:stCondLst>
                                            <p:cond delay="0"/>
                                          </p:stCondLst>
                                        </p:cTn>
                                        <p:tgtEl>
                                          <p:spTgt spid="4">
                                            <p:txEl>
                                              <p:pRg st="2" end="2"/>
                                            </p:txEl>
                                          </p:spTgt>
                                        </p:tgtEl>
                                        <p:attrNameLst>
                                          <p:attrName>style.visibility</p:attrName>
                                        </p:attrNameLst>
                                      </p:cBhvr>
                                      <p:to>
                                        <p:strVal val="visible"/>
                                      </p:to>
                                    </p:set>
                                    <p:animEffect transition="in" filter="wipe(down)">
                                      <p:cBhvr>
                                        <p:cTn id="39" dur="500"/>
                                        <p:tgtEl>
                                          <p:spTgt spid="4">
                                            <p:txEl>
                                              <p:pRg st="2" end="2"/>
                                            </p:txEl>
                                          </p:spTgt>
                                        </p:tgtEl>
                                      </p:cBhvr>
                                    </p:animEffect>
                                  </p:childTnLst>
                                </p:cTn>
                              </p:par>
                            </p:childTnLst>
                          </p:cTn>
                        </p:par>
                        <p:par>
                          <p:cTn id="40" fill="hold">
                            <p:stCondLst>
                              <p:cond delay="2250"/>
                            </p:stCondLst>
                            <p:childTnLst>
                              <p:par>
                                <p:cTn id="41" presetID="22" presetClass="entr" presetSubtype="4" fill="hold" nodeType="afterEffect">
                                  <p:stCondLst>
                                    <p:cond delay="500"/>
                                  </p:stCondLst>
                                  <p:childTnLst>
                                    <p:set>
                                      <p:cBhvr>
                                        <p:cTn id="42" dur="1" fill="hold">
                                          <p:stCondLst>
                                            <p:cond delay="0"/>
                                          </p:stCondLst>
                                        </p:cTn>
                                        <p:tgtEl>
                                          <p:spTgt spid="4">
                                            <p:txEl>
                                              <p:pRg st="3" end="3"/>
                                            </p:txEl>
                                          </p:spTgt>
                                        </p:tgtEl>
                                        <p:attrNameLst>
                                          <p:attrName>style.visibility</p:attrName>
                                        </p:attrNameLst>
                                      </p:cBhvr>
                                      <p:to>
                                        <p:strVal val="visible"/>
                                      </p:to>
                                    </p:set>
                                    <p:animEffect transition="in" filter="wipe(down)">
                                      <p:cBhvr>
                                        <p:cTn id="43" dur="500"/>
                                        <p:tgtEl>
                                          <p:spTgt spid="4">
                                            <p:txEl>
                                              <p:pRg st="3" end="3"/>
                                            </p:txEl>
                                          </p:spTgt>
                                        </p:tgtEl>
                                      </p:cBhvr>
                                    </p:animEffect>
                                  </p:childTnLst>
                                </p:cTn>
                              </p:par>
                            </p:childTnLst>
                          </p:cTn>
                        </p:par>
                        <p:par>
                          <p:cTn id="44" fill="hold">
                            <p:stCondLst>
                              <p:cond delay="3250"/>
                            </p:stCondLst>
                            <p:childTnLst>
                              <p:par>
                                <p:cTn id="45" presetID="22" presetClass="entr" presetSubtype="4" fill="hold" nodeType="afterEffect">
                                  <p:stCondLst>
                                    <p:cond delay="500"/>
                                  </p:stCondLst>
                                  <p:childTnLst>
                                    <p:set>
                                      <p:cBhvr>
                                        <p:cTn id="46" dur="1" fill="hold">
                                          <p:stCondLst>
                                            <p:cond delay="0"/>
                                          </p:stCondLst>
                                        </p:cTn>
                                        <p:tgtEl>
                                          <p:spTgt spid="4">
                                            <p:txEl>
                                              <p:pRg st="4" end="4"/>
                                            </p:txEl>
                                          </p:spTgt>
                                        </p:tgtEl>
                                        <p:attrNameLst>
                                          <p:attrName>style.visibility</p:attrName>
                                        </p:attrNameLst>
                                      </p:cBhvr>
                                      <p:to>
                                        <p:strVal val="visible"/>
                                      </p:to>
                                    </p:set>
                                    <p:animEffect transition="in" filter="wipe(down)">
                                      <p:cBhvr>
                                        <p:cTn id="47"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You Are an Important Line of Defense</a:t>
            </a:r>
          </a:p>
        </p:txBody>
      </p:sp>
      <p:sp>
        <p:nvSpPr>
          <p:cNvPr id="3" name="Content Placeholder 2"/>
          <p:cNvSpPr>
            <a:spLocks noGrp="1"/>
          </p:cNvSpPr>
          <p:nvPr>
            <p:ph idx="1"/>
          </p:nvPr>
        </p:nvSpPr>
        <p:spPr/>
        <p:txBody>
          <a:bodyPr/>
          <a:lstStyle/>
          <a:p>
            <a:r>
              <a:rPr lang="en-US" dirty="0"/>
              <a:t>Technical tools – like spam filters, anti-virus software, and firewalls – can’t stop all attacks from reaching your inboxes</a:t>
            </a:r>
          </a:p>
          <a:p>
            <a:pPr marL="0" indent="0">
              <a:buNone/>
            </a:pPr>
            <a:endParaRPr lang="en-US" dirty="0"/>
          </a:p>
          <a:p>
            <a:r>
              <a:rPr lang="en-US" dirty="0"/>
              <a:t>Phishing emails are only successful if you take the bait</a:t>
            </a:r>
          </a:p>
          <a:p>
            <a:pPr marL="0" indent="0">
              <a:buNone/>
            </a:pPr>
            <a:endParaRPr lang="en-US" dirty="0"/>
          </a:p>
          <a:p>
            <a:r>
              <a:rPr lang="en-US" dirty="0"/>
              <a:t>Knowledge is power – it is the key to improving your cybersecurity hygiene</a:t>
            </a:r>
          </a:p>
        </p:txBody>
      </p:sp>
      <p:sp>
        <p:nvSpPr>
          <p:cNvPr id="4" name="Footer Placeholder 4"/>
          <p:cNvSpPr>
            <a:spLocks noGrp="1"/>
          </p:cNvSpPr>
          <p:nvPr>
            <p:ph type="ftr" sz="quarter" idx="3"/>
          </p:nvPr>
        </p:nvSpPr>
        <p:spPr>
          <a:xfrm>
            <a:off x="2621481" y="6373992"/>
            <a:ext cx="4572000" cy="219456"/>
          </a:xfrm>
          <a:prstGeom prst="rect">
            <a:avLst/>
          </a:prstGeom>
        </p:spPr>
        <p:txBody>
          <a:bodyPr vert="horz" wrap="none" lIns="0" tIns="0" rIns="0" bIns="0" rtlCol="0" anchor="ctr" anchorCtr="0"/>
          <a:lstStyle>
            <a:lvl1pPr algn="l">
              <a:defRPr sz="700">
                <a:solidFill>
                  <a:schemeClr val="bg2">
                    <a:lumMod val="75000"/>
                  </a:schemeClr>
                </a:solidFill>
              </a:defRPr>
            </a:lvl1pPr>
          </a:lstStyle>
          <a:p>
            <a:r>
              <a:rPr lang="en-US" dirty="0"/>
              <a:t>© 2019 Proofpoint. All rights reserved</a:t>
            </a:r>
          </a:p>
        </p:txBody>
      </p:sp>
    </p:spTree>
    <p:extLst>
      <p:ext uri="{BB962C8B-B14F-4D97-AF65-F5344CB8AC3E}">
        <p14:creationId xmlns:p14="http://schemas.microsoft.com/office/powerpoint/2010/main" val="5597515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wipe(down)">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of a Link-Based Phish</a:t>
            </a:r>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t="2508" r="19362" b="3286"/>
          <a:stretch/>
        </p:blipFill>
        <p:spPr>
          <a:xfrm>
            <a:off x="1828324" y="1219776"/>
            <a:ext cx="7520820" cy="5043373"/>
          </a:xfrm>
          <a:prstGeom prst="rect">
            <a:avLst/>
          </a:prstGeom>
        </p:spPr>
      </p:pic>
      <p:sp>
        <p:nvSpPr>
          <p:cNvPr id="5" name="Rectangle 4"/>
          <p:cNvSpPr/>
          <p:nvPr/>
        </p:nvSpPr>
        <p:spPr>
          <a:xfrm>
            <a:off x="2133044" y="1219775"/>
            <a:ext cx="1447423" cy="30472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p>
        </p:txBody>
      </p:sp>
      <p:sp>
        <p:nvSpPr>
          <p:cNvPr id="6" name="Rectangle 5"/>
          <p:cNvSpPr/>
          <p:nvPr/>
        </p:nvSpPr>
        <p:spPr>
          <a:xfrm>
            <a:off x="2133044" y="3886081"/>
            <a:ext cx="2133044" cy="30472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p>
        </p:txBody>
      </p:sp>
      <p:sp>
        <p:nvSpPr>
          <p:cNvPr id="7" name="Rectangle 6"/>
          <p:cNvSpPr/>
          <p:nvPr/>
        </p:nvSpPr>
        <p:spPr>
          <a:xfrm>
            <a:off x="4570809" y="1219775"/>
            <a:ext cx="1447423" cy="30472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p>
        </p:txBody>
      </p:sp>
      <p:sp>
        <p:nvSpPr>
          <p:cNvPr id="8" name="Footer Placeholder 4"/>
          <p:cNvSpPr>
            <a:spLocks noGrp="1"/>
          </p:cNvSpPr>
          <p:nvPr>
            <p:ph type="ftr" sz="quarter" idx="3"/>
          </p:nvPr>
        </p:nvSpPr>
        <p:spPr>
          <a:xfrm>
            <a:off x="2621481" y="6373992"/>
            <a:ext cx="4572000" cy="219456"/>
          </a:xfrm>
          <a:prstGeom prst="rect">
            <a:avLst/>
          </a:prstGeom>
        </p:spPr>
        <p:txBody>
          <a:bodyPr vert="horz" wrap="none" lIns="0" tIns="0" rIns="0" bIns="0" rtlCol="0" anchor="ctr" anchorCtr="0"/>
          <a:lstStyle>
            <a:lvl1pPr algn="l">
              <a:defRPr sz="700">
                <a:solidFill>
                  <a:schemeClr val="bg2">
                    <a:lumMod val="75000"/>
                  </a:schemeClr>
                </a:solidFill>
              </a:defRPr>
            </a:lvl1pPr>
          </a:lstStyle>
          <a:p>
            <a:r>
              <a:rPr lang="en-US" dirty="0"/>
              <a:t>© 2019 Proofpoint. All rights reserved</a:t>
            </a:r>
          </a:p>
        </p:txBody>
      </p:sp>
    </p:spTree>
    <p:extLst>
      <p:ext uri="{BB962C8B-B14F-4D97-AF65-F5344CB8AC3E}">
        <p14:creationId xmlns:p14="http://schemas.microsoft.com/office/powerpoint/2010/main" val="4080554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of an Attachment-Based Phish</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3603" y="805052"/>
            <a:ext cx="8920959" cy="4881861"/>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15723" y="5479387"/>
            <a:ext cx="659352" cy="704105"/>
          </a:xfrm>
          <a:prstGeom prst="rect">
            <a:avLst/>
          </a:prstGeom>
        </p:spPr>
      </p:pic>
      <p:sp>
        <p:nvSpPr>
          <p:cNvPr id="5" name="Rectangle 4"/>
          <p:cNvSpPr/>
          <p:nvPr/>
        </p:nvSpPr>
        <p:spPr>
          <a:xfrm>
            <a:off x="1371242" y="5479387"/>
            <a:ext cx="990342" cy="81696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p>
        </p:txBody>
      </p:sp>
      <p:sp>
        <p:nvSpPr>
          <p:cNvPr id="6" name="Footer Placeholder 4"/>
          <p:cNvSpPr>
            <a:spLocks noGrp="1"/>
          </p:cNvSpPr>
          <p:nvPr>
            <p:ph type="ftr" sz="quarter" idx="3"/>
          </p:nvPr>
        </p:nvSpPr>
        <p:spPr>
          <a:xfrm>
            <a:off x="2621481" y="6373992"/>
            <a:ext cx="4572000" cy="219456"/>
          </a:xfrm>
          <a:prstGeom prst="rect">
            <a:avLst/>
          </a:prstGeom>
        </p:spPr>
        <p:txBody>
          <a:bodyPr vert="horz" wrap="none" lIns="0" tIns="0" rIns="0" bIns="0" rtlCol="0" anchor="ctr" anchorCtr="0"/>
          <a:lstStyle>
            <a:lvl1pPr algn="l">
              <a:defRPr sz="700">
                <a:solidFill>
                  <a:schemeClr val="bg2">
                    <a:lumMod val="75000"/>
                  </a:schemeClr>
                </a:solidFill>
              </a:defRPr>
            </a:lvl1pPr>
          </a:lstStyle>
          <a:p>
            <a:r>
              <a:rPr lang="en-US" dirty="0"/>
              <a:t>© 2019 Proofpoint. All rights reserved</a:t>
            </a:r>
          </a:p>
        </p:txBody>
      </p:sp>
    </p:spTree>
    <p:extLst>
      <p:ext uri="{BB962C8B-B14F-4D97-AF65-F5344CB8AC3E}">
        <p14:creationId xmlns:p14="http://schemas.microsoft.com/office/powerpoint/2010/main" val="7140234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of a Request for Sensitive Data</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67181" y="893700"/>
            <a:ext cx="6346595" cy="5541969"/>
          </a:xfrm>
          <a:prstGeom prst="rect">
            <a:avLst/>
          </a:prstGeom>
        </p:spPr>
      </p:pic>
      <p:sp>
        <p:nvSpPr>
          <p:cNvPr id="4" name="Rectangle 3"/>
          <p:cNvSpPr/>
          <p:nvPr/>
        </p:nvSpPr>
        <p:spPr>
          <a:xfrm>
            <a:off x="2667181" y="1676857"/>
            <a:ext cx="4569934" cy="68562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p>
        </p:txBody>
      </p:sp>
      <p:sp>
        <p:nvSpPr>
          <p:cNvPr id="5" name="Footer Placeholder 4"/>
          <p:cNvSpPr>
            <a:spLocks noGrp="1"/>
          </p:cNvSpPr>
          <p:nvPr>
            <p:ph type="ftr" sz="quarter" idx="3"/>
          </p:nvPr>
        </p:nvSpPr>
        <p:spPr>
          <a:xfrm>
            <a:off x="2621481" y="6373992"/>
            <a:ext cx="4572000" cy="219456"/>
          </a:xfrm>
          <a:prstGeom prst="rect">
            <a:avLst/>
          </a:prstGeom>
        </p:spPr>
        <p:txBody>
          <a:bodyPr vert="horz" wrap="none" lIns="0" tIns="0" rIns="0" bIns="0" rtlCol="0" anchor="ctr" anchorCtr="0"/>
          <a:lstStyle>
            <a:lvl1pPr algn="l">
              <a:defRPr sz="700">
                <a:solidFill>
                  <a:schemeClr val="bg2">
                    <a:lumMod val="75000"/>
                  </a:schemeClr>
                </a:solidFill>
              </a:defRPr>
            </a:lvl1pPr>
          </a:lstStyle>
          <a:p>
            <a:r>
              <a:rPr lang="en-US" dirty="0"/>
              <a:t>© 2019 Proofpoint. All rights reserved</a:t>
            </a:r>
          </a:p>
        </p:txBody>
      </p:sp>
    </p:spTree>
    <p:extLst>
      <p:ext uri="{BB962C8B-B14F-4D97-AF65-F5344CB8AC3E}">
        <p14:creationId xmlns:p14="http://schemas.microsoft.com/office/powerpoint/2010/main" val="4203484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p:txBody>
          <a:bodyPr/>
          <a:lstStyle/>
          <a:p>
            <a:r>
              <a:rPr lang="en-US" dirty="0"/>
              <a:t>Thoroughly read emails. Watch for:</a:t>
            </a:r>
          </a:p>
        </p:txBody>
      </p:sp>
      <p:sp>
        <p:nvSpPr>
          <p:cNvPr id="2" name="Content Placeholder 1"/>
          <p:cNvSpPr>
            <a:spLocks noGrp="1"/>
          </p:cNvSpPr>
          <p:nvPr>
            <p:ph sz="half" idx="2"/>
          </p:nvPr>
        </p:nvSpPr>
        <p:spPr/>
        <p:txBody>
          <a:bodyPr/>
          <a:lstStyle/>
          <a:p>
            <a:r>
              <a:rPr lang="en-US" dirty="0"/>
              <a:t>Misspellings and poor grammar</a:t>
            </a:r>
          </a:p>
          <a:p>
            <a:r>
              <a:rPr lang="en-US" dirty="0"/>
              <a:t>Messages that don’t seem quite right</a:t>
            </a:r>
          </a:p>
          <a:p>
            <a:r>
              <a:rPr lang="en-US" dirty="0"/>
              <a:t>Unsolicited emails </a:t>
            </a:r>
          </a:p>
        </p:txBody>
      </p:sp>
      <p:sp>
        <p:nvSpPr>
          <p:cNvPr id="5" name="Text Placeholder 4"/>
          <p:cNvSpPr>
            <a:spLocks noGrp="1"/>
          </p:cNvSpPr>
          <p:nvPr>
            <p:ph type="body" sz="quarter" idx="3"/>
          </p:nvPr>
        </p:nvSpPr>
        <p:spPr/>
        <p:txBody>
          <a:bodyPr/>
          <a:lstStyle/>
          <a:p>
            <a:r>
              <a:rPr lang="en-US" dirty="0"/>
              <a:t>Don’t just react. Ask yourself:</a:t>
            </a:r>
          </a:p>
        </p:txBody>
      </p:sp>
      <p:sp>
        <p:nvSpPr>
          <p:cNvPr id="6" name="Content Placeholder 5"/>
          <p:cNvSpPr>
            <a:spLocks noGrp="1"/>
          </p:cNvSpPr>
          <p:nvPr>
            <p:ph sz="quarter" idx="4"/>
          </p:nvPr>
        </p:nvSpPr>
        <p:spPr/>
        <p:txBody>
          <a:bodyPr/>
          <a:lstStyle/>
          <a:p>
            <a:r>
              <a:rPr lang="en-US" i="1" dirty="0"/>
              <a:t>Was I expecting this message? </a:t>
            </a:r>
          </a:p>
          <a:p>
            <a:r>
              <a:rPr lang="en-US" i="1" dirty="0"/>
              <a:t>Does this email make sense?</a:t>
            </a:r>
          </a:p>
          <a:p>
            <a:r>
              <a:rPr lang="en-US" i="1" dirty="0"/>
              <a:t>Am I being pushed to act quickly?</a:t>
            </a:r>
          </a:p>
          <a:p>
            <a:r>
              <a:rPr lang="en-US" i="1" dirty="0"/>
              <a:t>Does this seem too good to be true? </a:t>
            </a:r>
          </a:p>
          <a:p>
            <a:r>
              <a:rPr lang="en-US" i="1" dirty="0"/>
              <a:t>What if this is a phishing email?</a:t>
            </a:r>
          </a:p>
        </p:txBody>
      </p:sp>
      <p:sp>
        <p:nvSpPr>
          <p:cNvPr id="3" name="Title 2"/>
          <p:cNvSpPr>
            <a:spLocks noGrp="1"/>
          </p:cNvSpPr>
          <p:nvPr>
            <p:ph type="title"/>
          </p:nvPr>
        </p:nvSpPr>
        <p:spPr/>
        <p:txBody>
          <a:bodyPr/>
          <a:lstStyle/>
          <a:p>
            <a:r>
              <a:rPr lang="en-US" dirty="0"/>
              <a:t>Tip #1: Read and Think Before You Click</a:t>
            </a:r>
          </a:p>
        </p:txBody>
      </p:sp>
      <p:sp>
        <p:nvSpPr>
          <p:cNvPr id="7" name="Footer Placeholder 4"/>
          <p:cNvSpPr>
            <a:spLocks noGrp="1"/>
          </p:cNvSpPr>
          <p:nvPr>
            <p:ph type="ftr" sz="quarter" idx="3"/>
          </p:nvPr>
        </p:nvSpPr>
        <p:spPr>
          <a:xfrm>
            <a:off x="2621481" y="6373992"/>
            <a:ext cx="4572000" cy="219456"/>
          </a:xfrm>
          <a:prstGeom prst="rect">
            <a:avLst/>
          </a:prstGeom>
        </p:spPr>
        <p:txBody>
          <a:bodyPr vert="horz" wrap="none" lIns="0" tIns="0" rIns="0" bIns="0" rtlCol="0" anchor="ctr" anchorCtr="0"/>
          <a:lstStyle>
            <a:lvl1pPr algn="l">
              <a:defRPr sz="700">
                <a:solidFill>
                  <a:schemeClr val="bg2">
                    <a:lumMod val="75000"/>
                  </a:schemeClr>
                </a:solidFill>
              </a:defRPr>
            </a:lvl1pPr>
          </a:lstStyle>
          <a:p>
            <a:r>
              <a:rPr lang="en-US" dirty="0"/>
              <a:t>© 2019 Proofpoint. All rights reserved</a:t>
            </a:r>
          </a:p>
        </p:txBody>
      </p:sp>
    </p:spTree>
    <p:extLst>
      <p:ext uri="{BB962C8B-B14F-4D97-AF65-F5344CB8AC3E}">
        <p14:creationId xmlns:p14="http://schemas.microsoft.com/office/powerpoint/2010/main" val="1538838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down)">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wipe(down)">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wipe(down)">
                                      <p:cBhvr>
                                        <p:cTn id="17" dur="500"/>
                                        <p:tgtEl>
                                          <p:spTgt spid="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wipe(down)">
                                      <p:cBhvr>
                                        <p:cTn id="22" dur="500"/>
                                        <p:tgtEl>
                                          <p:spTgt spid="2">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5">
                                            <p:txEl>
                                              <p:pRg st="0" end="0"/>
                                            </p:txEl>
                                          </p:spTgt>
                                        </p:tgtEl>
                                        <p:attrNameLst>
                                          <p:attrName>style.visibility</p:attrName>
                                        </p:attrNameLst>
                                      </p:cBhvr>
                                      <p:to>
                                        <p:strVal val="visible"/>
                                      </p:to>
                                    </p:set>
                                    <p:animEffect transition="in" filter="wipe(down)">
                                      <p:cBhvr>
                                        <p:cTn id="27" dur="500"/>
                                        <p:tgtEl>
                                          <p:spTgt spid="5">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Effect transition="in" filter="wipe(down)">
                                      <p:cBhvr>
                                        <p:cTn id="32" dur="500"/>
                                        <p:tgtEl>
                                          <p:spTgt spid="6">
                                            <p:txEl>
                                              <p:pRg st="0" end="0"/>
                                            </p:txEl>
                                          </p:spTgt>
                                        </p:tgtEl>
                                      </p:cBhvr>
                                    </p:animEffect>
                                  </p:childTnLst>
                                </p:cTn>
                              </p:par>
                              <p:par>
                                <p:cTn id="33" presetID="22" presetClass="entr" presetSubtype="4" fill="hold" nodeType="withEffect">
                                  <p:stCondLst>
                                    <p:cond delay="0"/>
                                  </p:stCondLst>
                                  <p:childTnLst>
                                    <p:set>
                                      <p:cBhvr>
                                        <p:cTn id="34" dur="1" fill="hold">
                                          <p:stCondLst>
                                            <p:cond delay="0"/>
                                          </p:stCondLst>
                                        </p:cTn>
                                        <p:tgtEl>
                                          <p:spTgt spid="6">
                                            <p:txEl>
                                              <p:pRg st="1" end="1"/>
                                            </p:txEl>
                                          </p:spTgt>
                                        </p:tgtEl>
                                        <p:attrNameLst>
                                          <p:attrName>style.visibility</p:attrName>
                                        </p:attrNameLst>
                                      </p:cBhvr>
                                      <p:to>
                                        <p:strVal val="visible"/>
                                      </p:to>
                                    </p:set>
                                    <p:animEffect transition="in" filter="wipe(down)">
                                      <p:cBhvr>
                                        <p:cTn id="35" dur="500"/>
                                        <p:tgtEl>
                                          <p:spTgt spid="6">
                                            <p:txEl>
                                              <p:pRg st="1" end="1"/>
                                            </p:txEl>
                                          </p:spTgt>
                                        </p:tgtEl>
                                      </p:cBhvr>
                                    </p:animEffect>
                                  </p:childTnLst>
                                </p:cTn>
                              </p:par>
                              <p:par>
                                <p:cTn id="36" presetID="22" presetClass="entr" presetSubtype="4" fill="hold" nodeType="withEffect">
                                  <p:stCondLst>
                                    <p:cond delay="0"/>
                                  </p:stCondLst>
                                  <p:childTnLst>
                                    <p:set>
                                      <p:cBhvr>
                                        <p:cTn id="37" dur="1" fill="hold">
                                          <p:stCondLst>
                                            <p:cond delay="0"/>
                                          </p:stCondLst>
                                        </p:cTn>
                                        <p:tgtEl>
                                          <p:spTgt spid="6">
                                            <p:txEl>
                                              <p:pRg st="2" end="2"/>
                                            </p:txEl>
                                          </p:spTgt>
                                        </p:tgtEl>
                                        <p:attrNameLst>
                                          <p:attrName>style.visibility</p:attrName>
                                        </p:attrNameLst>
                                      </p:cBhvr>
                                      <p:to>
                                        <p:strVal val="visible"/>
                                      </p:to>
                                    </p:set>
                                    <p:animEffect transition="in" filter="wipe(down)">
                                      <p:cBhvr>
                                        <p:cTn id="38" dur="500"/>
                                        <p:tgtEl>
                                          <p:spTgt spid="6">
                                            <p:txEl>
                                              <p:pRg st="2" end="2"/>
                                            </p:txEl>
                                          </p:spTgt>
                                        </p:tgtEl>
                                      </p:cBhvr>
                                    </p:animEffect>
                                  </p:childTnLst>
                                </p:cTn>
                              </p:par>
                              <p:par>
                                <p:cTn id="39" presetID="22" presetClass="entr" presetSubtype="4" fill="hold" nodeType="withEffect">
                                  <p:stCondLst>
                                    <p:cond delay="0"/>
                                  </p:stCondLst>
                                  <p:childTnLst>
                                    <p:set>
                                      <p:cBhvr>
                                        <p:cTn id="40" dur="1" fill="hold">
                                          <p:stCondLst>
                                            <p:cond delay="0"/>
                                          </p:stCondLst>
                                        </p:cTn>
                                        <p:tgtEl>
                                          <p:spTgt spid="6">
                                            <p:txEl>
                                              <p:pRg st="3" end="3"/>
                                            </p:txEl>
                                          </p:spTgt>
                                        </p:tgtEl>
                                        <p:attrNameLst>
                                          <p:attrName>style.visibility</p:attrName>
                                        </p:attrNameLst>
                                      </p:cBhvr>
                                      <p:to>
                                        <p:strVal val="visible"/>
                                      </p:to>
                                    </p:set>
                                    <p:animEffect transition="in" filter="wipe(down)">
                                      <p:cBhvr>
                                        <p:cTn id="41" dur="500"/>
                                        <p:tgtEl>
                                          <p:spTgt spid="6">
                                            <p:txEl>
                                              <p:pRg st="3" end="3"/>
                                            </p:txEl>
                                          </p:spTgt>
                                        </p:tgtEl>
                                      </p:cBhvr>
                                    </p:animEffect>
                                  </p:childTnLst>
                                </p:cTn>
                              </p:par>
                              <p:par>
                                <p:cTn id="42" presetID="22" presetClass="entr" presetSubtype="4" fill="hold" nodeType="withEffect">
                                  <p:stCondLst>
                                    <p:cond delay="0"/>
                                  </p:stCondLst>
                                  <p:childTnLst>
                                    <p:set>
                                      <p:cBhvr>
                                        <p:cTn id="43" dur="1" fill="hold">
                                          <p:stCondLst>
                                            <p:cond delay="0"/>
                                          </p:stCondLst>
                                        </p:cTn>
                                        <p:tgtEl>
                                          <p:spTgt spid="6">
                                            <p:txEl>
                                              <p:pRg st="4" end="4"/>
                                            </p:txEl>
                                          </p:spTgt>
                                        </p:tgtEl>
                                        <p:attrNameLst>
                                          <p:attrName>style.visibility</p:attrName>
                                        </p:attrNameLst>
                                      </p:cBhvr>
                                      <p:to>
                                        <p:strVal val="visible"/>
                                      </p:to>
                                    </p:set>
                                    <p:animEffect transition="in" filter="wipe(down)">
                                      <p:cBhvr>
                                        <p:cTn id="44"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What We’ll Discuss</a:t>
            </a:r>
          </a:p>
        </p:txBody>
      </p:sp>
      <p:sp>
        <p:nvSpPr>
          <p:cNvPr id="6" name="Content Placeholder 5"/>
          <p:cNvSpPr>
            <a:spLocks noGrp="1"/>
          </p:cNvSpPr>
          <p:nvPr>
            <p:ph idx="1"/>
          </p:nvPr>
        </p:nvSpPr>
        <p:spPr/>
        <p:txBody>
          <a:bodyPr/>
          <a:lstStyle/>
          <a:p>
            <a:r>
              <a:rPr lang="en-US" dirty="0"/>
              <a:t>What phishing is</a:t>
            </a:r>
          </a:p>
          <a:p>
            <a:pPr lvl="1"/>
            <a:r>
              <a:rPr lang="en-US" dirty="0"/>
              <a:t>Three primary phishing threats</a:t>
            </a:r>
          </a:p>
          <a:p>
            <a:pPr lvl="1"/>
            <a:r>
              <a:rPr lang="en-US" dirty="0"/>
              <a:t>Common hooks and social engineering techniques</a:t>
            </a:r>
          </a:p>
          <a:p>
            <a:pPr lvl="1"/>
            <a:r>
              <a:rPr lang="en-US" dirty="0"/>
              <a:t>Social engineering beyond the phish</a:t>
            </a:r>
          </a:p>
          <a:p>
            <a:r>
              <a:rPr lang="en-US" dirty="0"/>
              <a:t>What phishing can do</a:t>
            </a:r>
          </a:p>
          <a:p>
            <a:pPr lvl="1"/>
            <a:r>
              <a:rPr lang="en-US" dirty="0"/>
              <a:t>Why cybercriminals choose phishing</a:t>
            </a:r>
          </a:p>
          <a:p>
            <a:pPr lvl="1"/>
            <a:r>
              <a:rPr lang="en-US" dirty="0"/>
              <a:t>Scope of phishing problem</a:t>
            </a:r>
          </a:p>
          <a:p>
            <a:pPr lvl="1"/>
            <a:r>
              <a:rPr lang="en-US" dirty="0"/>
              <a:t>Consequences of falling for phishing attacks </a:t>
            </a:r>
          </a:p>
          <a:p>
            <a:r>
              <a:rPr lang="en-US" dirty="0"/>
              <a:t>How to identify and avoid phishing attacks</a:t>
            </a:r>
          </a:p>
        </p:txBody>
      </p:sp>
      <p:sp>
        <p:nvSpPr>
          <p:cNvPr id="4" name="Footer Placeholder 4"/>
          <p:cNvSpPr>
            <a:spLocks noGrp="1"/>
          </p:cNvSpPr>
          <p:nvPr>
            <p:ph type="ftr" sz="quarter" idx="3"/>
          </p:nvPr>
        </p:nvSpPr>
        <p:spPr>
          <a:xfrm>
            <a:off x="2621481" y="6373992"/>
            <a:ext cx="4572000" cy="219456"/>
          </a:xfrm>
          <a:prstGeom prst="rect">
            <a:avLst/>
          </a:prstGeom>
        </p:spPr>
        <p:txBody>
          <a:bodyPr vert="horz" wrap="none" lIns="0" tIns="0" rIns="0" bIns="0" rtlCol="0" anchor="ctr" anchorCtr="0"/>
          <a:lstStyle>
            <a:lvl1pPr algn="l">
              <a:defRPr sz="700">
                <a:solidFill>
                  <a:schemeClr val="bg2">
                    <a:lumMod val="75000"/>
                  </a:schemeClr>
                </a:solidFill>
              </a:defRPr>
            </a:lvl1pPr>
          </a:lstStyle>
          <a:p>
            <a:r>
              <a:rPr lang="en-US" dirty="0"/>
              <a:t>© 2019 Proofpoint. All rights reserved</a:t>
            </a:r>
          </a:p>
        </p:txBody>
      </p:sp>
    </p:spTree>
    <p:extLst>
      <p:ext uri="{BB962C8B-B14F-4D97-AF65-F5344CB8AC3E}">
        <p14:creationId xmlns:p14="http://schemas.microsoft.com/office/powerpoint/2010/main" val="3221588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down)">
                                      <p:cBhvr>
                                        <p:cTn id="7" dur="750"/>
                                        <p:tgtEl>
                                          <p:spTgt spid="6">
                                            <p:txEl>
                                              <p:pRg st="0" end="0"/>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wipe(down)">
                                      <p:cBhvr>
                                        <p:cTn id="10" dur="750"/>
                                        <p:tgtEl>
                                          <p:spTgt spid="6">
                                            <p:txEl>
                                              <p:pRg st="1" end="1"/>
                                            </p:txEl>
                                          </p:spTgt>
                                        </p:tgtEl>
                                      </p:cBhvr>
                                    </p:animEffect>
                                  </p:childTnLst>
                                </p:cTn>
                              </p:par>
                              <p:par>
                                <p:cTn id="11" presetID="22" presetClass="entr" presetSubtype="4" fill="hold"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Effect transition="in" filter="wipe(down)">
                                      <p:cBhvr>
                                        <p:cTn id="13" dur="750"/>
                                        <p:tgtEl>
                                          <p:spTgt spid="6">
                                            <p:txEl>
                                              <p:pRg st="2" end="2"/>
                                            </p:txEl>
                                          </p:spTgt>
                                        </p:tgtEl>
                                      </p:cBhvr>
                                    </p:animEffect>
                                  </p:childTnLst>
                                </p:cTn>
                              </p:par>
                              <p:par>
                                <p:cTn id="14" presetID="22" presetClass="entr" presetSubtype="4" fill="hold" nodeType="withEffect">
                                  <p:stCondLst>
                                    <p:cond delay="0"/>
                                  </p:stCondLst>
                                  <p:childTnLst>
                                    <p:set>
                                      <p:cBhvr>
                                        <p:cTn id="15" dur="1" fill="hold">
                                          <p:stCondLst>
                                            <p:cond delay="0"/>
                                          </p:stCondLst>
                                        </p:cTn>
                                        <p:tgtEl>
                                          <p:spTgt spid="6">
                                            <p:txEl>
                                              <p:pRg st="3" end="3"/>
                                            </p:txEl>
                                          </p:spTgt>
                                        </p:tgtEl>
                                        <p:attrNameLst>
                                          <p:attrName>style.visibility</p:attrName>
                                        </p:attrNameLst>
                                      </p:cBhvr>
                                      <p:to>
                                        <p:strVal val="visible"/>
                                      </p:to>
                                    </p:set>
                                    <p:animEffect transition="in" filter="wipe(down)">
                                      <p:cBhvr>
                                        <p:cTn id="16" dur="750"/>
                                        <p:tgtEl>
                                          <p:spTgt spid="6">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6">
                                            <p:txEl>
                                              <p:pRg st="4" end="4"/>
                                            </p:txEl>
                                          </p:spTgt>
                                        </p:tgtEl>
                                        <p:attrNameLst>
                                          <p:attrName>style.visibility</p:attrName>
                                        </p:attrNameLst>
                                      </p:cBhvr>
                                      <p:to>
                                        <p:strVal val="visible"/>
                                      </p:to>
                                    </p:set>
                                    <p:animEffect transition="in" filter="wipe(down)">
                                      <p:cBhvr>
                                        <p:cTn id="21" dur="750"/>
                                        <p:tgtEl>
                                          <p:spTgt spid="6">
                                            <p:txEl>
                                              <p:pRg st="4" end="4"/>
                                            </p:txEl>
                                          </p:spTgt>
                                        </p:tgtEl>
                                      </p:cBhvr>
                                    </p:animEffect>
                                  </p:childTnLst>
                                </p:cTn>
                              </p:par>
                              <p:par>
                                <p:cTn id="22" presetID="22" presetClass="entr" presetSubtype="4" fill="hold" nodeType="withEffect">
                                  <p:stCondLst>
                                    <p:cond delay="0"/>
                                  </p:stCondLst>
                                  <p:childTnLst>
                                    <p:set>
                                      <p:cBhvr>
                                        <p:cTn id="23" dur="1" fill="hold">
                                          <p:stCondLst>
                                            <p:cond delay="0"/>
                                          </p:stCondLst>
                                        </p:cTn>
                                        <p:tgtEl>
                                          <p:spTgt spid="6">
                                            <p:txEl>
                                              <p:pRg st="5" end="5"/>
                                            </p:txEl>
                                          </p:spTgt>
                                        </p:tgtEl>
                                        <p:attrNameLst>
                                          <p:attrName>style.visibility</p:attrName>
                                        </p:attrNameLst>
                                      </p:cBhvr>
                                      <p:to>
                                        <p:strVal val="visible"/>
                                      </p:to>
                                    </p:set>
                                    <p:animEffect transition="in" filter="wipe(down)">
                                      <p:cBhvr>
                                        <p:cTn id="24" dur="750"/>
                                        <p:tgtEl>
                                          <p:spTgt spid="6">
                                            <p:txEl>
                                              <p:pRg st="5" end="5"/>
                                            </p:txEl>
                                          </p:spTgt>
                                        </p:tgtEl>
                                      </p:cBhvr>
                                    </p:animEffect>
                                  </p:childTnLst>
                                </p:cTn>
                              </p:par>
                              <p:par>
                                <p:cTn id="25" presetID="22" presetClass="entr" presetSubtype="4" fill="hold" nodeType="withEffect">
                                  <p:stCondLst>
                                    <p:cond delay="0"/>
                                  </p:stCondLst>
                                  <p:childTnLst>
                                    <p:set>
                                      <p:cBhvr>
                                        <p:cTn id="26" dur="1" fill="hold">
                                          <p:stCondLst>
                                            <p:cond delay="0"/>
                                          </p:stCondLst>
                                        </p:cTn>
                                        <p:tgtEl>
                                          <p:spTgt spid="6">
                                            <p:txEl>
                                              <p:pRg st="7" end="7"/>
                                            </p:txEl>
                                          </p:spTgt>
                                        </p:tgtEl>
                                        <p:attrNameLst>
                                          <p:attrName>style.visibility</p:attrName>
                                        </p:attrNameLst>
                                      </p:cBhvr>
                                      <p:to>
                                        <p:strVal val="visible"/>
                                      </p:to>
                                    </p:set>
                                    <p:animEffect transition="in" filter="wipe(down)">
                                      <p:cBhvr>
                                        <p:cTn id="27" dur="750"/>
                                        <p:tgtEl>
                                          <p:spTgt spid="6">
                                            <p:txEl>
                                              <p:pRg st="7" end="7"/>
                                            </p:txEl>
                                          </p:spTgt>
                                        </p:tgtEl>
                                      </p:cBhvr>
                                    </p:animEffect>
                                  </p:childTnLst>
                                </p:cTn>
                              </p:par>
                              <p:par>
                                <p:cTn id="28" presetID="22" presetClass="entr" presetSubtype="4" fill="hold" nodeType="withEffect">
                                  <p:stCondLst>
                                    <p:cond delay="0"/>
                                  </p:stCondLst>
                                  <p:childTnLst>
                                    <p:set>
                                      <p:cBhvr>
                                        <p:cTn id="29" dur="1" fill="hold">
                                          <p:stCondLst>
                                            <p:cond delay="0"/>
                                          </p:stCondLst>
                                        </p:cTn>
                                        <p:tgtEl>
                                          <p:spTgt spid="6">
                                            <p:txEl>
                                              <p:pRg st="6" end="6"/>
                                            </p:txEl>
                                          </p:spTgt>
                                        </p:tgtEl>
                                        <p:attrNameLst>
                                          <p:attrName>style.visibility</p:attrName>
                                        </p:attrNameLst>
                                      </p:cBhvr>
                                      <p:to>
                                        <p:strVal val="visible"/>
                                      </p:to>
                                    </p:set>
                                    <p:animEffect transition="in" filter="wipe(down)">
                                      <p:cBhvr>
                                        <p:cTn id="30" dur="750"/>
                                        <p:tgtEl>
                                          <p:spTgt spid="6">
                                            <p:txEl>
                                              <p:pRg st="6" end="6"/>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nodeType="clickEffect">
                                  <p:stCondLst>
                                    <p:cond delay="0"/>
                                  </p:stCondLst>
                                  <p:childTnLst>
                                    <p:set>
                                      <p:cBhvr>
                                        <p:cTn id="34" dur="1" fill="hold">
                                          <p:stCondLst>
                                            <p:cond delay="0"/>
                                          </p:stCondLst>
                                        </p:cTn>
                                        <p:tgtEl>
                                          <p:spTgt spid="6">
                                            <p:txEl>
                                              <p:pRg st="8" end="8"/>
                                            </p:txEl>
                                          </p:spTgt>
                                        </p:tgtEl>
                                        <p:attrNameLst>
                                          <p:attrName>style.visibility</p:attrName>
                                        </p:attrNameLst>
                                      </p:cBhvr>
                                      <p:to>
                                        <p:strVal val="visible"/>
                                      </p:to>
                                    </p:set>
                                    <p:animEffect transition="in" filter="wipe(down)">
                                      <p:cBhvr>
                                        <p:cTn id="35" dur="750"/>
                                        <p:tgtEl>
                                          <p:spTgt spid="6">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p:txBody>
          <a:bodyPr/>
          <a:lstStyle/>
          <a:p>
            <a:r>
              <a:rPr lang="en-US" dirty="0"/>
              <a:t>Be 100% confident you know the sender</a:t>
            </a:r>
          </a:p>
        </p:txBody>
      </p:sp>
      <p:sp>
        <p:nvSpPr>
          <p:cNvPr id="2" name="Content Placeholder 1"/>
          <p:cNvSpPr>
            <a:spLocks noGrp="1"/>
          </p:cNvSpPr>
          <p:nvPr>
            <p:ph sz="half" idx="2"/>
          </p:nvPr>
        </p:nvSpPr>
        <p:spPr/>
        <p:txBody>
          <a:bodyPr/>
          <a:lstStyle/>
          <a:p>
            <a:r>
              <a:rPr lang="en-US" dirty="0"/>
              <a:t>Logos are used illegally by scammers</a:t>
            </a:r>
          </a:p>
          <a:p>
            <a:r>
              <a:rPr lang="en-US" dirty="0"/>
              <a:t>“Spoofing” can make From addresses, links, and caller ID look trustworthy</a:t>
            </a:r>
          </a:p>
          <a:p>
            <a:r>
              <a:rPr lang="en-US" dirty="0"/>
              <a:t>In the case of a compromised email account, an attacker can send messages from someone else’s email account</a:t>
            </a:r>
          </a:p>
          <a:p>
            <a:endParaRPr lang="en-US" dirty="0"/>
          </a:p>
        </p:txBody>
      </p:sp>
      <p:sp>
        <p:nvSpPr>
          <p:cNvPr id="5" name="Text Placeholder 4"/>
          <p:cNvSpPr>
            <a:spLocks noGrp="1"/>
          </p:cNvSpPr>
          <p:nvPr>
            <p:ph type="body" sz="quarter" idx="3"/>
          </p:nvPr>
        </p:nvSpPr>
        <p:spPr/>
        <p:txBody>
          <a:bodyPr/>
          <a:lstStyle/>
          <a:p>
            <a:r>
              <a:rPr lang="en-US" dirty="0"/>
              <a:t>Don’t take messages at face value</a:t>
            </a:r>
          </a:p>
        </p:txBody>
      </p:sp>
      <p:sp>
        <p:nvSpPr>
          <p:cNvPr id="6" name="Content Placeholder 5"/>
          <p:cNvSpPr>
            <a:spLocks noGrp="1"/>
          </p:cNvSpPr>
          <p:nvPr>
            <p:ph sz="quarter" idx="4"/>
          </p:nvPr>
        </p:nvSpPr>
        <p:spPr/>
        <p:txBody>
          <a:bodyPr/>
          <a:lstStyle/>
          <a:p>
            <a:r>
              <a:rPr lang="en-US" dirty="0"/>
              <a:t>Hover over links to verify destination</a:t>
            </a:r>
          </a:p>
          <a:p>
            <a:r>
              <a:rPr lang="en-US" dirty="0"/>
              <a:t>Confirm the email is legitimate</a:t>
            </a:r>
          </a:p>
          <a:p>
            <a:pPr lvl="1"/>
            <a:r>
              <a:rPr lang="en-US" dirty="0"/>
              <a:t>Instead of clicking a link, type a known URL into your browser</a:t>
            </a:r>
          </a:p>
          <a:p>
            <a:pPr lvl="1"/>
            <a:r>
              <a:rPr lang="en-US" dirty="0"/>
              <a:t>Instead of replying to the email or using a phone number from the message, use a verified, trusted contact channel</a:t>
            </a:r>
          </a:p>
        </p:txBody>
      </p:sp>
      <p:sp>
        <p:nvSpPr>
          <p:cNvPr id="3" name="Title 2"/>
          <p:cNvSpPr>
            <a:spLocks noGrp="1"/>
          </p:cNvSpPr>
          <p:nvPr>
            <p:ph type="title"/>
          </p:nvPr>
        </p:nvSpPr>
        <p:spPr/>
        <p:txBody>
          <a:bodyPr/>
          <a:lstStyle/>
          <a:p>
            <a:r>
              <a:rPr lang="en-US" dirty="0"/>
              <a:t>Tip #2: Verify, Verify, Verify</a:t>
            </a:r>
          </a:p>
        </p:txBody>
      </p:sp>
      <p:sp>
        <p:nvSpPr>
          <p:cNvPr id="7" name="Footer Placeholder 4"/>
          <p:cNvSpPr>
            <a:spLocks noGrp="1"/>
          </p:cNvSpPr>
          <p:nvPr>
            <p:ph type="ftr" sz="quarter" idx="3"/>
          </p:nvPr>
        </p:nvSpPr>
        <p:spPr>
          <a:xfrm>
            <a:off x="2621481" y="6373992"/>
            <a:ext cx="4572000" cy="219456"/>
          </a:xfrm>
          <a:prstGeom prst="rect">
            <a:avLst/>
          </a:prstGeom>
        </p:spPr>
        <p:txBody>
          <a:bodyPr vert="horz" wrap="none" lIns="0" tIns="0" rIns="0" bIns="0" rtlCol="0" anchor="ctr" anchorCtr="0"/>
          <a:lstStyle>
            <a:lvl1pPr algn="l">
              <a:defRPr sz="700">
                <a:solidFill>
                  <a:schemeClr val="bg2">
                    <a:lumMod val="75000"/>
                  </a:schemeClr>
                </a:solidFill>
              </a:defRPr>
            </a:lvl1pPr>
          </a:lstStyle>
          <a:p>
            <a:r>
              <a:rPr lang="en-US" dirty="0"/>
              <a:t>© 2019 Proofpoint. All rights reserved</a:t>
            </a:r>
          </a:p>
        </p:txBody>
      </p:sp>
    </p:spTree>
    <p:extLst>
      <p:ext uri="{BB962C8B-B14F-4D97-AF65-F5344CB8AC3E}">
        <p14:creationId xmlns:p14="http://schemas.microsoft.com/office/powerpoint/2010/main" val="14070507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down)">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wipe(down)">
                                      <p:cBhvr>
                                        <p:cTn id="12" dur="500"/>
                                        <p:tgtEl>
                                          <p:spTgt spid="2">
                                            <p:txEl>
                                              <p:pRg st="0" end="0"/>
                                            </p:txEl>
                                          </p:spTgt>
                                        </p:tgtEl>
                                      </p:cBhvr>
                                    </p:animEffect>
                                  </p:childTnLst>
                                </p:cTn>
                              </p:par>
                            </p:childTnLst>
                          </p:cTn>
                        </p:par>
                        <p:par>
                          <p:cTn id="13" fill="hold">
                            <p:stCondLst>
                              <p:cond delay="500"/>
                            </p:stCondLst>
                            <p:childTnLst>
                              <p:par>
                                <p:cTn id="14" presetID="22" presetClass="entr" presetSubtype="4" fill="hold" nodeType="afterEffect">
                                  <p:stCondLst>
                                    <p:cond delay="0"/>
                                  </p:stCondLst>
                                  <p:childTnLst>
                                    <p:set>
                                      <p:cBhvr>
                                        <p:cTn id="15" dur="1" fill="hold">
                                          <p:stCondLst>
                                            <p:cond delay="0"/>
                                          </p:stCondLst>
                                        </p:cTn>
                                        <p:tgtEl>
                                          <p:spTgt spid="2">
                                            <p:txEl>
                                              <p:pRg st="1" end="1"/>
                                            </p:txEl>
                                          </p:spTgt>
                                        </p:tgtEl>
                                        <p:attrNameLst>
                                          <p:attrName>style.visibility</p:attrName>
                                        </p:attrNameLst>
                                      </p:cBhvr>
                                      <p:to>
                                        <p:strVal val="visible"/>
                                      </p:to>
                                    </p:set>
                                    <p:animEffect transition="in" filter="wipe(down)">
                                      <p:cBhvr>
                                        <p:cTn id="16" dur="500"/>
                                        <p:tgtEl>
                                          <p:spTgt spid="2">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wipe(down)">
                                      <p:cBhvr>
                                        <p:cTn id="21" dur="500"/>
                                        <p:tgtEl>
                                          <p:spTgt spid="2">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nodeType="click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wipe(down)">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nodeType="click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Effect transition="in" filter="wipe(down)">
                                      <p:cBhvr>
                                        <p:cTn id="31" dur="500"/>
                                        <p:tgtEl>
                                          <p:spTgt spid="6">
                                            <p:txEl>
                                              <p:pRg st="0" end="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nodeType="clickEffect">
                                  <p:stCondLst>
                                    <p:cond delay="0"/>
                                  </p:stCondLst>
                                  <p:childTnLst>
                                    <p:set>
                                      <p:cBhvr>
                                        <p:cTn id="35" dur="1" fill="hold">
                                          <p:stCondLst>
                                            <p:cond delay="0"/>
                                          </p:stCondLst>
                                        </p:cTn>
                                        <p:tgtEl>
                                          <p:spTgt spid="6">
                                            <p:txEl>
                                              <p:pRg st="1" end="1"/>
                                            </p:txEl>
                                          </p:spTgt>
                                        </p:tgtEl>
                                        <p:attrNameLst>
                                          <p:attrName>style.visibility</p:attrName>
                                        </p:attrNameLst>
                                      </p:cBhvr>
                                      <p:to>
                                        <p:strVal val="visible"/>
                                      </p:to>
                                    </p:set>
                                    <p:animEffect transition="in" filter="wipe(down)">
                                      <p:cBhvr>
                                        <p:cTn id="36" dur="500"/>
                                        <p:tgtEl>
                                          <p:spTgt spid="6">
                                            <p:txEl>
                                              <p:pRg st="1" end="1"/>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nodeType="clickEffect">
                                  <p:stCondLst>
                                    <p:cond delay="0"/>
                                  </p:stCondLst>
                                  <p:childTnLst>
                                    <p:set>
                                      <p:cBhvr>
                                        <p:cTn id="40" dur="1" fill="hold">
                                          <p:stCondLst>
                                            <p:cond delay="0"/>
                                          </p:stCondLst>
                                        </p:cTn>
                                        <p:tgtEl>
                                          <p:spTgt spid="6">
                                            <p:txEl>
                                              <p:pRg st="2" end="2"/>
                                            </p:txEl>
                                          </p:spTgt>
                                        </p:tgtEl>
                                        <p:attrNameLst>
                                          <p:attrName>style.visibility</p:attrName>
                                        </p:attrNameLst>
                                      </p:cBhvr>
                                      <p:to>
                                        <p:strVal val="visible"/>
                                      </p:to>
                                    </p:set>
                                    <p:animEffect transition="in" filter="wipe(down)">
                                      <p:cBhvr>
                                        <p:cTn id="41" dur="500"/>
                                        <p:tgtEl>
                                          <p:spTgt spid="6">
                                            <p:txEl>
                                              <p:pRg st="2" end="2"/>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4" fill="hold" nodeType="clickEffect">
                                  <p:stCondLst>
                                    <p:cond delay="0"/>
                                  </p:stCondLst>
                                  <p:childTnLst>
                                    <p:set>
                                      <p:cBhvr>
                                        <p:cTn id="45" dur="1" fill="hold">
                                          <p:stCondLst>
                                            <p:cond delay="0"/>
                                          </p:stCondLst>
                                        </p:cTn>
                                        <p:tgtEl>
                                          <p:spTgt spid="6">
                                            <p:txEl>
                                              <p:pRg st="3" end="3"/>
                                            </p:txEl>
                                          </p:spTgt>
                                        </p:tgtEl>
                                        <p:attrNameLst>
                                          <p:attrName>style.visibility</p:attrName>
                                        </p:attrNameLst>
                                      </p:cBhvr>
                                      <p:to>
                                        <p:strVal val="visible"/>
                                      </p:to>
                                    </p:set>
                                    <p:animEffect transition="in" filter="wipe(down)">
                                      <p:cBhvr>
                                        <p:cTn id="46"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p:txBody>
          <a:bodyPr/>
          <a:lstStyle/>
          <a:p>
            <a:r>
              <a:rPr lang="en-US" dirty="0"/>
              <a:t>At work</a:t>
            </a:r>
          </a:p>
        </p:txBody>
      </p:sp>
      <p:sp>
        <p:nvSpPr>
          <p:cNvPr id="2" name="Content Placeholder 1"/>
          <p:cNvSpPr>
            <a:spLocks noGrp="1"/>
          </p:cNvSpPr>
          <p:nvPr>
            <p:ph sz="half" idx="2"/>
          </p:nvPr>
        </p:nvSpPr>
        <p:spPr/>
        <p:txBody>
          <a:bodyPr/>
          <a:lstStyle/>
          <a:p>
            <a:r>
              <a:rPr lang="en-US" dirty="0"/>
              <a:t>Ask your manager or IT helpdesk for advice </a:t>
            </a:r>
          </a:p>
          <a:p>
            <a:r>
              <a:rPr lang="en-US" dirty="0"/>
              <a:t>Report suspicious messages</a:t>
            </a:r>
          </a:p>
          <a:p>
            <a:r>
              <a:rPr lang="en-US" dirty="0"/>
              <a:t>Responded to phishing message accidentally? Contact your IT team quickly!</a:t>
            </a:r>
          </a:p>
        </p:txBody>
      </p:sp>
      <p:sp>
        <p:nvSpPr>
          <p:cNvPr id="5" name="Text Placeholder 4"/>
          <p:cNvSpPr>
            <a:spLocks noGrp="1"/>
          </p:cNvSpPr>
          <p:nvPr>
            <p:ph type="body" sz="quarter" idx="3"/>
          </p:nvPr>
        </p:nvSpPr>
        <p:spPr/>
        <p:txBody>
          <a:bodyPr/>
          <a:lstStyle/>
          <a:p>
            <a:r>
              <a:rPr lang="en-US" dirty="0"/>
              <a:t>At home</a:t>
            </a:r>
          </a:p>
        </p:txBody>
      </p:sp>
      <p:sp>
        <p:nvSpPr>
          <p:cNvPr id="6" name="Content Placeholder 5"/>
          <p:cNvSpPr>
            <a:spLocks noGrp="1"/>
          </p:cNvSpPr>
          <p:nvPr>
            <p:ph sz="quarter" idx="4"/>
          </p:nvPr>
        </p:nvSpPr>
        <p:spPr/>
        <p:txBody>
          <a:bodyPr/>
          <a:lstStyle/>
          <a:p>
            <a:r>
              <a:rPr lang="en-US" dirty="0"/>
              <a:t>Trusted sites – IRS.gov, PayPal, Amazon, etc. – have advice about keeping your information secure</a:t>
            </a:r>
          </a:p>
          <a:p>
            <a:r>
              <a:rPr lang="en-US" dirty="0"/>
              <a:t>Report spoofed phishing emails to the organizations they are mimicking</a:t>
            </a:r>
          </a:p>
          <a:p>
            <a:r>
              <a:rPr lang="en-US" dirty="0"/>
              <a:t>Contact your bank, credit card company, tax organization, and/or local authorities in cases of lost/stolen funds, blackmail threats, or other crimes</a:t>
            </a:r>
          </a:p>
        </p:txBody>
      </p:sp>
      <p:sp>
        <p:nvSpPr>
          <p:cNvPr id="3" name="Title 2"/>
          <p:cNvSpPr>
            <a:spLocks noGrp="1"/>
          </p:cNvSpPr>
          <p:nvPr>
            <p:ph type="title"/>
          </p:nvPr>
        </p:nvSpPr>
        <p:spPr/>
        <p:txBody>
          <a:bodyPr/>
          <a:lstStyle/>
          <a:p>
            <a:r>
              <a:rPr lang="en-US" dirty="0"/>
              <a:t>Tip #3: Ask for Help</a:t>
            </a:r>
          </a:p>
        </p:txBody>
      </p:sp>
      <p:sp>
        <p:nvSpPr>
          <p:cNvPr id="7" name="Footer Placeholder 4"/>
          <p:cNvSpPr>
            <a:spLocks noGrp="1"/>
          </p:cNvSpPr>
          <p:nvPr>
            <p:ph type="ftr" sz="quarter" idx="3"/>
          </p:nvPr>
        </p:nvSpPr>
        <p:spPr>
          <a:xfrm>
            <a:off x="2621481" y="6373992"/>
            <a:ext cx="4572000" cy="219456"/>
          </a:xfrm>
          <a:prstGeom prst="rect">
            <a:avLst/>
          </a:prstGeom>
        </p:spPr>
        <p:txBody>
          <a:bodyPr vert="horz" wrap="none" lIns="0" tIns="0" rIns="0" bIns="0" rtlCol="0" anchor="ctr" anchorCtr="0"/>
          <a:lstStyle>
            <a:lvl1pPr algn="l">
              <a:defRPr sz="700">
                <a:solidFill>
                  <a:schemeClr val="bg2">
                    <a:lumMod val="75000"/>
                  </a:schemeClr>
                </a:solidFill>
              </a:defRPr>
            </a:lvl1pPr>
          </a:lstStyle>
          <a:p>
            <a:r>
              <a:rPr lang="en-US" dirty="0"/>
              <a:t>© 2019 Proofpoint. All rights reserved</a:t>
            </a:r>
          </a:p>
        </p:txBody>
      </p:sp>
    </p:spTree>
    <p:extLst>
      <p:ext uri="{BB962C8B-B14F-4D97-AF65-F5344CB8AC3E}">
        <p14:creationId xmlns:p14="http://schemas.microsoft.com/office/powerpoint/2010/main" val="4024758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down)">
                                      <p:cBhvr>
                                        <p:cTn id="7" dur="500"/>
                                        <p:tgtEl>
                                          <p:spTgt spid="4">
                                            <p:txEl>
                                              <p:pRg st="0" end="0"/>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down)">
                                      <p:cBhvr>
                                        <p:cTn id="10" dur="500"/>
                                        <p:tgtEl>
                                          <p:spTgt spid="2">
                                            <p:txEl>
                                              <p:pRg st="0" end="0"/>
                                            </p:txEl>
                                          </p:spTgt>
                                        </p:tgtEl>
                                      </p:cBhvr>
                                    </p:animEffect>
                                  </p:childTnLst>
                                </p:cTn>
                              </p:par>
                              <p:par>
                                <p:cTn id="11" presetID="22" presetClass="entr" presetSubtype="4" fill="hold"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down)">
                                      <p:cBhvr>
                                        <p:cTn id="13" dur="500"/>
                                        <p:tgtEl>
                                          <p:spTgt spid="2">
                                            <p:txEl>
                                              <p:pRg st="1" end="1"/>
                                            </p:txEl>
                                          </p:spTgt>
                                        </p:tgtEl>
                                      </p:cBhvr>
                                    </p:animEffect>
                                  </p:childTnLst>
                                </p:cTn>
                              </p:par>
                              <p:par>
                                <p:cTn id="14" presetID="22" presetClass="entr" presetSubtype="4" fill="hold"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down)">
                                      <p:cBhvr>
                                        <p:cTn id="16" dur="500"/>
                                        <p:tgtEl>
                                          <p:spTgt spid="2">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wipe(down)">
                                      <p:cBhvr>
                                        <p:cTn id="21" dur="500"/>
                                        <p:tgtEl>
                                          <p:spTgt spid="5">
                                            <p:txEl>
                                              <p:pRg st="0" end="0"/>
                                            </p:txEl>
                                          </p:spTgt>
                                        </p:tgtEl>
                                      </p:cBhvr>
                                    </p:animEffect>
                                  </p:childTnLst>
                                </p:cTn>
                              </p:par>
                              <p:par>
                                <p:cTn id="22" presetID="22" presetClass="entr" presetSubtype="4" fill="hold" nodeType="withEffect">
                                  <p:stCondLst>
                                    <p:cond delay="0"/>
                                  </p:stCondLst>
                                  <p:childTnLst>
                                    <p:set>
                                      <p:cBhvr>
                                        <p:cTn id="23" dur="1" fill="hold">
                                          <p:stCondLst>
                                            <p:cond delay="0"/>
                                          </p:stCondLst>
                                        </p:cTn>
                                        <p:tgtEl>
                                          <p:spTgt spid="6">
                                            <p:txEl>
                                              <p:pRg st="0" end="0"/>
                                            </p:txEl>
                                          </p:spTgt>
                                        </p:tgtEl>
                                        <p:attrNameLst>
                                          <p:attrName>style.visibility</p:attrName>
                                        </p:attrNameLst>
                                      </p:cBhvr>
                                      <p:to>
                                        <p:strVal val="visible"/>
                                      </p:to>
                                    </p:set>
                                    <p:animEffect transition="in" filter="wipe(down)">
                                      <p:cBhvr>
                                        <p:cTn id="24" dur="500"/>
                                        <p:tgtEl>
                                          <p:spTgt spid="6">
                                            <p:txEl>
                                              <p:pRg st="0" end="0"/>
                                            </p:txEl>
                                          </p:spTgt>
                                        </p:tgtEl>
                                      </p:cBhvr>
                                    </p:animEffect>
                                  </p:childTnLst>
                                </p:cTn>
                              </p:par>
                              <p:par>
                                <p:cTn id="25" presetID="22" presetClass="entr" presetSubtype="4" fill="hold" nodeType="withEffect">
                                  <p:stCondLst>
                                    <p:cond delay="0"/>
                                  </p:stCondLst>
                                  <p:childTnLst>
                                    <p:set>
                                      <p:cBhvr>
                                        <p:cTn id="26" dur="1" fill="hold">
                                          <p:stCondLst>
                                            <p:cond delay="0"/>
                                          </p:stCondLst>
                                        </p:cTn>
                                        <p:tgtEl>
                                          <p:spTgt spid="6">
                                            <p:txEl>
                                              <p:pRg st="1" end="1"/>
                                            </p:txEl>
                                          </p:spTgt>
                                        </p:tgtEl>
                                        <p:attrNameLst>
                                          <p:attrName>style.visibility</p:attrName>
                                        </p:attrNameLst>
                                      </p:cBhvr>
                                      <p:to>
                                        <p:strVal val="visible"/>
                                      </p:to>
                                    </p:set>
                                    <p:animEffect transition="in" filter="wipe(down)">
                                      <p:cBhvr>
                                        <p:cTn id="27" dur="500"/>
                                        <p:tgtEl>
                                          <p:spTgt spid="6">
                                            <p:txEl>
                                              <p:pRg st="1" end="1"/>
                                            </p:txEl>
                                          </p:spTgt>
                                        </p:tgtEl>
                                      </p:cBhvr>
                                    </p:animEffect>
                                  </p:childTnLst>
                                </p:cTn>
                              </p:par>
                              <p:par>
                                <p:cTn id="28" presetID="22" presetClass="entr" presetSubtype="4" fill="hold" nodeType="withEffect">
                                  <p:stCondLst>
                                    <p:cond delay="0"/>
                                  </p:stCondLst>
                                  <p:childTnLst>
                                    <p:set>
                                      <p:cBhvr>
                                        <p:cTn id="29" dur="1" fill="hold">
                                          <p:stCondLst>
                                            <p:cond delay="0"/>
                                          </p:stCondLst>
                                        </p:cTn>
                                        <p:tgtEl>
                                          <p:spTgt spid="6">
                                            <p:txEl>
                                              <p:pRg st="2" end="2"/>
                                            </p:txEl>
                                          </p:spTgt>
                                        </p:tgtEl>
                                        <p:attrNameLst>
                                          <p:attrName>style.visibility</p:attrName>
                                        </p:attrNameLst>
                                      </p:cBhvr>
                                      <p:to>
                                        <p:strVal val="visible"/>
                                      </p:to>
                                    </p:set>
                                    <p:animEffect transition="in" filter="wipe(down)">
                                      <p:cBhvr>
                                        <p:cTn id="30"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Stay Vigilant! Nobody Is Immune to Phishing.</a:t>
            </a:r>
          </a:p>
        </p:txBody>
      </p:sp>
      <p:sp>
        <p:nvSpPr>
          <p:cNvPr id="2" name="Content Placeholder 1"/>
          <p:cNvSpPr>
            <a:spLocks noGrp="1"/>
          </p:cNvSpPr>
          <p:nvPr>
            <p:ph idx="1"/>
          </p:nvPr>
        </p:nvSpPr>
        <p:spPr/>
        <p:txBody>
          <a:bodyPr/>
          <a:lstStyle/>
          <a:p>
            <a:r>
              <a:rPr lang="en-US" dirty="0"/>
              <a:t>Make cybersecurity part of your daily routine</a:t>
            </a:r>
          </a:p>
          <a:p>
            <a:r>
              <a:rPr lang="en-US" dirty="0"/>
              <a:t>Be particularly wary of emails that involve requests for:</a:t>
            </a:r>
          </a:p>
          <a:p>
            <a:pPr lvl="1"/>
            <a:r>
              <a:rPr lang="en-US" dirty="0"/>
              <a:t>Wire transfers</a:t>
            </a:r>
          </a:p>
          <a:p>
            <a:pPr lvl="1"/>
            <a:r>
              <a:rPr lang="en-US" dirty="0"/>
              <a:t>Tax and medical data</a:t>
            </a:r>
          </a:p>
          <a:p>
            <a:pPr lvl="1"/>
            <a:r>
              <a:rPr lang="en-US" dirty="0"/>
              <a:t>Financial account information</a:t>
            </a:r>
          </a:p>
          <a:p>
            <a:pPr lvl="1"/>
            <a:r>
              <a:rPr lang="en-US" dirty="0"/>
              <a:t>Password updates</a:t>
            </a:r>
          </a:p>
          <a:p>
            <a:pPr lvl="1"/>
            <a:r>
              <a:rPr lang="en-US" dirty="0"/>
              <a:t>File downloads</a:t>
            </a:r>
          </a:p>
          <a:p>
            <a:r>
              <a:rPr lang="en-US" dirty="0"/>
              <a:t>Be on the alert for phishing techniques in text messages, on social media, and during unsolicited phone calls</a:t>
            </a:r>
          </a:p>
          <a:p>
            <a:r>
              <a:rPr lang="en-US" dirty="0"/>
              <a:t>Report suspicious messages to your IT team</a:t>
            </a:r>
          </a:p>
        </p:txBody>
      </p:sp>
      <p:sp>
        <p:nvSpPr>
          <p:cNvPr id="4" name="Footer Placeholder 4"/>
          <p:cNvSpPr>
            <a:spLocks noGrp="1"/>
          </p:cNvSpPr>
          <p:nvPr>
            <p:ph type="ftr" sz="quarter" idx="3"/>
          </p:nvPr>
        </p:nvSpPr>
        <p:spPr>
          <a:xfrm>
            <a:off x="2621481" y="6373992"/>
            <a:ext cx="4572000" cy="219456"/>
          </a:xfrm>
          <a:prstGeom prst="rect">
            <a:avLst/>
          </a:prstGeom>
        </p:spPr>
        <p:txBody>
          <a:bodyPr vert="horz" wrap="none" lIns="0" tIns="0" rIns="0" bIns="0" rtlCol="0" anchor="ctr" anchorCtr="0"/>
          <a:lstStyle>
            <a:lvl1pPr algn="l">
              <a:defRPr sz="700">
                <a:solidFill>
                  <a:schemeClr val="bg2">
                    <a:lumMod val="75000"/>
                  </a:schemeClr>
                </a:solidFill>
              </a:defRPr>
            </a:lvl1pPr>
          </a:lstStyle>
          <a:p>
            <a:r>
              <a:rPr lang="en-US" dirty="0"/>
              <a:t>© 2019 Proofpoint. All rights reserved</a:t>
            </a:r>
          </a:p>
        </p:txBody>
      </p:sp>
    </p:spTree>
    <p:extLst>
      <p:ext uri="{BB962C8B-B14F-4D97-AF65-F5344CB8AC3E}">
        <p14:creationId xmlns:p14="http://schemas.microsoft.com/office/powerpoint/2010/main" val="24379341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down)">
                                      <p:cBhvr>
                                        <p:cTn id="12" dur="500"/>
                                        <p:tgtEl>
                                          <p:spTgt spid="2">
                                            <p:txEl>
                                              <p:pRg st="1" end="1"/>
                                            </p:txEl>
                                          </p:spTgt>
                                        </p:tgtEl>
                                      </p:cBhvr>
                                    </p:animEffect>
                                  </p:childTnLst>
                                </p:cTn>
                              </p:par>
                              <p:par>
                                <p:cTn id="13" presetID="22" presetClass="entr" presetSubtype="4" fill="hold" nodeType="with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wipe(down)">
                                      <p:cBhvr>
                                        <p:cTn id="15" dur="500"/>
                                        <p:tgtEl>
                                          <p:spTgt spid="2">
                                            <p:txEl>
                                              <p:pRg st="2" end="2"/>
                                            </p:txEl>
                                          </p:spTgt>
                                        </p:tgtEl>
                                      </p:cBhvr>
                                    </p:animEffect>
                                  </p:childTnLst>
                                </p:cTn>
                              </p:par>
                            </p:childTnLst>
                          </p:cTn>
                        </p:par>
                        <p:par>
                          <p:cTn id="16" fill="hold">
                            <p:stCondLst>
                              <p:cond delay="500"/>
                            </p:stCondLst>
                            <p:childTnLst>
                              <p:par>
                                <p:cTn id="17" presetID="22" presetClass="entr" presetSubtype="4" fill="hold" nodeType="afterEffect">
                                  <p:stCondLst>
                                    <p:cond delay="25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down)">
                                      <p:cBhvr>
                                        <p:cTn id="19" dur="500"/>
                                        <p:tgtEl>
                                          <p:spTgt spid="2">
                                            <p:txEl>
                                              <p:pRg st="3" end="3"/>
                                            </p:txEl>
                                          </p:spTgt>
                                        </p:tgtEl>
                                      </p:cBhvr>
                                    </p:animEffect>
                                  </p:childTnLst>
                                </p:cTn>
                              </p:par>
                            </p:childTnLst>
                          </p:cTn>
                        </p:par>
                        <p:par>
                          <p:cTn id="20" fill="hold">
                            <p:stCondLst>
                              <p:cond delay="1250"/>
                            </p:stCondLst>
                            <p:childTnLst>
                              <p:par>
                                <p:cTn id="21" presetID="22" presetClass="entr" presetSubtype="4" fill="hold" nodeType="afterEffect">
                                  <p:stCondLst>
                                    <p:cond delay="250"/>
                                  </p:stCondLst>
                                  <p:childTnLst>
                                    <p:set>
                                      <p:cBhvr>
                                        <p:cTn id="22" dur="1" fill="hold">
                                          <p:stCondLst>
                                            <p:cond delay="0"/>
                                          </p:stCondLst>
                                        </p:cTn>
                                        <p:tgtEl>
                                          <p:spTgt spid="2">
                                            <p:txEl>
                                              <p:pRg st="4" end="4"/>
                                            </p:txEl>
                                          </p:spTgt>
                                        </p:tgtEl>
                                        <p:attrNameLst>
                                          <p:attrName>style.visibility</p:attrName>
                                        </p:attrNameLst>
                                      </p:cBhvr>
                                      <p:to>
                                        <p:strVal val="visible"/>
                                      </p:to>
                                    </p:set>
                                    <p:animEffect transition="in" filter="wipe(down)">
                                      <p:cBhvr>
                                        <p:cTn id="23" dur="500"/>
                                        <p:tgtEl>
                                          <p:spTgt spid="2">
                                            <p:txEl>
                                              <p:pRg st="4" end="4"/>
                                            </p:txEl>
                                          </p:spTgt>
                                        </p:tgtEl>
                                      </p:cBhvr>
                                    </p:animEffect>
                                  </p:childTnLst>
                                </p:cTn>
                              </p:par>
                            </p:childTnLst>
                          </p:cTn>
                        </p:par>
                        <p:par>
                          <p:cTn id="24" fill="hold">
                            <p:stCondLst>
                              <p:cond delay="2000"/>
                            </p:stCondLst>
                            <p:childTnLst>
                              <p:par>
                                <p:cTn id="25" presetID="22" presetClass="entr" presetSubtype="4" fill="hold" nodeType="afterEffect">
                                  <p:stCondLst>
                                    <p:cond delay="25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wipe(down)">
                                      <p:cBhvr>
                                        <p:cTn id="27" dur="500"/>
                                        <p:tgtEl>
                                          <p:spTgt spid="2">
                                            <p:txEl>
                                              <p:pRg st="5" end="5"/>
                                            </p:txEl>
                                          </p:spTgt>
                                        </p:tgtEl>
                                      </p:cBhvr>
                                    </p:animEffect>
                                  </p:childTnLst>
                                </p:cTn>
                              </p:par>
                            </p:childTnLst>
                          </p:cTn>
                        </p:par>
                        <p:par>
                          <p:cTn id="28" fill="hold">
                            <p:stCondLst>
                              <p:cond delay="2750"/>
                            </p:stCondLst>
                            <p:childTnLst>
                              <p:par>
                                <p:cTn id="29" presetID="22" presetClass="entr" presetSubtype="4" fill="hold" nodeType="after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animEffect transition="in" filter="wipe(down)">
                                      <p:cBhvr>
                                        <p:cTn id="31" dur="500"/>
                                        <p:tgtEl>
                                          <p:spTgt spid="2">
                                            <p:txEl>
                                              <p:pRg st="6" end="6"/>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nodeType="clickEffect">
                                  <p:stCondLst>
                                    <p:cond delay="0"/>
                                  </p:stCondLst>
                                  <p:childTnLst>
                                    <p:set>
                                      <p:cBhvr>
                                        <p:cTn id="35" dur="1" fill="hold">
                                          <p:stCondLst>
                                            <p:cond delay="0"/>
                                          </p:stCondLst>
                                        </p:cTn>
                                        <p:tgtEl>
                                          <p:spTgt spid="2">
                                            <p:txEl>
                                              <p:pRg st="7" end="7"/>
                                            </p:txEl>
                                          </p:spTgt>
                                        </p:tgtEl>
                                        <p:attrNameLst>
                                          <p:attrName>style.visibility</p:attrName>
                                        </p:attrNameLst>
                                      </p:cBhvr>
                                      <p:to>
                                        <p:strVal val="visible"/>
                                      </p:to>
                                    </p:set>
                                    <p:animEffect transition="in" filter="wipe(down)">
                                      <p:cBhvr>
                                        <p:cTn id="36" dur="500"/>
                                        <p:tgtEl>
                                          <p:spTgt spid="2">
                                            <p:txEl>
                                              <p:pRg st="7" end="7"/>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nodeType="clickEffect">
                                  <p:stCondLst>
                                    <p:cond delay="0"/>
                                  </p:stCondLst>
                                  <p:childTnLst>
                                    <p:set>
                                      <p:cBhvr>
                                        <p:cTn id="40" dur="1" fill="hold">
                                          <p:stCondLst>
                                            <p:cond delay="0"/>
                                          </p:stCondLst>
                                        </p:cTn>
                                        <p:tgtEl>
                                          <p:spTgt spid="2">
                                            <p:txEl>
                                              <p:pRg st="8" end="8"/>
                                            </p:txEl>
                                          </p:spTgt>
                                        </p:tgtEl>
                                        <p:attrNameLst>
                                          <p:attrName>style.visibility</p:attrName>
                                        </p:attrNameLst>
                                      </p:cBhvr>
                                      <p:to>
                                        <p:strVal val="visible"/>
                                      </p:to>
                                    </p:set>
                                    <p:animEffect transition="in" filter="wipe(down)">
                                      <p:cBhvr>
                                        <p:cTn id="41"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lgn="ctr"/>
            <a:r>
              <a:rPr lang="en-US" dirty="0"/>
              <a:t>© 2019 Proofpoint. All rights reserved</a:t>
            </a:r>
            <a:endParaRPr lang="en-GB" dirty="0"/>
          </a:p>
        </p:txBody>
      </p:sp>
      <p:sp>
        <p:nvSpPr>
          <p:cNvPr id="5" name="Slide Number Placeholder 4"/>
          <p:cNvSpPr>
            <a:spLocks noGrp="1"/>
          </p:cNvSpPr>
          <p:nvPr>
            <p:ph type="sldNum" sz="quarter" idx="4294967295"/>
          </p:nvPr>
        </p:nvSpPr>
        <p:spPr>
          <a:xfrm>
            <a:off x="11884025" y="6405563"/>
            <a:ext cx="304800" cy="219075"/>
          </a:xfrm>
        </p:spPr>
        <p:txBody>
          <a:bodyPr/>
          <a:lstStyle/>
          <a:p>
            <a:fld id="{00DE720E-C72B-42F0-AD69-52D60E3C605E}" type="slidenum">
              <a:rPr lang="en-GB" smtClean="0"/>
              <a:pPr/>
              <a:t>23</a:t>
            </a:fld>
            <a:endParaRPr lang="en-GB"/>
          </a:p>
        </p:txBody>
      </p:sp>
    </p:spTree>
    <p:extLst>
      <p:ext uri="{BB962C8B-B14F-4D97-AF65-F5344CB8AC3E}">
        <p14:creationId xmlns:p14="http://schemas.microsoft.com/office/powerpoint/2010/main" val="2797305909"/>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Title 4"/>
          <p:cNvSpPr>
            <a:spLocks noGrp="1"/>
          </p:cNvSpPr>
          <p:nvPr>
            <p:ph type="ctrTitle"/>
          </p:nvPr>
        </p:nvSpPr>
        <p:spPr>
          <a:xfrm>
            <a:off x="609441" y="257175"/>
            <a:ext cx="7565295" cy="4060825"/>
          </a:xfrm>
        </p:spPr>
        <p:txBody>
          <a:bodyPr/>
          <a:lstStyle/>
          <a:p>
            <a:r>
              <a:rPr lang="en-US" sz="4400" dirty="0"/>
              <a:t>Phishing and Social Engineering: The Basics</a:t>
            </a:r>
          </a:p>
        </p:txBody>
      </p:sp>
      <p:sp>
        <p:nvSpPr>
          <p:cNvPr id="7" name="Footer Placeholder 6"/>
          <p:cNvSpPr>
            <a:spLocks noGrp="1"/>
          </p:cNvSpPr>
          <p:nvPr>
            <p:ph type="ftr" sz="quarter" idx="11"/>
          </p:nvPr>
        </p:nvSpPr>
        <p:spPr/>
        <p:txBody>
          <a:bodyPr/>
          <a:lstStyle/>
          <a:p>
            <a:r>
              <a:rPr lang="en-US" dirty="0"/>
              <a:t>© 2019 Proofpoint. All rights reserved</a:t>
            </a:r>
            <a:endParaRPr lang="en-GB" dirty="0"/>
          </a:p>
        </p:txBody>
      </p:sp>
    </p:spTree>
    <p:extLst>
      <p:ext uri="{BB962C8B-B14F-4D97-AF65-F5344CB8AC3E}">
        <p14:creationId xmlns:p14="http://schemas.microsoft.com/office/powerpoint/2010/main" val="2294964887"/>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t="21702" b="8624"/>
          <a:stretch/>
        </p:blipFill>
        <p:spPr>
          <a:xfrm>
            <a:off x="-1" y="3505180"/>
            <a:ext cx="12188825" cy="3351927"/>
          </a:xfrm>
          <a:prstGeom prst="rect">
            <a:avLst/>
          </a:prstGeom>
        </p:spPr>
      </p:pic>
      <p:sp>
        <p:nvSpPr>
          <p:cNvPr id="3" name="Title 2"/>
          <p:cNvSpPr>
            <a:spLocks noGrp="1"/>
          </p:cNvSpPr>
          <p:nvPr>
            <p:ph type="title"/>
          </p:nvPr>
        </p:nvSpPr>
        <p:spPr/>
        <p:txBody>
          <a:bodyPr/>
          <a:lstStyle/>
          <a:p>
            <a:r>
              <a:rPr lang="en-US" dirty="0"/>
              <a:t>What Is Phishing?</a:t>
            </a:r>
          </a:p>
        </p:txBody>
      </p:sp>
      <p:sp>
        <p:nvSpPr>
          <p:cNvPr id="2" name="Content Placeholder 1"/>
          <p:cNvSpPr>
            <a:spLocks noGrp="1"/>
          </p:cNvSpPr>
          <p:nvPr>
            <p:ph idx="1"/>
          </p:nvPr>
        </p:nvSpPr>
        <p:spPr/>
        <p:txBody>
          <a:bodyPr/>
          <a:lstStyle/>
          <a:p>
            <a:r>
              <a:rPr lang="en-US" dirty="0"/>
              <a:t>Intentionally sounds like “fishing” because of how it works:</a:t>
            </a:r>
          </a:p>
          <a:p>
            <a:pPr lvl="1"/>
            <a:r>
              <a:rPr lang="en-US" dirty="0"/>
              <a:t>Emails that “fish for” information and access</a:t>
            </a:r>
          </a:p>
          <a:p>
            <a:pPr lvl="1"/>
            <a:r>
              <a:rPr lang="en-US" dirty="0"/>
              <a:t>Messages that “lure you in” and try to get you to “take the bait”</a:t>
            </a:r>
          </a:p>
          <a:p>
            <a:pPr lvl="1"/>
            <a:r>
              <a:rPr lang="en-US" dirty="0"/>
              <a:t>Once you’re “hooked”…you’re in trouble</a:t>
            </a:r>
          </a:p>
        </p:txBody>
      </p:sp>
    </p:spTree>
    <p:extLst>
      <p:ext uri="{BB962C8B-B14F-4D97-AF65-F5344CB8AC3E}">
        <p14:creationId xmlns:p14="http://schemas.microsoft.com/office/powerpoint/2010/main" val="4238750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wipe(down)">
                                      <p:cBhvr>
                                        <p:cTn id="7" dur="500"/>
                                        <p:tgtEl>
                                          <p:spTgt spid="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wipe(down)">
                                      <p:cBhvr>
                                        <p:cTn id="12" dur="5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Effect transition="in" filter="wipe(down)">
                                      <p:cBhvr>
                                        <p:cTn id="17"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Three Primary Phishing Threats</a:t>
            </a:r>
          </a:p>
        </p:txBody>
      </p:sp>
      <p:sp>
        <p:nvSpPr>
          <p:cNvPr id="2" name="Content Placeholder 1"/>
          <p:cNvSpPr>
            <a:spLocks noGrp="1"/>
          </p:cNvSpPr>
          <p:nvPr>
            <p:ph idx="1"/>
          </p:nvPr>
        </p:nvSpPr>
        <p:spPr>
          <a:xfrm>
            <a:off x="609441" y="1295401"/>
            <a:ext cx="10969943" cy="2209779"/>
          </a:xfrm>
        </p:spPr>
        <p:txBody>
          <a:bodyPr/>
          <a:lstStyle/>
          <a:p>
            <a:r>
              <a:rPr lang="en-US" b="1" dirty="0"/>
              <a:t>Malicious links </a:t>
            </a:r>
            <a:r>
              <a:rPr lang="en-US" dirty="0"/>
              <a:t>– Take you to imposter websites that steal your info, infect your device with malware</a:t>
            </a:r>
          </a:p>
          <a:p>
            <a:r>
              <a:rPr lang="en-US" b="1" dirty="0"/>
              <a:t>Malicious attachments </a:t>
            </a:r>
            <a:r>
              <a:rPr lang="en-US" dirty="0"/>
              <a:t>– Compromise your computer </a:t>
            </a:r>
          </a:p>
          <a:p>
            <a:r>
              <a:rPr lang="en-US" b="1" dirty="0"/>
              <a:t>Requests for sensitive data </a:t>
            </a:r>
            <a:r>
              <a:rPr lang="en-US" dirty="0"/>
              <a:t>– Prompt you to fill in user IDs, passwords, financial information, etc., that is then stolen</a:t>
            </a:r>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t="21702" b="8624"/>
          <a:stretch/>
        </p:blipFill>
        <p:spPr>
          <a:xfrm>
            <a:off x="-1" y="3505180"/>
            <a:ext cx="12188825" cy="3351927"/>
          </a:xfrm>
          <a:prstGeom prst="rect">
            <a:avLst/>
          </a:prstGeom>
        </p:spPr>
      </p:pic>
    </p:spTree>
    <p:extLst>
      <p:ext uri="{BB962C8B-B14F-4D97-AF65-F5344CB8AC3E}">
        <p14:creationId xmlns:p14="http://schemas.microsoft.com/office/powerpoint/2010/main" val="3056896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down)">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down)">
                                      <p:cBhvr>
                                        <p:cTn id="1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21794" y="1600676"/>
            <a:ext cx="10969943" cy="3224658"/>
          </a:xfrm>
        </p:spPr>
        <p:txBody>
          <a:bodyPr/>
          <a:lstStyle/>
          <a:p>
            <a:r>
              <a:rPr lang="en-US" dirty="0"/>
              <a:t>All phishing attacks use social engineering</a:t>
            </a:r>
          </a:p>
          <a:p>
            <a:r>
              <a:rPr lang="en-US" dirty="0"/>
              <a:t>Social engineers use psychology to trick you</a:t>
            </a:r>
          </a:p>
          <a:p>
            <a:r>
              <a:rPr lang="en-US" dirty="0"/>
              <a:t>Common social engineering techniques include:</a:t>
            </a:r>
          </a:p>
          <a:p>
            <a:pPr lvl="1"/>
            <a:r>
              <a:rPr lang="en-US" dirty="0"/>
              <a:t>Masquerading as someone you know</a:t>
            </a:r>
          </a:p>
          <a:p>
            <a:pPr lvl="1"/>
            <a:r>
              <a:rPr lang="en-US" dirty="0"/>
              <a:t>Using scare tactics</a:t>
            </a:r>
          </a:p>
          <a:p>
            <a:pPr lvl="1"/>
            <a:r>
              <a:rPr lang="en-US" dirty="0"/>
              <a:t>Making exciting promises</a:t>
            </a:r>
          </a:p>
        </p:txBody>
      </p:sp>
      <p:sp>
        <p:nvSpPr>
          <p:cNvPr id="3" name="Title 2"/>
          <p:cNvSpPr>
            <a:spLocks noGrp="1"/>
          </p:cNvSpPr>
          <p:nvPr>
            <p:ph type="title"/>
          </p:nvPr>
        </p:nvSpPr>
        <p:spPr>
          <a:xfrm>
            <a:off x="609441" y="390260"/>
            <a:ext cx="10969943" cy="443198"/>
          </a:xfrm>
        </p:spPr>
        <p:txBody>
          <a:bodyPr/>
          <a:lstStyle/>
          <a:p>
            <a:r>
              <a:rPr lang="en-US" dirty="0"/>
              <a:t>Social Engineering: The Art of Deception</a:t>
            </a:r>
          </a:p>
        </p:txBody>
      </p:sp>
      <p:sp>
        <p:nvSpPr>
          <p:cNvPr id="9" name="Right Arrow 8"/>
          <p:cNvSpPr/>
          <p:nvPr/>
        </p:nvSpPr>
        <p:spPr>
          <a:xfrm rot="10800000">
            <a:off x="1110729" y="2034845"/>
            <a:ext cx="9293979" cy="2017147"/>
          </a:xfrm>
          <a:custGeom>
            <a:avLst/>
            <a:gdLst>
              <a:gd name="connsiteX0" fmla="*/ 0 w 3962400"/>
              <a:gd name="connsiteY0" fmla="*/ 438150 h 1752600"/>
              <a:gd name="connsiteX1" fmla="*/ 3086100 w 3962400"/>
              <a:gd name="connsiteY1" fmla="*/ 438150 h 1752600"/>
              <a:gd name="connsiteX2" fmla="*/ 3086100 w 3962400"/>
              <a:gd name="connsiteY2" fmla="*/ 0 h 1752600"/>
              <a:gd name="connsiteX3" fmla="*/ 3962400 w 3962400"/>
              <a:gd name="connsiteY3" fmla="*/ 876300 h 1752600"/>
              <a:gd name="connsiteX4" fmla="*/ 3086100 w 3962400"/>
              <a:gd name="connsiteY4" fmla="*/ 1752600 h 1752600"/>
              <a:gd name="connsiteX5" fmla="*/ 3086100 w 3962400"/>
              <a:gd name="connsiteY5" fmla="*/ 1314450 h 1752600"/>
              <a:gd name="connsiteX6" fmla="*/ 0 w 3962400"/>
              <a:gd name="connsiteY6" fmla="*/ 1314450 h 1752600"/>
              <a:gd name="connsiteX7" fmla="*/ 0 w 3962400"/>
              <a:gd name="connsiteY7" fmla="*/ 438150 h 1752600"/>
              <a:gd name="connsiteX0" fmla="*/ 0 w 4419600"/>
              <a:gd name="connsiteY0" fmla="*/ 438150 h 1752600"/>
              <a:gd name="connsiteX1" fmla="*/ 3086100 w 4419600"/>
              <a:gd name="connsiteY1" fmla="*/ 438150 h 1752600"/>
              <a:gd name="connsiteX2" fmla="*/ 3086100 w 4419600"/>
              <a:gd name="connsiteY2" fmla="*/ 0 h 1752600"/>
              <a:gd name="connsiteX3" fmla="*/ 4419600 w 4419600"/>
              <a:gd name="connsiteY3" fmla="*/ 826872 h 1752600"/>
              <a:gd name="connsiteX4" fmla="*/ 3086100 w 4419600"/>
              <a:gd name="connsiteY4" fmla="*/ 1752600 h 1752600"/>
              <a:gd name="connsiteX5" fmla="*/ 3086100 w 4419600"/>
              <a:gd name="connsiteY5" fmla="*/ 1314450 h 1752600"/>
              <a:gd name="connsiteX6" fmla="*/ 0 w 4419600"/>
              <a:gd name="connsiteY6" fmla="*/ 1314450 h 1752600"/>
              <a:gd name="connsiteX7" fmla="*/ 0 w 4419600"/>
              <a:gd name="connsiteY7" fmla="*/ 438150 h 1752600"/>
              <a:gd name="connsiteX0" fmla="*/ 0 w 5123935"/>
              <a:gd name="connsiteY0" fmla="*/ 438150 h 1752600"/>
              <a:gd name="connsiteX1" fmla="*/ 3086100 w 5123935"/>
              <a:gd name="connsiteY1" fmla="*/ 438150 h 1752600"/>
              <a:gd name="connsiteX2" fmla="*/ 3086100 w 5123935"/>
              <a:gd name="connsiteY2" fmla="*/ 0 h 1752600"/>
              <a:gd name="connsiteX3" fmla="*/ 5123935 w 5123935"/>
              <a:gd name="connsiteY3" fmla="*/ 773205 h 1752600"/>
              <a:gd name="connsiteX4" fmla="*/ 3086100 w 5123935"/>
              <a:gd name="connsiteY4" fmla="*/ 1752600 h 1752600"/>
              <a:gd name="connsiteX5" fmla="*/ 3086100 w 5123935"/>
              <a:gd name="connsiteY5" fmla="*/ 1314450 h 1752600"/>
              <a:gd name="connsiteX6" fmla="*/ 0 w 5123935"/>
              <a:gd name="connsiteY6" fmla="*/ 1314450 h 1752600"/>
              <a:gd name="connsiteX7" fmla="*/ 0 w 5123935"/>
              <a:gd name="connsiteY7" fmla="*/ 438150 h 1752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23935" h="1752600">
                <a:moveTo>
                  <a:pt x="0" y="438150"/>
                </a:moveTo>
                <a:lnTo>
                  <a:pt x="3086100" y="438150"/>
                </a:lnTo>
                <a:lnTo>
                  <a:pt x="3086100" y="0"/>
                </a:lnTo>
                <a:lnTo>
                  <a:pt x="5123935" y="773205"/>
                </a:lnTo>
                <a:lnTo>
                  <a:pt x="3086100" y="1752600"/>
                </a:lnTo>
                <a:lnTo>
                  <a:pt x="3086100" y="1314450"/>
                </a:lnTo>
                <a:lnTo>
                  <a:pt x="0" y="1314450"/>
                </a:lnTo>
                <a:lnTo>
                  <a:pt x="0" y="43815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dirty="0"/>
          </a:p>
        </p:txBody>
      </p:sp>
      <p:sp>
        <p:nvSpPr>
          <p:cNvPr id="14" name="Right Arrow 8"/>
          <p:cNvSpPr/>
          <p:nvPr/>
        </p:nvSpPr>
        <p:spPr>
          <a:xfrm>
            <a:off x="1996067" y="3011636"/>
            <a:ext cx="9293979" cy="2017147"/>
          </a:xfrm>
          <a:custGeom>
            <a:avLst/>
            <a:gdLst>
              <a:gd name="connsiteX0" fmla="*/ 0 w 3962400"/>
              <a:gd name="connsiteY0" fmla="*/ 438150 h 1752600"/>
              <a:gd name="connsiteX1" fmla="*/ 3086100 w 3962400"/>
              <a:gd name="connsiteY1" fmla="*/ 438150 h 1752600"/>
              <a:gd name="connsiteX2" fmla="*/ 3086100 w 3962400"/>
              <a:gd name="connsiteY2" fmla="*/ 0 h 1752600"/>
              <a:gd name="connsiteX3" fmla="*/ 3962400 w 3962400"/>
              <a:gd name="connsiteY3" fmla="*/ 876300 h 1752600"/>
              <a:gd name="connsiteX4" fmla="*/ 3086100 w 3962400"/>
              <a:gd name="connsiteY4" fmla="*/ 1752600 h 1752600"/>
              <a:gd name="connsiteX5" fmla="*/ 3086100 w 3962400"/>
              <a:gd name="connsiteY5" fmla="*/ 1314450 h 1752600"/>
              <a:gd name="connsiteX6" fmla="*/ 0 w 3962400"/>
              <a:gd name="connsiteY6" fmla="*/ 1314450 h 1752600"/>
              <a:gd name="connsiteX7" fmla="*/ 0 w 3962400"/>
              <a:gd name="connsiteY7" fmla="*/ 438150 h 1752600"/>
              <a:gd name="connsiteX0" fmla="*/ 0 w 4419600"/>
              <a:gd name="connsiteY0" fmla="*/ 438150 h 1752600"/>
              <a:gd name="connsiteX1" fmla="*/ 3086100 w 4419600"/>
              <a:gd name="connsiteY1" fmla="*/ 438150 h 1752600"/>
              <a:gd name="connsiteX2" fmla="*/ 3086100 w 4419600"/>
              <a:gd name="connsiteY2" fmla="*/ 0 h 1752600"/>
              <a:gd name="connsiteX3" fmla="*/ 4419600 w 4419600"/>
              <a:gd name="connsiteY3" fmla="*/ 826872 h 1752600"/>
              <a:gd name="connsiteX4" fmla="*/ 3086100 w 4419600"/>
              <a:gd name="connsiteY4" fmla="*/ 1752600 h 1752600"/>
              <a:gd name="connsiteX5" fmla="*/ 3086100 w 4419600"/>
              <a:gd name="connsiteY5" fmla="*/ 1314450 h 1752600"/>
              <a:gd name="connsiteX6" fmla="*/ 0 w 4419600"/>
              <a:gd name="connsiteY6" fmla="*/ 1314450 h 1752600"/>
              <a:gd name="connsiteX7" fmla="*/ 0 w 4419600"/>
              <a:gd name="connsiteY7" fmla="*/ 438150 h 1752600"/>
              <a:gd name="connsiteX0" fmla="*/ 0 w 5123935"/>
              <a:gd name="connsiteY0" fmla="*/ 438150 h 1752600"/>
              <a:gd name="connsiteX1" fmla="*/ 3086100 w 5123935"/>
              <a:gd name="connsiteY1" fmla="*/ 438150 h 1752600"/>
              <a:gd name="connsiteX2" fmla="*/ 3086100 w 5123935"/>
              <a:gd name="connsiteY2" fmla="*/ 0 h 1752600"/>
              <a:gd name="connsiteX3" fmla="*/ 5123935 w 5123935"/>
              <a:gd name="connsiteY3" fmla="*/ 773205 h 1752600"/>
              <a:gd name="connsiteX4" fmla="*/ 3086100 w 5123935"/>
              <a:gd name="connsiteY4" fmla="*/ 1752600 h 1752600"/>
              <a:gd name="connsiteX5" fmla="*/ 3086100 w 5123935"/>
              <a:gd name="connsiteY5" fmla="*/ 1314450 h 1752600"/>
              <a:gd name="connsiteX6" fmla="*/ 0 w 5123935"/>
              <a:gd name="connsiteY6" fmla="*/ 1314450 h 1752600"/>
              <a:gd name="connsiteX7" fmla="*/ 0 w 5123935"/>
              <a:gd name="connsiteY7" fmla="*/ 438150 h 1752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23935" h="1752600">
                <a:moveTo>
                  <a:pt x="0" y="438150"/>
                </a:moveTo>
                <a:lnTo>
                  <a:pt x="3086100" y="438150"/>
                </a:lnTo>
                <a:lnTo>
                  <a:pt x="3086100" y="0"/>
                </a:lnTo>
                <a:lnTo>
                  <a:pt x="5123935" y="773205"/>
                </a:lnTo>
                <a:lnTo>
                  <a:pt x="3086100" y="1752600"/>
                </a:lnTo>
                <a:lnTo>
                  <a:pt x="3086100" y="1314450"/>
                </a:lnTo>
                <a:lnTo>
                  <a:pt x="0" y="1314450"/>
                </a:lnTo>
                <a:lnTo>
                  <a:pt x="0" y="438150"/>
                </a:lnTo>
                <a:close/>
              </a:path>
            </a:pathLst>
          </a:custGeom>
          <a:solidFill>
            <a:srgbClr val="205C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dirty="0"/>
          </a:p>
        </p:txBody>
      </p:sp>
      <p:sp>
        <p:nvSpPr>
          <p:cNvPr id="12" name="TextBox 11"/>
          <p:cNvSpPr txBox="1"/>
          <p:nvPr/>
        </p:nvSpPr>
        <p:spPr>
          <a:xfrm>
            <a:off x="6435976" y="3453652"/>
            <a:ext cx="3577539" cy="1015399"/>
          </a:xfrm>
          <a:prstGeom prst="rect">
            <a:avLst/>
          </a:prstGeom>
          <a:noFill/>
        </p:spPr>
        <p:txBody>
          <a:bodyPr wrap="square" rtlCol="0">
            <a:spAutoFit/>
          </a:bodyPr>
          <a:lstStyle/>
          <a:p>
            <a:r>
              <a:rPr lang="en-US" sz="5998" dirty="0">
                <a:solidFill>
                  <a:schemeClr val="bg1"/>
                </a:solidFill>
                <a:latin typeface="DokChampa" panose="020B0604020202020204" pitchFamily="34" charset="-34"/>
                <a:cs typeface="DokChampa" panose="020B0604020202020204" pitchFamily="34" charset="-34"/>
              </a:rPr>
              <a:t>if you can</a:t>
            </a:r>
          </a:p>
        </p:txBody>
      </p:sp>
      <p:sp>
        <p:nvSpPr>
          <p:cNvPr id="15" name="Isosceles Triangle 14"/>
          <p:cNvSpPr/>
          <p:nvPr/>
        </p:nvSpPr>
        <p:spPr>
          <a:xfrm rot="16038108">
            <a:off x="1914099" y="1234852"/>
            <a:ext cx="2140401" cy="3738938"/>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p>
        </p:txBody>
      </p:sp>
      <p:sp>
        <p:nvSpPr>
          <p:cNvPr id="10" name="TextBox 9"/>
          <p:cNvSpPr txBox="1"/>
          <p:nvPr/>
        </p:nvSpPr>
        <p:spPr>
          <a:xfrm>
            <a:off x="2545798" y="2569520"/>
            <a:ext cx="3514583" cy="1015399"/>
          </a:xfrm>
          <a:prstGeom prst="rect">
            <a:avLst/>
          </a:prstGeom>
          <a:noFill/>
        </p:spPr>
        <p:txBody>
          <a:bodyPr wrap="square" rtlCol="0">
            <a:spAutoFit/>
          </a:bodyPr>
          <a:lstStyle/>
          <a:p>
            <a:r>
              <a:rPr lang="en-US" sz="5998" dirty="0">
                <a:solidFill>
                  <a:schemeClr val="bg1"/>
                </a:solidFill>
                <a:latin typeface="DokChampa" panose="020B0604020202020204" pitchFamily="34" charset="-34"/>
                <a:cs typeface="DokChampa" panose="020B0604020202020204" pitchFamily="34" charset="-34"/>
              </a:rPr>
              <a:t>catch me</a:t>
            </a:r>
          </a:p>
        </p:txBody>
      </p:sp>
      <p:sp>
        <p:nvSpPr>
          <p:cNvPr id="11" name="Footer Placeholder 4"/>
          <p:cNvSpPr txBox="1">
            <a:spLocks/>
          </p:cNvSpPr>
          <p:nvPr/>
        </p:nvSpPr>
        <p:spPr>
          <a:xfrm>
            <a:off x="2621481" y="6373992"/>
            <a:ext cx="4572000" cy="219456"/>
          </a:xfrm>
          <a:prstGeom prst="rect">
            <a:avLst/>
          </a:prstGeom>
        </p:spPr>
        <p:txBody>
          <a:bodyPr vert="horz" wrap="none" lIns="0" tIns="0" rIns="0" bIns="0" rtlCol="0" anchor="ctr" anchorCtr="0"/>
          <a:lstStyle>
            <a:defPPr>
              <a:defRPr lang="en-US"/>
            </a:defPPr>
            <a:lvl1pPr marL="0" algn="l" defTabSz="914400" rtl="0" eaLnBrk="1" latinLnBrk="0" hangingPunct="1">
              <a:defRPr sz="700" kern="1200">
                <a:solidFill>
                  <a:schemeClr val="bg2">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 2019 Proofpoint. All rights reserved</a:t>
            </a:r>
            <a:endParaRPr lang="en-US" dirty="0"/>
          </a:p>
        </p:txBody>
      </p:sp>
    </p:spTree>
    <p:extLst>
      <p:ext uri="{BB962C8B-B14F-4D97-AF65-F5344CB8AC3E}">
        <p14:creationId xmlns:p14="http://schemas.microsoft.com/office/powerpoint/2010/main" val="3636134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1"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4" fill="hold" grpId="1"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fill="hold" grpId="1"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4" fill="hold" grpId="1"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ppt_x"/>
                                          </p:val>
                                        </p:tav>
                                        <p:tav tm="100000">
                                          <p:val>
                                            <p:strVal val="#ppt_x"/>
                                          </p:val>
                                        </p:tav>
                                      </p:tavLst>
                                    </p:anim>
                                    <p:anim calcmode="lin" valueType="num">
                                      <p:cBhvr additive="base">
                                        <p:cTn id="20" dur="500" fill="hold"/>
                                        <p:tgtEl>
                                          <p:spTgt spid="12"/>
                                        </p:tgtEl>
                                        <p:attrNameLst>
                                          <p:attrName>ppt_y</p:attrName>
                                        </p:attrNameLst>
                                      </p:cBhvr>
                                      <p:tavLst>
                                        <p:tav tm="0">
                                          <p:val>
                                            <p:strVal val="1+#ppt_h/2"/>
                                          </p:val>
                                        </p:tav>
                                        <p:tav tm="100000">
                                          <p:val>
                                            <p:strVal val="#ppt_y"/>
                                          </p:val>
                                        </p:tav>
                                      </p:tavLst>
                                    </p:anim>
                                  </p:childTnLst>
                                </p:cTn>
                              </p:par>
                              <p:par>
                                <p:cTn id="21" presetID="2" presetClass="entr" presetSubtype="4" fill="hold" grpId="1"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500" fill="hold"/>
                                        <p:tgtEl>
                                          <p:spTgt spid="14"/>
                                        </p:tgtEl>
                                        <p:attrNameLst>
                                          <p:attrName>ppt_x</p:attrName>
                                        </p:attrNameLst>
                                      </p:cBhvr>
                                      <p:tavLst>
                                        <p:tav tm="0">
                                          <p:val>
                                            <p:strVal val="#ppt_x"/>
                                          </p:val>
                                        </p:tav>
                                        <p:tav tm="100000">
                                          <p:val>
                                            <p:strVal val="#ppt_x"/>
                                          </p:val>
                                        </p:tav>
                                      </p:tavLst>
                                    </p:anim>
                                    <p:anim calcmode="lin" valueType="num">
                                      <p:cBhvr additive="base">
                                        <p:cTn id="2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0" nodeType="clickEffect">
                                  <p:stCondLst>
                                    <p:cond delay="0"/>
                                  </p:stCondLst>
                                  <p:childTnLst>
                                    <p:set>
                                      <p:cBhvr>
                                        <p:cTn id="28" dur="1" fill="hold">
                                          <p:stCondLst>
                                            <p:cond delay="0"/>
                                          </p:stCondLst>
                                        </p:cTn>
                                        <p:tgtEl>
                                          <p:spTgt spid="15"/>
                                        </p:tgtEl>
                                        <p:attrNameLst>
                                          <p:attrName>style.visibility</p:attrName>
                                        </p:attrNameLst>
                                      </p:cBhvr>
                                      <p:to>
                                        <p:strVal val="hidden"/>
                                      </p:to>
                                    </p:set>
                                  </p:childTnLst>
                                </p:cTn>
                              </p:par>
                              <p:par>
                                <p:cTn id="29" presetID="1" presetClass="exit" presetSubtype="0" fill="hold" grpId="0" nodeType="withEffect">
                                  <p:stCondLst>
                                    <p:cond delay="0"/>
                                  </p:stCondLst>
                                  <p:childTnLst>
                                    <p:set>
                                      <p:cBhvr>
                                        <p:cTn id="30" dur="1" fill="hold">
                                          <p:stCondLst>
                                            <p:cond delay="0"/>
                                          </p:stCondLst>
                                        </p:cTn>
                                        <p:tgtEl>
                                          <p:spTgt spid="10"/>
                                        </p:tgtEl>
                                        <p:attrNameLst>
                                          <p:attrName>style.visibility</p:attrName>
                                        </p:attrNameLst>
                                      </p:cBhvr>
                                      <p:to>
                                        <p:strVal val="hidden"/>
                                      </p:to>
                                    </p:set>
                                  </p:childTnLst>
                                </p:cTn>
                              </p:par>
                              <p:par>
                                <p:cTn id="31" presetID="1" presetClass="exit" presetSubtype="0" fill="hold" grpId="0" nodeType="withEffect">
                                  <p:stCondLst>
                                    <p:cond delay="0"/>
                                  </p:stCondLst>
                                  <p:childTnLst>
                                    <p:set>
                                      <p:cBhvr>
                                        <p:cTn id="32" dur="1" fill="hold">
                                          <p:stCondLst>
                                            <p:cond delay="0"/>
                                          </p:stCondLst>
                                        </p:cTn>
                                        <p:tgtEl>
                                          <p:spTgt spid="9"/>
                                        </p:tgtEl>
                                        <p:attrNameLst>
                                          <p:attrName>style.visibility</p:attrName>
                                        </p:attrNameLst>
                                      </p:cBhvr>
                                      <p:to>
                                        <p:strVal val="hidden"/>
                                      </p:to>
                                    </p:set>
                                  </p:childTnLst>
                                </p:cTn>
                              </p:par>
                              <p:par>
                                <p:cTn id="33" presetID="1" presetClass="exit" presetSubtype="0" fill="hold" grpId="0" nodeType="withEffect">
                                  <p:stCondLst>
                                    <p:cond delay="0"/>
                                  </p:stCondLst>
                                  <p:childTnLst>
                                    <p:set>
                                      <p:cBhvr>
                                        <p:cTn id="34" dur="1" fill="hold">
                                          <p:stCondLst>
                                            <p:cond delay="0"/>
                                          </p:stCondLst>
                                        </p:cTn>
                                        <p:tgtEl>
                                          <p:spTgt spid="12"/>
                                        </p:tgtEl>
                                        <p:attrNameLst>
                                          <p:attrName>style.visibility</p:attrName>
                                        </p:attrNameLst>
                                      </p:cBhvr>
                                      <p:to>
                                        <p:strVal val="hidden"/>
                                      </p:to>
                                    </p:set>
                                  </p:childTnLst>
                                </p:cTn>
                              </p:par>
                              <p:par>
                                <p:cTn id="35" presetID="1" presetClass="exit" presetSubtype="0" fill="hold" grpId="0" nodeType="withEffect">
                                  <p:stCondLst>
                                    <p:cond delay="0"/>
                                  </p:stCondLst>
                                  <p:childTnLst>
                                    <p:set>
                                      <p:cBhvr>
                                        <p:cTn id="36" dur="1" fill="hold">
                                          <p:stCondLst>
                                            <p:cond delay="0"/>
                                          </p:stCondLst>
                                        </p:cTn>
                                        <p:tgtEl>
                                          <p:spTgt spid="14"/>
                                        </p:tgtEl>
                                        <p:attrNameLst>
                                          <p:attrName>style.visibility</p:attrName>
                                        </p:attrNameLst>
                                      </p:cBhvr>
                                      <p:to>
                                        <p:strVal val="hidden"/>
                                      </p:to>
                                    </p:set>
                                  </p:childTnLst>
                                </p:cTn>
                              </p:par>
                              <p:par>
                                <p:cTn id="37" presetID="22" presetClass="entr" presetSubtype="4" fill="hold" nodeType="withEffect">
                                  <p:stCondLst>
                                    <p:cond delay="500"/>
                                  </p:stCondLst>
                                  <p:childTnLst>
                                    <p:set>
                                      <p:cBhvr>
                                        <p:cTn id="38" dur="1" fill="hold">
                                          <p:stCondLst>
                                            <p:cond delay="0"/>
                                          </p:stCondLst>
                                        </p:cTn>
                                        <p:tgtEl>
                                          <p:spTgt spid="2">
                                            <p:txEl>
                                              <p:pRg st="0" end="0"/>
                                            </p:txEl>
                                          </p:spTgt>
                                        </p:tgtEl>
                                        <p:attrNameLst>
                                          <p:attrName>style.visibility</p:attrName>
                                        </p:attrNameLst>
                                      </p:cBhvr>
                                      <p:to>
                                        <p:strVal val="visible"/>
                                      </p:to>
                                    </p:set>
                                    <p:animEffect transition="in" filter="wipe(down)">
                                      <p:cBhvr>
                                        <p:cTn id="39" dur="500"/>
                                        <p:tgtEl>
                                          <p:spTgt spid="2">
                                            <p:txEl>
                                              <p:pRg st="0" end="0"/>
                                            </p:txEl>
                                          </p:spTgt>
                                        </p:tgtEl>
                                      </p:cBhvr>
                                    </p:animEffect>
                                  </p:childTnLst>
                                </p:cTn>
                              </p:par>
                            </p:childTnLst>
                          </p:cTn>
                        </p:par>
                        <p:par>
                          <p:cTn id="40" fill="hold">
                            <p:stCondLst>
                              <p:cond delay="1000"/>
                            </p:stCondLst>
                            <p:childTnLst>
                              <p:par>
                                <p:cTn id="41" presetID="22" presetClass="entr" presetSubtype="4" fill="hold" nodeType="afterEffect">
                                  <p:stCondLst>
                                    <p:cond delay="1000"/>
                                  </p:stCondLst>
                                  <p:childTnLst>
                                    <p:set>
                                      <p:cBhvr>
                                        <p:cTn id="42" dur="1" fill="hold">
                                          <p:stCondLst>
                                            <p:cond delay="0"/>
                                          </p:stCondLst>
                                        </p:cTn>
                                        <p:tgtEl>
                                          <p:spTgt spid="2">
                                            <p:txEl>
                                              <p:pRg st="1" end="1"/>
                                            </p:txEl>
                                          </p:spTgt>
                                        </p:tgtEl>
                                        <p:attrNameLst>
                                          <p:attrName>style.visibility</p:attrName>
                                        </p:attrNameLst>
                                      </p:cBhvr>
                                      <p:to>
                                        <p:strVal val="visible"/>
                                      </p:to>
                                    </p:set>
                                    <p:animEffect transition="in" filter="wipe(down)">
                                      <p:cBhvr>
                                        <p:cTn id="43" dur="500"/>
                                        <p:tgtEl>
                                          <p:spTgt spid="2">
                                            <p:txEl>
                                              <p:pRg st="1" end="1"/>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nodeType="clickEffect">
                                  <p:stCondLst>
                                    <p:cond delay="0"/>
                                  </p:stCondLst>
                                  <p:childTnLst>
                                    <p:set>
                                      <p:cBhvr>
                                        <p:cTn id="47" dur="1" fill="hold">
                                          <p:stCondLst>
                                            <p:cond delay="0"/>
                                          </p:stCondLst>
                                        </p:cTn>
                                        <p:tgtEl>
                                          <p:spTgt spid="2">
                                            <p:txEl>
                                              <p:pRg st="2" end="2"/>
                                            </p:txEl>
                                          </p:spTgt>
                                        </p:tgtEl>
                                        <p:attrNameLst>
                                          <p:attrName>style.visibility</p:attrName>
                                        </p:attrNameLst>
                                      </p:cBhvr>
                                      <p:to>
                                        <p:strVal val="visible"/>
                                      </p:to>
                                    </p:set>
                                    <p:animEffect transition="in" filter="wipe(down)">
                                      <p:cBhvr>
                                        <p:cTn id="48" dur="500"/>
                                        <p:tgtEl>
                                          <p:spTgt spid="2">
                                            <p:txEl>
                                              <p:pRg st="2" end="2"/>
                                            </p:txEl>
                                          </p:spTgt>
                                        </p:tgtEl>
                                      </p:cBhvr>
                                    </p:animEffect>
                                  </p:childTnLst>
                                </p:cTn>
                              </p:par>
                              <p:par>
                                <p:cTn id="49" presetID="22" presetClass="entr" presetSubtype="4" fill="hold" nodeType="withEffect">
                                  <p:stCondLst>
                                    <p:cond delay="0"/>
                                  </p:stCondLst>
                                  <p:childTnLst>
                                    <p:set>
                                      <p:cBhvr>
                                        <p:cTn id="50" dur="1" fill="hold">
                                          <p:stCondLst>
                                            <p:cond delay="0"/>
                                          </p:stCondLst>
                                        </p:cTn>
                                        <p:tgtEl>
                                          <p:spTgt spid="2">
                                            <p:txEl>
                                              <p:pRg st="3" end="3"/>
                                            </p:txEl>
                                          </p:spTgt>
                                        </p:tgtEl>
                                        <p:attrNameLst>
                                          <p:attrName>style.visibility</p:attrName>
                                        </p:attrNameLst>
                                      </p:cBhvr>
                                      <p:to>
                                        <p:strVal val="visible"/>
                                      </p:to>
                                    </p:set>
                                    <p:animEffect transition="in" filter="wipe(down)">
                                      <p:cBhvr>
                                        <p:cTn id="51" dur="500"/>
                                        <p:tgtEl>
                                          <p:spTgt spid="2">
                                            <p:txEl>
                                              <p:pRg st="3" end="3"/>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4" fill="hold" nodeType="clickEffect">
                                  <p:stCondLst>
                                    <p:cond delay="0"/>
                                  </p:stCondLst>
                                  <p:childTnLst>
                                    <p:set>
                                      <p:cBhvr>
                                        <p:cTn id="55" dur="1" fill="hold">
                                          <p:stCondLst>
                                            <p:cond delay="0"/>
                                          </p:stCondLst>
                                        </p:cTn>
                                        <p:tgtEl>
                                          <p:spTgt spid="2">
                                            <p:txEl>
                                              <p:pRg st="4" end="4"/>
                                            </p:txEl>
                                          </p:spTgt>
                                        </p:tgtEl>
                                        <p:attrNameLst>
                                          <p:attrName>style.visibility</p:attrName>
                                        </p:attrNameLst>
                                      </p:cBhvr>
                                      <p:to>
                                        <p:strVal val="visible"/>
                                      </p:to>
                                    </p:set>
                                    <p:animEffect transition="in" filter="wipe(down)">
                                      <p:cBhvr>
                                        <p:cTn id="56" dur="500"/>
                                        <p:tgtEl>
                                          <p:spTgt spid="2">
                                            <p:txEl>
                                              <p:pRg st="4" end="4"/>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4" fill="hold" nodeType="clickEffect">
                                  <p:stCondLst>
                                    <p:cond delay="0"/>
                                  </p:stCondLst>
                                  <p:childTnLst>
                                    <p:set>
                                      <p:cBhvr>
                                        <p:cTn id="60" dur="1" fill="hold">
                                          <p:stCondLst>
                                            <p:cond delay="0"/>
                                          </p:stCondLst>
                                        </p:cTn>
                                        <p:tgtEl>
                                          <p:spTgt spid="2">
                                            <p:txEl>
                                              <p:pRg st="5" end="5"/>
                                            </p:txEl>
                                          </p:spTgt>
                                        </p:tgtEl>
                                        <p:attrNameLst>
                                          <p:attrName>style.visibility</p:attrName>
                                        </p:attrNameLst>
                                      </p:cBhvr>
                                      <p:to>
                                        <p:strVal val="visible"/>
                                      </p:to>
                                    </p:set>
                                    <p:animEffect transition="in" filter="wipe(down)">
                                      <p:cBhvr>
                                        <p:cTn id="61"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14" grpId="0" animBg="1"/>
      <p:bldP spid="14" grpId="1" animBg="1"/>
      <p:bldP spid="12" grpId="0"/>
      <p:bldP spid="12" grpId="1"/>
      <p:bldP spid="15" grpId="0" animBg="1"/>
      <p:bldP spid="15" grpId="1" animBg="1"/>
      <p:bldP spid="10" grpId="0"/>
      <p:bldP spid="10"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9441" y="1413082"/>
            <a:ext cx="10969943" cy="492315"/>
          </a:xfrm>
        </p:spPr>
        <p:txBody>
          <a:bodyPr>
            <a:normAutofit/>
          </a:bodyPr>
          <a:lstStyle/>
          <a:p>
            <a:pPr marL="0" indent="0" algn="ctr">
              <a:buNone/>
            </a:pPr>
            <a:r>
              <a:rPr lang="en-US" sz="2400" b="1" dirty="0"/>
              <a:t>Social engineering tactics are used in multiple ways</a:t>
            </a:r>
          </a:p>
        </p:txBody>
      </p:sp>
      <p:sp>
        <p:nvSpPr>
          <p:cNvPr id="3" name="Title 2"/>
          <p:cNvSpPr>
            <a:spLocks noGrp="1"/>
          </p:cNvSpPr>
          <p:nvPr>
            <p:ph type="title"/>
          </p:nvPr>
        </p:nvSpPr>
        <p:spPr>
          <a:xfrm>
            <a:off x="609441" y="390260"/>
            <a:ext cx="10969943" cy="443198"/>
          </a:xfrm>
        </p:spPr>
        <p:txBody>
          <a:bodyPr/>
          <a:lstStyle/>
          <a:p>
            <a:r>
              <a:rPr lang="en-US" dirty="0"/>
              <a:t>Phishing Techniques: Not Just for Email</a:t>
            </a:r>
          </a:p>
        </p:txBody>
      </p:sp>
      <p:sp>
        <p:nvSpPr>
          <p:cNvPr id="4" name="TextBox 3"/>
          <p:cNvSpPr txBox="1"/>
          <p:nvPr/>
        </p:nvSpPr>
        <p:spPr>
          <a:xfrm>
            <a:off x="-304721" y="1991023"/>
            <a:ext cx="4494629" cy="1476943"/>
          </a:xfrm>
          <a:prstGeom prst="rect">
            <a:avLst/>
          </a:prstGeom>
          <a:noFill/>
        </p:spPr>
        <p:txBody>
          <a:bodyPr wrap="square" rtlCol="0">
            <a:spAutoFit/>
          </a:bodyPr>
          <a:lstStyle/>
          <a:p>
            <a:pPr algn="ctr"/>
            <a:r>
              <a:rPr lang="en-US" sz="2399" b="1" dirty="0">
                <a:solidFill>
                  <a:schemeClr val="accent5">
                    <a:lumMod val="75000"/>
                  </a:schemeClr>
                </a:solidFill>
              </a:rPr>
              <a:t>SMS/text phishing </a:t>
            </a:r>
            <a:br>
              <a:rPr lang="en-US" sz="2399" b="1" dirty="0"/>
            </a:br>
            <a:r>
              <a:rPr lang="en-US" sz="2399" dirty="0"/>
              <a:t>(also known as </a:t>
            </a:r>
            <a:br>
              <a:rPr lang="en-US" sz="2399" dirty="0"/>
            </a:br>
            <a:r>
              <a:rPr lang="en-US" sz="2399" b="1" dirty="0"/>
              <a:t>“smishing”</a:t>
            </a:r>
            <a:r>
              <a:rPr lang="en-US" sz="2399" dirty="0"/>
              <a:t>)</a:t>
            </a:r>
          </a:p>
          <a:p>
            <a:endParaRPr lang="en-US" sz="1799" dirty="0"/>
          </a:p>
        </p:txBody>
      </p:sp>
      <p:sp>
        <p:nvSpPr>
          <p:cNvPr id="5" name="TextBox 4"/>
          <p:cNvSpPr txBox="1"/>
          <p:nvPr/>
        </p:nvSpPr>
        <p:spPr>
          <a:xfrm>
            <a:off x="3885187" y="1991023"/>
            <a:ext cx="4189909" cy="1476943"/>
          </a:xfrm>
          <a:prstGeom prst="rect">
            <a:avLst/>
          </a:prstGeom>
          <a:noFill/>
        </p:spPr>
        <p:txBody>
          <a:bodyPr wrap="square" rtlCol="0">
            <a:spAutoFit/>
          </a:bodyPr>
          <a:lstStyle/>
          <a:p>
            <a:pPr algn="ctr"/>
            <a:r>
              <a:rPr lang="en-US" sz="2399" b="1" dirty="0">
                <a:solidFill>
                  <a:schemeClr val="accent5">
                    <a:lumMod val="75000"/>
                  </a:schemeClr>
                </a:solidFill>
              </a:rPr>
              <a:t>Voice phishing</a:t>
            </a:r>
            <a:br>
              <a:rPr lang="en-US" sz="2399" dirty="0"/>
            </a:br>
            <a:r>
              <a:rPr lang="en-US" sz="2399" dirty="0"/>
              <a:t>(also known as </a:t>
            </a:r>
            <a:br>
              <a:rPr lang="en-US" sz="2399" dirty="0"/>
            </a:br>
            <a:r>
              <a:rPr lang="en-US" sz="2399" b="1" dirty="0"/>
              <a:t>“vishing”</a:t>
            </a:r>
            <a:r>
              <a:rPr lang="en-US" sz="2399" dirty="0"/>
              <a:t>)</a:t>
            </a:r>
          </a:p>
          <a:p>
            <a:endParaRPr lang="en-US" sz="1799" dirty="0"/>
          </a:p>
        </p:txBody>
      </p:sp>
      <p:sp>
        <p:nvSpPr>
          <p:cNvPr id="6" name="TextBox 5"/>
          <p:cNvSpPr txBox="1"/>
          <p:nvPr/>
        </p:nvSpPr>
        <p:spPr>
          <a:xfrm>
            <a:off x="7998916" y="1991023"/>
            <a:ext cx="4189909" cy="1476943"/>
          </a:xfrm>
          <a:prstGeom prst="rect">
            <a:avLst/>
          </a:prstGeom>
          <a:noFill/>
        </p:spPr>
        <p:txBody>
          <a:bodyPr wrap="square" rtlCol="0">
            <a:spAutoFit/>
          </a:bodyPr>
          <a:lstStyle/>
          <a:p>
            <a:pPr algn="ctr"/>
            <a:r>
              <a:rPr lang="en-US" sz="2399" b="1" dirty="0">
                <a:solidFill>
                  <a:schemeClr val="accent5">
                    <a:lumMod val="75000"/>
                  </a:schemeClr>
                </a:solidFill>
              </a:rPr>
              <a:t>Social media phishing</a:t>
            </a:r>
            <a:br>
              <a:rPr lang="en-US" sz="2399" dirty="0">
                <a:solidFill>
                  <a:srgbClr val="378EAB"/>
                </a:solidFill>
              </a:rPr>
            </a:br>
            <a:r>
              <a:rPr lang="en-US" sz="2399" dirty="0"/>
              <a:t>(via imposter accounts </a:t>
            </a:r>
            <a:br>
              <a:rPr lang="en-US" sz="2399" dirty="0"/>
            </a:br>
            <a:r>
              <a:rPr lang="en-US" sz="2399" dirty="0"/>
              <a:t>and malicious posts/IMs)</a:t>
            </a:r>
          </a:p>
          <a:p>
            <a:endParaRPr lang="en-US" sz="1799" dirty="0"/>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79245" y="3283685"/>
            <a:ext cx="1786143" cy="2679213"/>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00411" y="3286086"/>
            <a:ext cx="1534223" cy="2708336"/>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542958" y="3283686"/>
            <a:ext cx="3015411" cy="2225861"/>
          </a:xfrm>
          <a:prstGeom prst="rect">
            <a:avLst/>
          </a:prstGeom>
        </p:spPr>
      </p:pic>
      <p:sp>
        <p:nvSpPr>
          <p:cNvPr id="10" name="Footer Placeholder 4"/>
          <p:cNvSpPr txBox="1">
            <a:spLocks/>
          </p:cNvSpPr>
          <p:nvPr/>
        </p:nvSpPr>
        <p:spPr>
          <a:xfrm>
            <a:off x="2621481" y="6373992"/>
            <a:ext cx="4572000" cy="219456"/>
          </a:xfrm>
          <a:prstGeom prst="rect">
            <a:avLst/>
          </a:prstGeom>
        </p:spPr>
        <p:txBody>
          <a:bodyPr vert="horz" wrap="none" lIns="0" tIns="0" rIns="0" bIns="0" rtlCol="0" anchor="ctr" anchorCtr="0"/>
          <a:lstStyle>
            <a:defPPr>
              <a:defRPr lang="en-US"/>
            </a:defPPr>
            <a:lvl1pPr marL="0" algn="l" defTabSz="914400" rtl="0" eaLnBrk="1" latinLnBrk="0" hangingPunct="1">
              <a:defRPr sz="700" kern="1200">
                <a:solidFill>
                  <a:schemeClr val="bg2">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 2019 Proofpoint. All rights reserved</a:t>
            </a:r>
            <a:endParaRPr lang="en-US" dirty="0"/>
          </a:p>
        </p:txBody>
      </p:sp>
    </p:spTree>
    <p:extLst>
      <p:ext uri="{BB962C8B-B14F-4D97-AF65-F5344CB8AC3E}">
        <p14:creationId xmlns:p14="http://schemas.microsoft.com/office/powerpoint/2010/main" val="4121025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500"/>
                                        <p:tgtEl>
                                          <p:spTgt spid="5"/>
                                        </p:tgtEl>
                                      </p:cBhvr>
                                    </p:animEffect>
                                  </p:childTnLst>
                                </p:cTn>
                              </p:par>
                              <p:par>
                                <p:cTn id="16" presetID="22" presetClass="entr" presetSubtype="4"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down)">
                                      <p:cBhvr>
                                        <p:cTn id="18" dur="5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par>
                                <p:cTn id="24" presetID="22" presetClass="entr" presetSubtype="4" fill="hold"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down)">
                                      <p:cBhvr>
                                        <p:cTn id="2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Title 4"/>
          <p:cNvSpPr>
            <a:spLocks noGrp="1"/>
          </p:cNvSpPr>
          <p:nvPr>
            <p:ph type="ctrTitle"/>
          </p:nvPr>
        </p:nvSpPr>
        <p:spPr>
          <a:xfrm>
            <a:off x="609441" y="257175"/>
            <a:ext cx="7842581" cy="4060825"/>
          </a:xfrm>
        </p:spPr>
        <p:txBody>
          <a:bodyPr/>
          <a:lstStyle/>
          <a:p>
            <a:r>
              <a:rPr lang="en-US" sz="4400" dirty="0"/>
              <a:t>How Phishing Is Impacting Individuals and Organizations</a:t>
            </a:r>
          </a:p>
        </p:txBody>
      </p:sp>
      <p:sp>
        <p:nvSpPr>
          <p:cNvPr id="7" name="Footer Placeholder 6"/>
          <p:cNvSpPr>
            <a:spLocks noGrp="1"/>
          </p:cNvSpPr>
          <p:nvPr>
            <p:ph type="ftr" sz="quarter" idx="11"/>
          </p:nvPr>
        </p:nvSpPr>
        <p:spPr/>
        <p:txBody>
          <a:bodyPr/>
          <a:lstStyle/>
          <a:p>
            <a:r>
              <a:rPr lang="en-US" dirty="0"/>
              <a:t>© 2019 Proofpoint. All rights reserved</a:t>
            </a:r>
            <a:endParaRPr lang="en-GB" dirty="0"/>
          </a:p>
        </p:txBody>
      </p:sp>
    </p:spTree>
    <p:extLst>
      <p:ext uri="{BB962C8B-B14F-4D97-AF65-F5344CB8AC3E}">
        <p14:creationId xmlns:p14="http://schemas.microsoft.com/office/powerpoint/2010/main" val="266103552"/>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Why Do Cybercriminals Love Phishing?</a:t>
            </a:r>
          </a:p>
        </p:txBody>
      </p:sp>
      <p:sp>
        <p:nvSpPr>
          <p:cNvPr id="5" name="Content Placeholder 4"/>
          <p:cNvSpPr>
            <a:spLocks noGrp="1"/>
          </p:cNvSpPr>
          <p:nvPr>
            <p:ph idx="1"/>
          </p:nvPr>
        </p:nvSpPr>
        <p:spPr/>
        <p:txBody>
          <a:bodyPr/>
          <a:lstStyle/>
          <a:p>
            <a:r>
              <a:rPr lang="en-US" dirty="0"/>
              <a:t>Easy</a:t>
            </a:r>
          </a:p>
          <a:p>
            <a:r>
              <a:rPr lang="en-US" dirty="0"/>
              <a:t>Cheap</a:t>
            </a:r>
          </a:p>
          <a:p>
            <a:r>
              <a:rPr lang="en-US" dirty="0"/>
              <a:t>Effective</a:t>
            </a:r>
            <a:br>
              <a:rPr lang="en-US" dirty="0"/>
            </a:br>
            <a:endParaRPr lang="en-US" dirty="0"/>
          </a:p>
          <a:p>
            <a:r>
              <a:rPr lang="en-US" dirty="0"/>
              <a:t>Cybercriminals can get access to:</a:t>
            </a:r>
          </a:p>
          <a:p>
            <a:pPr lvl="1"/>
            <a:r>
              <a:rPr lang="en-US" dirty="0"/>
              <a:t>Money (via fraudulent wire transfers)</a:t>
            </a:r>
          </a:p>
          <a:p>
            <a:pPr lvl="1"/>
            <a:r>
              <a:rPr lang="en-US" dirty="0"/>
              <a:t>Financial, retail, social media, and email accounts</a:t>
            </a:r>
          </a:p>
          <a:p>
            <a:pPr lvl="1"/>
            <a:r>
              <a:rPr lang="en-US" dirty="0"/>
              <a:t>Contact names and customer lists</a:t>
            </a:r>
          </a:p>
          <a:p>
            <a:pPr lvl="1"/>
            <a:r>
              <a:rPr lang="en-US" dirty="0"/>
              <a:t>Important files and proprietary business information</a:t>
            </a:r>
          </a:p>
          <a:p>
            <a:pPr lvl="1"/>
            <a:r>
              <a:rPr lang="en-US" dirty="0"/>
              <a:t>Sensitive data (like tax information and medical records)</a:t>
            </a:r>
          </a:p>
          <a:p>
            <a:pPr lvl="1"/>
            <a:r>
              <a:rPr lang="en-US" dirty="0"/>
              <a:t>Servers, systems, and networks</a:t>
            </a:r>
          </a:p>
        </p:txBody>
      </p:sp>
      <p:sp>
        <p:nvSpPr>
          <p:cNvPr id="6" name="Footer Placeholder 4"/>
          <p:cNvSpPr>
            <a:spLocks noGrp="1"/>
          </p:cNvSpPr>
          <p:nvPr>
            <p:ph type="ftr" sz="quarter" idx="3"/>
          </p:nvPr>
        </p:nvSpPr>
        <p:spPr>
          <a:xfrm>
            <a:off x="2621481" y="6373992"/>
            <a:ext cx="4572000" cy="219456"/>
          </a:xfrm>
          <a:prstGeom prst="rect">
            <a:avLst/>
          </a:prstGeom>
        </p:spPr>
        <p:txBody>
          <a:bodyPr vert="horz" wrap="none" lIns="0" tIns="0" rIns="0" bIns="0" rtlCol="0" anchor="ctr" anchorCtr="0"/>
          <a:lstStyle>
            <a:lvl1pPr algn="l">
              <a:defRPr sz="700">
                <a:solidFill>
                  <a:schemeClr val="bg2">
                    <a:lumMod val="75000"/>
                  </a:schemeClr>
                </a:solidFill>
              </a:defRPr>
            </a:lvl1pPr>
          </a:lstStyle>
          <a:p>
            <a:r>
              <a:rPr lang="en-US" dirty="0"/>
              <a:t>© 2019 Proofpoint. All rights reserved</a:t>
            </a:r>
          </a:p>
        </p:txBody>
      </p:sp>
    </p:spTree>
    <p:extLst>
      <p:ext uri="{BB962C8B-B14F-4D97-AF65-F5344CB8AC3E}">
        <p14:creationId xmlns:p14="http://schemas.microsoft.com/office/powerpoint/2010/main" val="7141297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down)">
                                      <p:cBhvr>
                                        <p:cTn id="7" dur="500"/>
                                        <p:tgtEl>
                                          <p:spTgt spid="5">
                                            <p:txEl>
                                              <p:pRg st="0" end="0"/>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wipe(down)">
                                      <p:cBhvr>
                                        <p:cTn id="10" dur="500"/>
                                        <p:tgtEl>
                                          <p:spTgt spid="5">
                                            <p:txEl>
                                              <p:pRg st="1" end="1"/>
                                            </p:txEl>
                                          </p:spTgt>
                                        </p:tgtEl>
                                      </p:cBhvr>
                                    </p:animEffect>
                                  </p:childTnLst>
                                </p:cTn>
                              </p:par>
                              <p:par>
                                <p:cTn id="11" presetID="22" presetClass="entr" presetSubtype="4" fill="hold"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wipe(down)">
                                      <p:cBhvr>
                                        <p:cTn id="13" dur="500"/>
                                        <p:tgtEl>
                                          <p:spTgt spid="5">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5">
                                            <p:txEl>
                                              <p:pRg st="3" end="3"/>
                                            </p:txEl>
                                          </p:spTgt>
                                        </p:tgtEl>
                                        <p:attrNameLst>
                                          <p:attrName>style.visibility</p:attrName>
                                        </p:attrNameLst>
                                      </p:cBhvr>
                                      <p:to>
                                        <p:strVal val="visible"/>
                                      </p:to>
                                    </p:set>
                                    <p:animEffect transition="in" filter="wipe(down)">
                                      <p:cBhvr>
                                        <p:cTn id="18" dur="500"/>
                                        <p:tgtEl>
                                          <p:spTgt spid="5">
                                            <p:txEl>
                                              <p:pRg st="3" end="3"/>
                                            </p:txEl>
                                          </p:spTgt>
                                        </p:tgtEl>
                                      </p:cBhvr>
                                    </p:animEffect>
                                  </p:childTnLst>
                                </p:cTn>
                              </p:par>
                            </p:childTnLst>
                          </p:cTn>
                        </p:par>
                        <p:par>
                          <p:cTn id="19" fill="hold">
                            <p:stCondLst>
                              <p:cond delay="500"/>
                            </p:stCondLst>
                            <p:childTnLst>
                              <p:par>
                                <p:cTn id="20" presetID="22" presetClass="entr" presetSubtype="4" fill="hold" nodeType="afterEffect">
                                  <p:stCondLst>
                                    <p:cond delay="0"/>
                                  </p:stCondLst>
                                  <p:childTnLst>
                                    <p:set>
                                      <p:cBhvr>
                                        <p:cTn id="21" dur="1" fill="hold">
                                          <p:stCondLst>
                                            <p:cond delay="0"/>
                                          </p:stCondLst>
                                        </p:cTn>
                                        <p:tgtEl>
                                          <p:spTgt spid="5">
                                            <p:txEl>
                                              <p:pRg st="4" end="4"/>
                                            </p:txEl>
                                          </p:spTgt>
                                        </p:tgtEl>
                                        <p:attrNameLst>
                                          <p:attrName>style.visibility</p:attrName>
                                        </p:attrNameLst>
                                      </p:cBhvr>
                                      <p:to>
                                        <p:strVal val="visible"/>
                                      </p:to>
                                    </p:set>
                                    <p:animEffect transition="in" filter="wipe(down)">
                                      <p:cBhvr>
                                        <p:cTn id="22" dur="500"/>
                                        <p:tgtEl>
                                          <p:spTgt spid="5">
                                            <p:txEl>
                                              <p:pRg st="4" end="4"/>
                                            </p:txEl>
                                          </p:spTgt>
                                        </p:tgtEl>
                                      </p:cBhvr>
                                    </p:animEffect>
                                  </p:childTnLst>
                                </p:cTn>
                              </p:par>
                            </p:childTnLst>
                          </p:cTn>
                        </p:par>
                        <p:par>
                          <p:cTn id="23" fill="hold">
                            <p:stCondLst>
                              <p:cond delay="1000"/>
                            </p:stCondLst>
                            <p:childTnLst>
                              <p:par>
                                <p:cTn id="24" presetID="22" presetClass="entr" presetSubtype="4" fill="hold" nodeType="afterEffect">
                                  <p:stCondLst>
                                    <p:cond delay="0"/>
                                  </p:stCondLst>
                                  <p:childTnLst>
                                    <p:set>
                                      <p:cBhvr>
                                        <p:cTn id="25" dur="1" fill="hold">
                                          <p:stCondLst>
                                            <p:cond delay="0"/>
                                          </p:stCondLst>
                                        </p:cTn>
                                        <p:tgtEl>
                                          <p:spTgt spid="5">
                                            <p:txEl>
                                              <p:pRg st="5" end="5"/>
                                            </p:txEl>
                                          </p:spTgt>
                                        </p:tgtEl>
                                        <p:attrNameLst>
                                          <p:attrName>style.visibility</p:attrName>
                                        </p:attrNameLst>
                                      </p:cBhvr>
                                      <p:to>
                                        <p:strVal val="visible"/>
                                      </p:to>
                                    </p:set>
                                    <p:animEffect transition="in" filter="wipe(down)">
                                      <p:cBhvr>
                                        <p:cTn id="26" dur="500"/>
                                        <p:tgtEl>
                                          <p:spTgt spid="5">
                                            <p:txEl>
                                              <p:pRg st="5" end="5"/>
                                            </p:txEl>
                                          </p:spTgt>
                                        </p:tgtEl>
                                      </p:cBhvr>
                                    </p:animEffect>
                                  </p:childTnLst>
                                </p:cTn>
                              </p:par>
                            </p:childTnLst>
                          </p:cTn>
                        </p:par>
                        <p:par>
                          <p:cTn id="27" fill="hold">
                            <p:stCondLst>
                              <p:cond delay="1500"/>
                            </p:stCondLst>
                            <p:childTnLst>
                              <p:par>
                                <p:cTn id="28" presetID="22" presetClass="entr" presetSubtype="4" fill="hold" nodeType="afterEffect">
                                  <p:stCondLst>
                                    <p:cond delay="0"/>
                                  </p:stCondLst>
                                  <p:childTnLst>
                                    <p:set>
                                      <p:cBhvr>
                                        <p:cTn id="29" dur="1" fill="hold">
                                          <p:stCondLst>
                                            <p:cond delay="0"/>
                                          </p:stCondLst>
                                        </p:cTn>
                                        <p:tgtEl>
                                          <p:spTgt spid="5">
                                            <p:txEl>
                                              <p:pRg st="6" end="6"/>
                                            </p:txEl>
                                          </p:spTgt>
                                        </p:tgtEl>
                                        <p:attrNameLst>
                                          <p:attrName>style.visibility</p:attrName>
                                        </p:attrNameLst>
                                      </p:cBhvr>
                                      <p:to>
                                        <p:strVal val="visible"/>
                                      </p:to>
                                    </p:set>
                                    <p:animEffect transition="in" filter="wipe(down)">
                                      <p:cBhvr>
                                        <p:cTn id="30" dur="500"/>
                                        <p:tgtEl>
                                          <p:spTgt spid="5">
                                            <p:txEl>
                                              <p:pRg st="6" end="6"/>
                                            </p:txEl>
                                          </p:spTgt>
                                        </p:tgtEl>
                                      </p:cBhvr>
                                    </p:animEffect>
                                  </p:childTnLst>
                                </p:cTn>
                              </p:par>
                            </p:childTnLst>
                          </p:cTn>
                        </p:par>
                        <p:par>
                          <p:cTn id="31" fill="hold">
                            <p:stCondLst>
                              <p:cond delay="2000"/>
                            </p:stCondLst>
                            <p:childTnLst>
                              <p:par>
                                <p:cTn id="32" presetID="22" presetClass="entr" presetSubtype="4" fill="hold" nodeType="afterEffect">
                                  <p:stCondLst>
                                    <p:cond delay="0"/>
                                  </p:stCondLst>
                                  <p:childTnLst>
                                    <p:set>
                                      <p:cBhvr>
                                        <p:cTn id="33" dur="1" fill="hold">
                                          <p:stCondLst>
                                            <p:cond delay="0"/>
                                          </p:stCondLst>
                                        </p:cTn>
                                        <p:tgtEl>
                                          <p:spTgt spid="5">
                                            <p:txEl>
                                              <p:pRg st="7" end="7"/>
                                            </p:txEl>
                                          </p:spTgt>
                                        </p:tgtEl>
                                        <p:attrNameLst>
                                          <p:attrName>style.visibility</p:attrName>
                                        </p:attrNameLst>
                                      </p:cBhvr>
                                      <p:to>
                                        <p:strVal val="visible"/>
                                      </p:to>
                                    </p:set>
                                    <p:animEffect transition="in" filter="wipe(down)">
                                      <p:cBhvr>
                                        <p:cTn id="34" dur="500"/>
                                        <p:tgtEl>
                                          <p:spTgt spid="5">
                                            <p:txEl>
                                              <p:pRg st="7" end="7"/>
                                            </p:txEl>
                                          </p:spTgt>
                                        </p:tgtEl>
                                      </p:cBhvr>
                                    </p:animEffect>
                                  </p:childTnLst>
                                </p:cTn>
                              </p:par>
                            </p:childTnLst>
                          </p:cTn>
                        </p:par>
                        <p:par>
                          <p:cTn id="35" fill="hold">
                            <p:stCondLst>
                              <p:cond delay="2500"/>
                            </p:stCondLst>
                            <p:childTnLst>
                              <p:par>
                                <p:cTn id="36" presetID="22" presetClass="entr" presetSubtype="4" fill="hold" nodeType="afterEffect">
                                  <p:stCondLst>
                                    <p:cond delay="0"/>
                                  </p:stCondLst>
                                  <p:childTnLst>
                                    <p:set>
                                      <p:cBhvr>
                                        <p:cTn id="37" dur="1" fill="hold">
                                          <p:stCondLst>
                                            <p:cond delay="0"/>
                                          </p:stCondLst>
                                        </p:cTn>
                                        <p:tgtEl>
                                          <p:spTgt spid="5">
                                            <p:txEl>
                                              <p:pRg st="8" end="8"/>
                                            </p:txEl>
                                          </p:spTgt>
                                        </p:tgtEl>
                                        <p:attrNameLst>
                                          <p:attrName>style.visibility</p:attrName>
                                        </p:attrNameLst>
                                      </p:cBhvr>
                                      <p:to>
                                        <p:strVal val="visible"/>
                                      </p:to>
                                    </p:set>
                                    <p:animEffect transition="in" filter="wipe(down)">
                                      <p:cBhvr>
                                        <p:cTn id="38" dur="500"/>
                                        <p:tgtEl>
                                          <p:spTgt spid="5">
                                            <p:txEl>
                                              <p:pRg st="8" end="8"/>
                                            </p:txEl>
                                          </p:spTgt>
                                        </p:tgtEl>
                                      </p:cBhvr>
                                    </p:animEffect>
                                  </p:childTnLst>
                                </p:cTn>
                              </p:par>
                            </p:childTnLst>
                          </p:cTn>
                        </p:par>
                        <p:par>
                          <p:cTn id="39" fill="hold">
                            <p:stCondLst>
                              <p:cond delay="3000"/>
                            </p:stCondLst>
                            <p:childTnLst>
                              <p:par>
                                <p:cTn id="40" presetID="22" presetClass="entr" presetSubtype="4" fill="hold" nodeType="afterEffect">
                                  <p:stCondLst>
                                    <p:cond delay="0"/>
                                  </p:stCondLst>
                                  <p:childTnLst>
                                    <p:set>
                                      <p:cBhvr>
                                        <p:cTn id="41" dur="1" fill="hold">
                                          <p:stCondLst>
                                            <p:cond delay="0"/>
                                          </p:stCondLst>
                                        </p:cTn>
                                        <p:tgtEl>
                                          <p:spTgt spid="5">
                                            <p:txEl>
                                              <p:pRg st="9" end="9"/>
                                            </p:txEl>
                                          </p:spTgt>
                                        </p:tgtEl>
                                        <p:attrNameLst>
                                          <p:attrName>style.visibility</p:attrName>
                                        </p:attrNameLst>
                                      </p:cBhvr>
                                      <p:to>
                                        <p:strVal val="visible"/>
                                      </p:to>
                                    </p:set>
                                    <p:animEffect transition="in" filter="wipe(down)">
                                      <p:cBhvr>
                                        <p:cTn id="42" dur="500"/>
                                        <p:tgtEl>
                                          <p:spTgt spid="5">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Proofpoint 16x9">
  <a:themeElements>
    <a:clrScheme name="Custom 30">
      <a:dk1>
        <a:srgbClr val="000000"/>
      </a:dk1>
      <a:lt1>
        <a:srgbClr val="FFFFFF"/>
      </a:lt1>
      <a:dk2>
        <a:srgbClr val="5F6369"/>
      </a:dk2>
      <a:lt2>
        <a:srgbClr val="C7C9C8"/>
      </a:lt2>
      <a:accent1>
        <a:srgbClr val="009ADA"/>
      </a:accent1>
      <a:accent2>
        <a:srgbClr val="743C97"/>
      </a:accent2>
      <a:accent3>
        <a:srgbClr val="00AE9A"/>
      </a:accent3>
      <a:accent4>
        <a:srgbClr val="01579B"/>
      </a:accent4>
      <a:accent5>
        <a:srgbClr val="BB3E96"/>
      </a:accent5>
      <a:accent6>
        <a:srgbClr val="F68D2C"/>
      </a:accent6>
      <a:hlink>
        <a:srgbClr val="1EB9FF"/>
      </a:hlink>
      <a:folHlink>
        <a:srgbClr val="1EB9FF"/>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19050">
          <a:solidFill>
            <a:schemeClr val="accent1"/>
          </a:solidFill>
          <a:miter lim="800000"/>
        </a:ln>
      </a:spPr>
      <a:bodyPr rtlCol="0" anchor="ctr"/>
      <a:lstStyle>
        <a:defPPr algn="ctr">
          <a:lnSpc>
            <a:spcPct val="90000"/>
          </a:lnSpc>
          <a:defRPr dirty="0" smtClean="0"/>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tx1"/>
          </a:solidFill>
          <a:miter lim="800000"/>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nSpc>
            <a:spcPct val="90000"/>
          </a:lnSpc>
          <a:defRPr dirty="0" err="1" smtClean="0"/>
        </a:defPPr>
      </a:lstStyle>
    </a:txDef>
  </a:objectDefaults>
  <a:extraClrSchemeLst/>
  <a:custClrLst>
    <a:custClr name="65% HP blue">
      <a:srgbClr val="59BBE4"/>
    </a:custClr>
    <a:custClr name="15% HP blue">
      <a:srgbClr val="D9EFF9"/>
    </a:custClr>
    <a:custClr name="Red">
      <a:srgbClr val="C03854"/>
    </a:custClr>
    <a:custClr name="75% Red">
      <a:srgbClr val="D06A7F"/>
    </a:custClr>
    <a:custClr name="50% Red">
      <a:srgbClr val="DF9BA9"/>
    </a:custClr>
    <a:custClr name="25% Red">
      <a:srgbClr val="EECCD3"/>
    </a:custClr>
    <a:custClr name="Orange">
      <a:srgbClr val="E98233"/>
    </a:custClr>
    <a:custClr name="75% Orange">
      <a:srgbClr val="EEA166"/>
    </a:custClr>
    <a:custClr name="50% Orange">
      <a:srgbClr val="F3C098"/>
    </a:custClr>
    <a:custClr name="25% Orange">
      <a:srgbClr val="F9DFCB"/>
    </a:custClr>
  </a:custClrLst>
  <a:extLst>
    <a:ext uri="{05A4C25C-085E-4340-85A3-A5531E510DB2}">
      <thm15:themeFamily xmlns:thm15="http://schemas.microsoft.com/office/thememl/2012/main" name="HP_PPT_Standard_16x9_EN.potx [Read-Only]" id="{8022003B-0323-44DB-A0CA-C5EA3D32C291}" vid="{18C28873-3FA6-468A-9189-148E6CC669FF}"/>
    </a:ext>
  </a:extLst>
</a:theme>
</file>

<file path=ppt/theme/theme2.xml><?xml version="1.0" encoding="utf-8"?>
<a:theme xmlns:a="http://schemas.openxmlformats.org/drawingml/2006/main" name="Office Theme">
  <a:themeElements>
    <a:clrScheme name="HP">
      <a:dk1>
        <a:sysClr val="windowText" lastClr="000000"/>
      </a:dk1>
      <a:lt1>
        <a:sysClr val="window" lastClr="FFFFFF"/>
      </a:lt1>
      <a:dk2>
        <a:srgbClr val="535455"/>
      </a:dk2>
      <a:lt2>
        <a:srgbClr val="E5E8E8"/>
      </a:lt2>
      <a:accent1>
        <a:srgbClr val="0096D6"/>
      </a:accent1>
      <a:accent2>
        <a:srgbClr val="6B3A97"/>
      </a:accent2>
      <a:accent3>
        <a:srgbClr val="87898B"/>
      </a:accent3>
      <a:accent4>
        <a:srgbClr val="99D5EF"/>
      </a:accent4>
      <a:accent5>
        <a:srgbClr val="B49CCA"/>
      </a:accent5>
      <a:accent6>
        <a:srgbClr val="B9B8BB"/>
      </a:accent6>
      <a:hlink>
        <a:srgbClr val="0096D6"/>
      </a:hlink>
      <a:folHlink>
        <a:srgbClr val="87898B"/>
      </a:folHlink>
    </a:clrScheme>
    <a:fontScheme name="HP Simplified Light">
      <a:majorFont>
        <a:latin typeface="HP Simplified Light"/>
        <a:ea typeface=""/>
        <a:cs typeface=""/>
      </a:majorFont>
      <a:minorFont>
        <a:latin typeface="HP Simplified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lnSpc>
            <a:spcPct val="90000"/>
          </a:lnSpc>
          <a:defRPr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miter lim="800000"/>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nSpc>
            <a:spcPct val="90000"/>
          </a:lnSpc>
          <a:defRPr dirty="0" err="1" smtClean="0"/>
        </a:defPPr>
      </a:lstStyle>
    </a:txDef>
  </a:objectDefaults>
  <a:extraClrSchemeLst/>
  <a:custClrLst>
    <a:custClr name="65% HP blue">
      <a:srgbClr val="59BBE4"/>
    </a:custClr>
    <a:custClr name="15% HP blue">
      <a:srgbClr val="D9EFF9"/>
    </a:custClr>
    <a:custClr name="Red">
      <a:srgbClr val="C03854"/>
    </a:custClr>
    <a:custClr name="75% Red">
      <a:srgbClr val="D06A7F"/>
    </a:custClr>
    <a:custClr name="50% Red">
      <a:srgbClr val="DF9BA9"/>
    </a:custClr>
    <a:custClr name="25% Red">
      <a:srgbClr val="EECCD3"/>
    </a:custClr>
    <a:custClr name="Orange">
      <a:srgbClr val="E98233"/>
    </a:custClr>
    <a:custClr name="75% Orange">
      <a:srgbClr val="EEA166"/>
    </a:custClr>
    <a:custClr name="50% Orange">
      <a:srgbClr val="F3C098"/>
    </a:custClr>
    <a:custClr name="25% Orange">
      <a:srgbClr val="F9DFCB"/>
    </a:custClr>
  </a:custClrLst>
</a:theme>
</file>

<file path=ppt/theme/theme3.xml><?xml version="1.0" encoding="utf-8"?>
<a:theme xmlns:a="http://schemas.openxmlformats.org/drawingml/2006/main" name="Office Theme">
  <a:themeElements>
    <a:clrScheme name="HP">
      <a:dk1>
        <a:sysClr val="windowText" lastClr="000000"/>
      </a:dk1>
      <a:lt1>
        <a:sysClr val="window" lastClr="FFFFFF"/>
      </a:lt1>
      <a:dk2>
        <a:srgbClr val="535455"/>
      </a:dk2>
      <a:lt2>
        <a:srgbClr val="E5E8E8"/>
      </a:lt2>
      <a:accent1>
        <a:srgbClr val="0096D6"/>
      </a:accent1>
      <a:accent2>
        <a:srgbClr val="6B3A97"/>
      </a:accent2>
      <a:accent3>
        <a:srgbClr val="87898B"/>
      </a:accent3>
      <a:accent4>
        <a:srgbClr val="99D5EF"/>
      </a:accent4>
      <a:accent5>
        <a:srgbClr val="B49CCA"/>
      </a:accent5>
      <a:accent6>
        <a:srgbClr val="B9B8BB"/>
      </a:accent6>
      <a:hlink>
        <a:srgbClr val="0096D6"/>
      </a:hlink>
      <a:folHlink>
        <a:srgbClr val="87898B"/>
      </a:folHlink>
    </a:clrScheme>
    <a:fontScheme name="HP Simplified Light">
      <a:majorFont>
        <a:latin typeface="HP Simplified Light"/>
        <a:ea typeface=""/>
        <a:cs typeface=""/>
      </a:majorFont>
      <a:minorFont>
        <a:latin typeface="HP Simplified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lnSpc>
            <a:spcPct val="90000"/>
          </a:lnSpc>
          <a:defRPr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miter lim="800000"/>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nSpc>
            <a:spcPct val="90000"/>
          </a:lnSpc>
          <a:defRPr dirty="0" err="1" smtClean="0"/>
        </a:defPPr>
      </a:lstStyle>
    </a:txDef>
  </a:objectDefaults>
  <a:extraClrSchemeLst/>
  <a:custClrLst>
    <a:custClr name="65% HP blue">
      <a:srgbClr val="59BBE4"/>
    </a:custClr>
    <a:custClr name="15% HP blue">
      <a:srgbClr val="D9EFF9"/>
    </a:custClr>
    <a:custClr name="Red">
      <a:srgbClr val="C03854"/>
    </a:custClr>
    <a:custClr name="75% Red">
      <a:srgbClr val="D06A7F"/>
    </a:custClr>
    <a:custClr name="50% Red">
      <a:srgbClr val="DF9BA9"/>
    </a:custClr>
    <a:custClr name="25% Red">
      <a:srgbClr val="EECCD3"/>
    </a:custClr>
    <a:custClr name="Orange">
      <a:srgbClr val="E98233"/>
    </a:custClr>
    <a:custClr name="75% Orange">
      <a:srgbClr val="EEA166"/>
    </a:custClr>
    <a:custClr name="50% Orange">
      <a:srgbClr val="F3C098"/>
    </a:custClr>
    <a:custClr name="25% Orange">
      <a:srgbClr val="F9DFCB"/>
    </a:custClr>
  </a:custClr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02E07B714F3F5479B7B9AC4F56A719D" ma:contentTypeVersion="12" ma:contentTypeDescription="Create a new document." ma:contentTypeScope="" ma:versionID="d996f787baa7b6d7a962accc5741bb2c">
  <xsd:schema xmlns:xsd="http://www.w3.org/2001/XMLSchema" xmlns:xs="http://www.w3.org/2001/XMLSchema" xmlns:p="http://schemas.microsoft.com/office/2006/metadata/properties" xmlns:ns2="3d59ad5a-f884-43aa-af15-65f80267c571" xmlns:ns3="94bc61ed-6e76-4747-a2d1-b7345be3a4e3" targetNamespace="http://schemas.microsoft.com/office/2006/metadata/properties" ma:root="true" ma:fieldsID="4be25314732b9d12b6ae7776b316c481" ns2:_="" ns3:_="">
    <xsd:import namespace="3d59ad5a-f884-43aa-af15-65f80267c571"/>
    <xsd:import namespace="94bc61ed-6e76-4747-a2d1-b7345be3a4e3"/>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OCR" minOccurs="0"/>
                <xsd:element ref="ns2:MediaServiceLocation"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d59ad5a-f884-43aa-af15-65f80267c57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4bc61ed-6e76-4747-a2d1-b7345be3a4e3"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2EF2BDF-AEF1-4FA6-B1F9-7AE8FF9B5C0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d59ad5a-f884-43aa-af15-65f80267c571"/>
    <ds:schemaRef ds:uri="94bc61ed-6e76-4747-a2d1-b7345be3a4e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55059A6-3418-4F92-947E-FF5D776C8F2E}">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F116B453-887B-4A3A-B60D-13BC03DF4AB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7630</TotalTime>
  <Words>5681</Words>
  <Application>Microsoft Office PowerPoint</Application>
  <PresentationFormat>Custom</PresentationFormat>
  <Paragraphs>303</Paragraphs>
  <Slides>23</Slides>
  <Notes>23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Arial</vt:lpstr>
      <vt:lpstr>Calibri</vt:lpstr>
      <vt:lpstr>DokChampa</vt:lpstr>
      <vt:lpstr>HP Simplified</vt:lpstr>
      <vt:lpstr>HP Simplified Light</vt:lpstr>
      <vt:lpstr>Proofpoint 16x9</vt:lpstr>
      <vt:lpstr>Phishing 101</vt:lpstr>
      <vt:lpstr>What We’ll Discuss</vt:lpstr>
      <vt:lpstr>Phishing and Social Engineering: The Basics</vt:lpstr>
      <vt:lpstr>What Is Phishing?</vt:lpstr>
      <vt:lpstr>Three Primary Phishing Threats</vt:lpstr>
      <vt:lpstr>Social Engineering: The Art of Deception</vt:lpstr>
      <vt:lpstr>Phishing Techniques: Not Just for Email</vt:lpstr>
      <vt:lpstr>How Phishing Is Impacting Individuals and Organizations</vt:lpstr>
      <vt:lpstr>Why Do Cybercriminals Love Phishing?</vt:lpstr>
      <vt:lpstr>Why Do Cybercriminals Love Phishing?</vt:lpstr>
      <vt:lpstr>How Big Is the Problem?</vt:lpstr>
      <vt:lpstr>What Can Happen If You Fall for a Phish?</vt:lpstr>
      <vt:lpstr>Tips for Recognizing and Avoiding Phishing Attacks</vt:lpstr>
      <vt:lpstr>Attackers Use Many Tricks to Fool You</vt:lpstr>
      <vt:lpstr>You Are an Important Line of Defense</vt:lpstr>
      <vt:lpstr>Example of a Link-Based Phish</vt:lpstr>
      <vt:lpstr>Example of an Attachment-Based Phish</vt:lpstr>
      <vt:lpstr>Example of a Request for Sensitive Data</vt:lpstr>
      <vt:lpstr>Tip #1: Read and Think Before You Click</vt:lpstr>
      <vt:lpstr>Tip #2: Verify, Verify, Verify</vt:lpstr>
      <vt:lpstr>Tip #3: Ask for Help</vt:lpstr>
      <vt:lpstr>Stay Vigilant! Nobody Is Immune to Phishing.</vt:lpstr>
      <vt:lpstr>PowerPoint Presentation</vt:lpstr>
    </vt:vector>
  </TitlesOfParts>
  <Company>Hewlett 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HP theme colors</dc:title>
  <dc:creator>Yeh, Daniel</dc:creator>
  <cp:lastModifiedBy>Fabiola Fernandez</cp:lastModifiedBy>
  <cp:revision>193</cp:revision>
  <cp:lastPrinted>2019-07-17T13:17:17Z</cp:lastPrinted>
  <dcterms:created xsi:type="dcterms:W3CDTF">2016-05-10T16:10:49Z</dcterms:created>
  <dcterms:modified xsi:type="dcterms:W3CDTF">2021-12-28T16:59:44Z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1755665</vt:lpwstr>
  </property>
  <property fmtid="{D5CDD505-2E9C-101B-9397-08002B2CF9AE}" pid="3" name="NXPowerLiteSettings">
    <vt:lpwstr>B74006B004C800</vt:lpwstr>
  </property>
  <property fmtid="{D5CDD505-2E9C-101B-9397-08002B2CF9AE}" pid="4" name="NXPowerLiteVersion">
    <vt:lpwstr>D6.2.10</vt:lpwstr>
  </property>
  <property fmtid="{D5CDD505-2E9C-101B-9397-08002B2CF9AE}" pid="5" name="ContentTypeId">
    <vt:lpwstr>0x010100E02E07B714F3F5479B7B9AC4F56A719D</vt:lpwstr>
  </property>
</Properties>
</file>