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765" r:id="rId2"/>
  </p:sldMasterIdLst>
  <p:notesMasterIdLst>
    <p:notesMasterId r:id="rId15"/>
  </p:notesMasterIdLst>
  <p:handoutMasterIdLst>
    <p:handoutMasterId r:id="rId16"/>
  </p:handoutMasterIdLst>
  <p:sldIdLst>
    <p:sldId id="411" r:id="rId3"/>
    <p:sldId id="420" r:id="rId4"/>
    <p:sldId id="2141412073" r:id="rId5"/>
    <p:sldId id="2141412125" r:id="rId6"/>
    <p:sldId id="2141412143" r:id="rId7"/>
    <p:sldId id="2141412146" r:id="rId8"/>
    <p:sldId id="2141412147" r:id="rId9"/>
    <p:sldId id="2141412144" r:id="rId10"/>
    <p:sldId id="2141412145" r:id="rId11"/>
    <p:sldId id="2141412148" r:id="rId12"/>
    <p:sldId id="2141412149" r:id="rId13"/>
    <p:sldId id="418" r:id="rId14"/>
  </p:sldIdLst>
  <p:sldSz cx="12188825"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16">
          <p15:clr>
            <a:srgbClr val="A4A3A4"/>
          </p15:clr>
        </p15:guide>
        <p15:guide id="3" orient="horz" pos="3840">
          <p15:clr>
            <a:srgbClr val="A4A3A4"/>
          </p15:clr>
        </p15:guide>
        <p15:guide id="4" orient="horz" pos="1056">
          <p15:clr>
            <a:srgbClr val="A4A3A4"/>
          </p15:clr>
        </p15:guide>
        <p15:guide id="5" pos="3839">
          <p15:clr>
            <a:srgbClr val="A4A3A4"/>
          </p15:clr>
        </p15:guide>
        <p15:guide id="6" pos="384">
          <p15:clr>
            <a:srgbClr val="A4A3A4"/>
          </p15:clr>
        </p15:guide>
        <p15:guide id="7" pos="72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9D9D"/>
    <a:srgbClr val="ABC3C2"/>
    <a:srgbClr val="EBF9F7"/>
    <a:srgbClr val="D7F2EF"/>
    <a:srgbClr val="63A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78374" autoAdjust="0"/>
  </p:normalViewPr>
  <p:slideViewPr>
    <p:cSldViewPr snapToGrid="0">
      <p:cViewPr varScale="1">
        <p:scale>
          <a:sx n="76" d="100"/>
          <a:sy n="76" d="100"/>
        </p:scale>
        <p:origin x="2224" y="192"/>
      </p:cViewPr>
      <p:guideLst>
        <p:guide orient="horz" pos="2160"/>
        <p:guide orient="horz" pos="816"/>
        <p:guide orient="horz" pos="3840"/>
        <p:guide orient="horz" pos="1056"/>
        <p:guide pos="3839"/>
        <p:guide pos="384"/>
        <p:guide pos="729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C02A0-C947-4278-96D1-0DB9C063DF55}" type="datetimeFigureOut">
              <a:rPr lang="en-US" smtClean="0">
                <a:latin typeface="Calibri" panose="020F0502020204030204" pitchFamily="34" charset="0"/>
              </a:rPr>
              <a:t>9/9/22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3FAA7-9DA0-4163-8828-B20FAF1EB063}"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wrap="none" lIns="0" tIns="0" rIns="0" bIns="0" rtlCol="0" anchor="ctr"/>
          <a:lstStyle>
            <a:lvl1pPr algn="l">
              <a:defRPr sz="10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wrap="none" lIns="0" tIns="0" rIns="0" bIns="0" rtlCol="0" anchor="ctr"/>
          <a:lstStyle>
            <a:lvl1pPr algn="r">
              <a:defRPr sz="1000">
                <a:latin typeface="Calibri" panose="020F0502020204030204" pitchFamily="34" charset="0"/>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Calibri" panose="020F0502020204030204" pitchFamily="34" charset="0"/>
        <a:ea typeface="+mn-ea"/>
        <a:cs typeface="+mn-cs"/>
      </a:defRPr>
    </a:lvl1pPr>
    <a:lvl2pPr marL="182880" indent="-137160" algn="l" defTabSz="914400" rtl="0" eaLnBrk="1" latinLnBrk="0" hangingPunct="1">
      <a:spcBef>
        <a:spcPts val="600"/>
      </a:spcBef>
      <a:buFont typeface="Calibri" panose="020B0604020204020204" pitchFamily="34" charset="0"/>
      <a:buChar char="•"/>
      <a:defRPr sz="1050" kern="1200">
        <a:solidFill>
          <a:schemeClr val="tx1"/>
        </a:solidFill>
        <a:latin typeface="Calibri" panose="020F0502020204030204" pitchFamily="34" charset="0"/>
        <a:ea typeface="+mn-ea"/>
        <a:cs typeface="+mn-cs"/>
      </a:defRPr>
    </a:lvl2pPr>
    <a:lvl3pPr marL="339725" indent="-104775" algn="l" defTabSz="914400" rtl="0" eaLnBrk="1" latinLnBrk="0" hangingPunct="1">
      <a:spcBef>
        <a:spcPts val="600"/>
      </a:spcBef>
      <a:buFont typeface="Calibri" panose="020B0604020204020204" pitchFamily="34" charset="0"/>
      <a:buChar char="–"/>
      <a:defRPr sz="1000" kern="1200">
        <a:solidFill>
          <a:schemeClr val="tx1"/>
        </a:solidFill>
        <a:latin typeface="Calibri" panose="020F0502020204030204" pitchFamily="34" charset="0"/>
        <a:ea typeface="+mn-ea"/>
        <a:cs typeface="+mn-cs"/>
      </a:defRPr>
    </a:lvl3pPr>
    <a:lvl4pPr marL="515938" indent="-117475" algn="l" defTabSz="914400" rtl="0" eaLnBrk="1" latinLnBrk="0" hangingPunct="1">
      <a:spcBef>
        <a:spcPts val="600"/>
      </a:spcBef>
      <a:buFont typeface="Calibri" panose="020B0604020204020204" pitchFamily="34" charset="0"/>
      <a:buChar char="•"/>
      <a:defRPr sz="900" kern="1200">
        <a:solidFill>
          <a:schemeClr val="tx1"/>
        </a:solidFill>
        <a:latin typeface="Calibri" panose="020F0502020204030204" pitchFamily="34" charset="0"/>
        <a:ea typeface="+mn-ea"/>
        <a:cs typeface="+mn-cs"/>
      </a:defRPr>
    </a:lvl4pPr>
    <a:lvl5pPr marL="633413" indent="-117475" algn="l" defTabSz="914400" rtl="0" eaLnBrk="1" latinLnBrk="0" hangingPunct="1">
      <a:spcBef>
        <a:spcPts val="600"/>
      </a:spcBef>
      <a:buFont typeface="Calibri" panose="020B0604020204020204" pitchFamily="34" charset="0"/>
      <a:buChar char="–"/>
      <a:defRPr sz="8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For business leaders, understanding systemic risk has never been more challenging—or more critical.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DiRECTOR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Framework is designed to help assess and communicate those risks to executives, board members and other leaders.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Use this template to identify systemic risks and break down the complex and interconnected factors that could mean huge business implications for seemingly minor cybersecurity risks. </a:t>
            </a:r>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2</a:t>
            </a:fld>
            <a:endParaRPr lang="en-US" dirty="0"/>
          </a:p>
        </p:txBody>
      </p:sp>
    </p:spTree>
    <p:extLst>
      <p:ext uri="{BB962C8B-B14F-4D97-AF65-F5344CB8AC3E}">
        <p14:creationId xmlns:p14="http://schemas.microsoft.com/office/powerpoint/2010/main" val="51546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algn="l"/>
            <a:r>
              <a:rPr lang="en-US" sz="1800" b="0" i="0" u="none" strike="noStrike" baseline="0" dirty="0">
                <a:solidFill>
                  <a:srgbClr val="58595B"/>
                </a:solidFill>
                <a:latin typeface="Swiss721BT-Light"/>
              </a:rPr>
              <a:t>In today’s cloud-enabled, mobile, digitally transformed workplace, protection starts with people. That’s why you need a solution that addresses all aspects </a:t>
            </a:r>
            <a:r>
              <a:rPr lang="en-US" sz="1800" b="0" i="0" u="none" strike="noStrike" baseline="0">
                <a:solidFill>
                  <a:srgbClr val="58595B"/>
                </a:solidFill>
                <a:latin typeface="Swiss721BT-Light"/>
              </a:rPr>
              <a:t>systemic risk.</a:t>
            </a:r>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11</a:t>
            </a:fld>
            <a:endParaRPr lang="en-US"/>
          </a:p>
        </p:txBody>
      </p:sp>
    </p:spTree>
    <p:extLst>
      <p:ext uri="{BB962C8B-B14F-4D97-AF65-F5344CB8AC3E}">
        <p14:creationId xmlns:p14="http://schemas.microsoft.com/office/powerpoint/2010/main" val="355207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algn="l"/>
            <a:r>
              <a:rPr lang="en-US" sz="1800" b="0" i="0" u="none" strike="noStrike" baseline="0" dirty="0">
                <a:latin typeface="OpenSans"/>
              </a:rPr>
              <a:t>The </a:t>
            </a:r>
            <a:r>
              <a:rPr lang="en-US" sz="1800" b="0" i="0" u="none" strike="noStrike" baseline="0" dirty="0" err="1">
                <a:latin typeface="OpenSans"/>
              </a:rPr>
              <a:t>DiRECTOR</a:t>
            </a:r>
            <a:r>
              <a:rPr lang="en-US" sz="1800" b="0" i="0" u="none" strike="noStrike" baseline="0" dirty="0">
                <a:latin typeface="OpenSans"/>
              </a:rPr>
              <a:t>™ framework covers eight key domains that enable complex digital systems. Each represents a key risk areas within the digital system. These domains are co-dependent and regulate the functioning and health of the digital system and how it supports business value.</a:t>
            </a:r>
          </a:p>
          <a:p>
            <a:pPr algn="l"/>
            <a:endParaRPr lang="en-US" dirty="0"/>
          </a:p>
          <a:p>
            <a:r>
              <a:rPr lang="en-US" dirty="0"/>
              <a:t>All eight domains are critical for assessing systemic risks. But for this exercise, we’ll focus on the two we know best at Proofpoint: data and cybersecurity.</a:t>
            </a:r>
          </a:p>
        </p:txBody>
      </p:sp>
      <p:sp>
        <p:nvSpPr>
          <p:cNvPr id="4" name="Slide Number Placeholder 3"/>
          <p:cNvSpPr>
            <a:spLocks noGrp="1"/>
          </p:cNvSpPr>
          <p:nvPr>
            <p:ph type="sldNum" sz="quarter" idx="5"/>
          </p:nvPr>
        </p:nvSpPr>
        <p:spPr/>
        <p:txBody>
          <a:bodyPr/>
          <a:lstStyle/>
          <a:p>
            <a:fld id="{8547E1EE-0039-4797-B978-F453418260D1}" type="slidenum">
              <a:rPr lang="en-US" smtClean="0"/>
              <a:pPr/>
              <a:t>3</a:t>
            </a:fld>
            <a:endParaRPr lang="en-US" dirty="0"/>
          </a:p>
        </p:txBody>
      </p:sp>
    </p:spTree>
    <p:extLst>
      <p:ext uri="{BB962C8B-B14F-4D97-AF65-F5344CB8AC3E}">
        <p14:creationId xmlns:p14="http://schemas.microsoft.com/office/powerpoint/2010/main" val="1184126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4</a:t>
            </a:fld>
            <a:endParaRPr lang="en-US"/>
          </a:p>
        </p:txBody>
      </p:sp>
    </p:spTree>
    <p:extLst>
      <p:ext uri="{BB962C8B-B14F-4D97-AF65-F5344CB8AC3E}">
        <p14:creationId xmlns:p14="http://schemas.microsoft.com/office/powerpoint/2010/main" val="2573897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0000"/>
                </a:solidFill>
                <a:effectLst/>
                <a:latin typeface="Calibri" panose="020F0502020204030204" pitchFamily="34" charset="0"/>
              </a:rPr>
              <a:t>Asking the right “value at risk” questions can identify systemic risks that stem from your data and users’ access to it. Use this slide to document privilege-based user risk.</a:t>
            </a:r>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5</a:t>
            </a:fld>
            <a:endParaRPr lang="en-US"/>
          </a:p>
        </p:txBody>
      </p:sp>
    </p:spTree>
    <p:extLst>
      <p:ext uri="{BB962C8B-B14F-4D97-AF65-F5344CB8AC3E}">
        <p14:creationId xmlns:p14="http://schemas.microsoft.com/office/powerpoint/2010/main" val="34499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0000"/>
                </a:solidFill>
                <a:effectLst/>
                <a:latin typeface="Calibri" panose="020F0502020204030204" pitchFamily="34" charset="0"/>
              </a:rPr>
              <a:t>Asking the right “value at risk” questions can identify systemic risks that stem from your data and users’ access to it. Use this slide to document privilege-based user risk.</a:t>
            </a:r>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6</a:t>
            </a:fld>
            <a:endParaRPr lang="en-US"/>
          </a:p>
        </p:txBody>
      </p:sp>
    </p:spTree>
    <p:extLst>
      <p:ext uri="{BB962C8B-B14F-4D97-AF65-F5344CB8AC3E}">
        <p14:creationId xmlns:p14="http://schemas.microsoft.com/office/powerpoint/2010/main" val="104765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0000"/>
                </a:solidFill>
                <a:effectLst/>
                <a:latin typeface="Calibri" panose="020F0502020204030204" pitchFamily="34" charset="0"/>
              </a:rPr>
              <a:t>Asking the right “value at risk” questions can identify systemic risks that stem from your data and users’ access to it. Use this slide to document privilege-based user risk.</a:t>
            </a:r>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7</a:t>
            </a:fld>
            <a:endParaRPr lang="en-US"/>
          </a:p>
        </p:txBody>
      </p:sp>
    </p:spTree>
    <p:extLst>
      <p:ext uri="{BB962C8B-B14F-4D97-AF65-F5344CB8AC3E}">
        <p14:creationId xmlns:p14="http://schemas.microsoft.com/office/powerpoint/2010/main" val="265795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Cybersecurity is one of the eight components of the </a:t>
            </a:r>
            <a:r>
              <a:rPr lang="en-US" dirty="0" err="1"/>
              <a:t>DiRECTOR</a:t>
            </a:r>
            <a:r>
              <a:rPr lang="en-US" dirty="0"/>
              <a:t> Framework—and probably the most challenging among them. Fast-evolving, complex, hard-to-tackle, broadly impactful and poorly understood, cybersecurity has only grown more difficult in the wake of the COVID-19 pandemic. While it involves technology, people and processes the biggest factor in cybersecurity-based systemic risk.</a:t>
            </a:r>
          </a:p>
        </p:txBody>
      </p:sp>
      <p:sp>
        <p:nvSpPr>
          <p:cNvPr id="4" name="Slide Number Placeholder 3"/>
          <p:cNvSpPr>
            <a:spLocks noGrp="1"/>
          </p:cNvSpPr>
          <p:nvPr>
            <p:ph type="sldNum" sz="quarter" idx="5"/>
          </p:nvPr>
        </p:nvSpPr>
        <p:spPr/>
        <p:txBody>
          <a:bodyPr/>
          <a:lstStyle/>
          <a:p>
            <a:fld id="{8547E1EE-0039-4797-B978-F453418260D1}" type="slidenum">
              <a:rPr lang="en-US" smtClean="0"/>
              <a:pPr/>
              <a:t>8</a:t>
            </a:fld>
            <a:endParaRPr lang="en-US"/>
          </a:p>
        </p:txBody>
      </p:sp>
    </p:spTree>
    <p:extLst>
      <p:ext uri="{BB962C8B-B14F-4D97-AF65-F5344CB8AC3E}">
        <p14:creationId xmlns:p14="http://schemas.microsoft.com/office/powerpoint/2010/main" val="369200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0000"/>
                </a:solidFill>
                <a:effectLst/>
                <a:latin typeface="Calibri" panose="020F0502020204030204" pitchFamily="34" charset="0"/>
              </a:rPr>
              <a:t>Complex global supply chains and a shift to the cloud means that external risks are just as critical as your internal data risks.</a:t>
            </a:r>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9</a:t>
            </a:fld>
            <a:endParaRPr lang="en-US"/>
          </a:p>
        </p:txBody>
      </p:sp>
    </p:spTree>
    <p:extLst>
      <p:ext uri="{BB962C8B-B14F-4D97-AF65-F5344CB8AC3E}">
        <p14:creationId xmlns:p14="http://schemas.microsoft.com/office/powerpoint/2010/main" val="357390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algn="l"/>
            <a:r>
              <a:rPr lang="en-US" sz="1800" b="0" i="0" u="none" strike="noStrike" baseline="0" dirty="0">
                <a:solidFill>
                  <a:srgbClr val="FFFFFF"/>
                </a:solidFill>
                <a:latin typeface="Swiss721BT-Roman"/>
              </a:rPr>
              <a:t>When it comes to cyber threats and compliance risks, people are the new perimeter. And just as people are unique, so is their value to cyber attackers and risk to employers. They have distinct digital habits and weak spots. They’re targeted by attackers in diverse ways and with varying intensity. And they have unique professional contacts and privileged access to data on the network and in the cloud.</a:t>
            </a:r>
          </a:p>
          <a:p>
            <a:pPr algn="l"/>
            <a:endParaRPr lang="en-US" sz="1800" b="0" i="0" u="none" strike="noStrike" baseline="0" dirty="0">
              <a:solidFill>
                <a:srgbClr val="FFFFFF"/>
              </a:solidFill>
              <a:latin typeface="Swiss721BT-Roman"/>
            </a:endParaRPr>
          </a:p>
          <a:p>
            <a:pPr algn="l"/>
            <a:r>
              <a:rPr lang="en-US" sz="1800" b="0" i="0" u="none" strike="noStrike" baseline="0" dirty="0">
                <a:solidFill>
                  <a:srgbClr val="FFFFFF"/>
                </a:solidFill>
                <a:latin typeface="Swiss721BT-Roman"/>
              </a:rPr>
              <a:t>Together, these factors make up a user’s overall risk in what we call the VAP (vulnerability, attacks, and privilege) index.</a:t>
            </a:r>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10</a:t>
            </a:fld>
            <a:endParaRPr lang="en-US"/>
          </a:p>
        </p:txBody>
      </p:sp>
    </p:spTree>
    <p:extLst>
      <p:ext uri="{BB962C8B-B14F-4D97-AF65-F5344CB8AC3E}">
        <p14:creationId xmlns:p14="http://schemas.microsoft.com/office/powerpoint/2010/main" val="257699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ark Title Slide">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0" y="3439886"/>
            <a:ext cx="12188825" cy="2583543"/>
          </a:xfrm>
          <a:prstGeom prst="rect">
            <a:avLst/>
          </a:prstGeom>
          <a:solidFill>
            <a:schemeClr val="tx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 name="Title 1"/>
          <p:cNvSpPr>
            <a:spLocks noGrp="1"/>
          </p:cNvSpPr>
          <p:nvPr>
            <p:ph type="ctrTitle"/>
          </p:nvPr>
        </p:nvSpPr>
        <p:spPr>
          <a:xfrm>
            <a:off x="4978242" y="3657600"/>
            <a:ext cx="6517072" cy="1428750"/>
          </a:xfrm>
        </p:spPr>
        <p:txBody>
          <a:bodyPr anchor="b"/>
          <a:lstStyle>
            <a:lvl1pPr algn="l">
              <a:defRPr sz="3600" spc="-100" baseline="0">
                <a:solidFill>
                  <a:schemeClr val="accent1">
                    <a:lumMod val="60000"/>
                    <a:lumOff val="40000"/>
                  </a:schemeClr>
                </a:solidFill>
              </a:defRPr>
            </a:lvl1pPr>
          </a:lstStyle>
          <a:p>
            <a:r>
              <a:rPr lang="en-US" dirty="0"/>
              <a:t>Click to edit Master title style</a:t>
            </a:r>
            <a:endParaRPr dirty="0"/>
          </a:p>
        </p:txBody>
      </p:sp>
      <p:sp>
        <p:nvSpPr>
          <p:cNvPr id="3" name="Subtitle 2"/>
          <p:cNvSpPr>
            <a:spLocks noGrp="1"/>
          </p:cNvSpPr>
          <p:nvPr>
            <p:ph type="subTitle" idx="1"/>
          </p:nvPr>
        </p:nvSpPr>
        <p:spPr>
          <a:xfrm>
            <a:off x="4978242" y="5086350"/>
            <a:ext cx="6517072" cy="702564"/>
          </a:xfrm>
        </p:spPr>
        <p:txBody>
          <a:bodyPr anchor="t">
            <a:noAutofit/>
          </a:bodyPr>
          <a:lstStyle>
            <a:lvl1pPr marL="0" indent="0" algn="l">
              <a:spcBef>
                <a:spcPts val="60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5" name="Footer Placeholder 4"/>
          <p:cNvSpPr>
            <a:spLocks noGrp="1"/>
          </p:cNvSpPr>
          <p:nvPr>
            <p:ph type="ftr" sz="quarter" idx="11"/>
          </p:nvPr>
        </p:nvSpPr>
        <p:spPr>
          <a:xfrm>
            <a:off x="4978242" y="6478524"/>
            <a:ext cx="6403120" cy="219456"/>
          </a:xfrm>
          <a:prstGeom prst="rect">
            <a:avLst/>
          </a:prstGeom>
        </p:spPr>
        <p:txBody>
          <a:bodyPr/>
          <a:lstStyle>
            <a:lvl1pPr algn="l">
              <a:defRPr sz="900">
                <a:solidFill>
                  <a:schemeClr val="accent1">
                    <a:lumMod val="40000"/>
                    <a:lumOff val="60000"/>
                  </a:schemeClr>
                </a:solidFill>
              </a:defRPr>
            </a:lvl1pPr>
          </a:lstStyle>
          <a:p>
            <a:r>
              <a:rPr lang="en-US" dirty="0"/>
              <a:t>© 2022  Proofpoint. All rights reserved.  </a:t>
            </a:r>
            <a:r>
              <a:rPr lang="en-US" altLang="zh-TW" dirty="0"/>
              <a:t>|  P</a:t>
            </a:r>
            <a:r>
              <a:rPr lang="en-US" dirty="0"/>
              <a:t>roofpoint, Inc. – Confidential and Proprietary</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442" y="4078550"/>
            <a:ext cx="4064158" cy="1399964"/>
          </a:xfrm>
          <a:prstGeom prst="rect">
            <a:avLst/>
          </a:prstGeom>
        </p:spPr>
      </p:pic>
      <p:sp>
        <p:nvSpPr>
          <p:cNvPr id="14" name="Rectangle 13"/>
          <p:cNvSpPr/>
          <p:nvPr userDrawn="1"/>
        </p:nvSpPr>
        <p:spPr>
          <a:xfrm>
            <a:off x="4673600" y="3657600"/>
            <a:ext cx="73152" cy="2131314"/>
          </a:xfrm>
          <a:prstGeom prst="rect">
            <a:avLst/>
          </a:prstGeom>
          <a:solidFill>
            <a:schemeClr val="accent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221921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Subtitle &amp; 2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5" name="Date Placeholder 4">
            <a:extLst>
              <a:ext uri="{FF2B5EF4-FFF2-40B4-BE49-F238E27FC236}">
                <a16:creationId xmlns:a16="http://schemas.microsoft.com/office/drawing/2014/main" id="{0D194629-5351-0D40-8AE7-A94D261AAAA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0949D1F-E84F-E444-A2C8-29E91D0CB329}"/>
              </a:ext>
            </a:extLst>
          </p:cNvPr>
          <p:cNvSpPr>
            <a:spLocks noGrp="1"/>
          </p:cNvSpPr>
          <p:nvPr>
            <p:ph type="ftr" sz="quarter" idx="11"/>
          </p:nvPr>
        </p:nvSpPr>
        <p:spPr/>
        <p:txBody>
          <a:bodyPr/>
          <a:lstStyle>
            <a:lvl1pPr>
              <a:defRPr>
                <a:latin typeface="+mn-lt"/>
              </a:defRPr>
            </a:lvl1pPr>
          </a:lstStyle>
          <a:p>
            <a:r>
              <a:rPr lang="en-US" dirty="0"/>
              <a:t>© 2022  Proofpoint. All rights reserved.  </a:t>
            </a:r>
            <a:r>
              <a:rPr lang="en-US" altLang="zh-TW" dirty="0"/>
              <a:t>|  P</a:t>
            </a:r>
            <a:r>
              <a:rPr lang="en-US" dirty="0"/>
              <a:t>roofpoint, Inc. – Confidential and Proprietary</a:t>
            </a:r>
          </a:p>
        </p:txBody>
      </p:sp>
      <p:sp>
        <p:nvSpPr>
          <p:cNvPr id="11" name="Slide Number Placeholder 10">
            <a:extLst>
              <a:ext uri="{FF2B5EF4-FFF2-40B4-BE49-F238E27FC236}">
                <a16:creationId xmlns:a16="http://schemas.microsoft.com/office/drawing/2014/main" id="{38184B8C-3586-DB43-A6CC-DB8528F08255}"/>
              </a:ext>
            </a:extLst>
          </p:cNvPr>
          <p:cNvSpPr>
            <a:spLocks noGrp="1"/>
          </p:cNvSpPr>
          <p:nvPr>
            <p:ph type="sldNum" sz="quarter" idx="12"/>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110466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Subtitles with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541168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5571" y="1351772"/>
            <a:ext cx="5413812"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10" name="Date Placeholder 9">
            <a:extLst>
              <a:ext uri="{FF2B5EF4-FFF2-40B4-BE49-F238E27FC236}">
                <a16:creationId xmlns:a16="http://schemas.microsoft.com/office/drawing/2014/main" id="{6B4E04FD-A7FF-5341-86EF-04FC34E86E70}"/>
              </a:ext>
            </a:extLst>
          </p:cNvPr>
          <p:cNvSpPr>
            <a:spLocks noGrp="1"/>
          </p:cNvSpPr>
          <p:nvPr>
            <p:ph type="dt" sz="half" idx="10"/>
          </p:nvPr>
        </p:nvSpPr>
        <p:spPr/>
        <p:txBody>
          <a:bodyPr/>
          <a:lstStyle/>
          <a:p>
            <a:endParaRPr lang="en-US"/>
          </a:p>
        </p:txBody>
      </p:sp>
      <p:sp>
        <p:nvSpPr>
          <p:cNvPr id="11" name="Footer Placeholder 10">
            <a:extLst>
              <a:ext uri="{FF2B5EF4-FFF2-40B4-BE49-F238E27FC236}">
                <a16:creationId xmlns:a16="http://schemas.microsoft.com/office/drawing/2014/main" id="{700E4DCE-0ABD-4A42-A11C-5E2AE7E7B457}"/>
              </a:ext>
            </a:extLst>
          </p:cNvPr>
          <p:cNvSpPr>
            <a:spLocks noGrp="1"/>
          </p:cNvSpPr>
          <p:nvPr>
            <p:ph type="ftr" sz="quarter" idx="11"/>
          </p:nvPr>
        </p:nvSpPr>
        <p:spPr/>
        <p:txBody>
          <a:bodyPr/>
          <a:lstStyle/>
          <a:p>
            <a:r>
              <a:rPr lang="en-US" dirty="0"/>
              <a:t>© 2022  Proofpoint. All rights reserved.  </a:t>
            </a:r>
            <a:r>
              <a:rPr lang="en-US" altLang="zh-TW" dirty="0"/>
              <a:t>|  P</a:t>
            </a:r>
            <a:r>
              <a:rPr lang="en-US" dirty="0"/>
              <a:t>roofpoint, Inc. – Confidential and Proprietary</a:t>
            </a:r>
          </a:p>
        </p:txBody>
      </p:sp>
      <p:sp>
        <p:nvSpPr>
          <p:cNvPr id="12" name="Slide Number Placeholder 11">
            <a:extLst>
              <a:ext uri="{FF2B5EF4-FFF2-40B4-BE49-F238E27FC236}">
                <a16:creationId xmlns:a16="http://schemas.microsoft.com/office/drawing/2014/main" id="{17EB6451-0799-E44E-9C0E-E0EE5625D02A}"/>
              </a:ext>
            </a:extLst>
          </p:cNvPr>
          <p:cNvSpPr>
            <a:spLocks noGrp="1"/>
          </p:cNvSpPr>
          <p:nvPr>
            <p:ph type="sldNum" sz="quarter" idx="12"/>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2604435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10969936"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762463"/>
            <a:ext cx="10969936"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233149"/>
            <a:ext cx="10969936"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99060DCA-F5DA-224E-93E5-EBDE98B478DB}"/>
              </a:ext>
            </a:extLst>
          </p:cNvPr>
          <p:cNvSpPr>
            <a:spLocks noGrp="1"/>
          </p:cNvSpPr>
          <p:nvPr>
            <p:ph type="dt" sz="half" idx="12"/>
          </p:nvPr>
        </p:nvSpPr>
        <p:spPr/>
        <p:txBody>
          <a:bodyPr/>
          <a:lstStyle/>
          <a:p>
            <a:endParaRPr lang="en-US"/>
          </a:p>
        </p:txBody>
      </p:sp>
      <p:sp>
        <p:nvSpPr>
          <p:cNvPr id="11" name="Slide Number Placeholder 10">
            <a:extLst>
              <a:ext uri="{FF2B5EF4-FFF2-40B4-BE49-F238E27FC236}">
                <a16:creationId xmlns:a16="http://schemas.microsoft.com/office/drawing/2014/main" id="{4BD74630-8C55-9841-B8F4-68FA15224F75}"/>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D19813F3-5B70-2749-BD2A-07A72E5E41BC}"/>
              </a:ext>
            </a:extLst>
          </p:cNvPr>
          <p:cNvSpPr>
            <a:spLocks noGrp="1"/>
          </p:cNvSpPr>
          <p:nvPr>
            <p:ph type="ftr" sz="quarter" idx="15"/>
          </p:nvPr>
        </p:nvSpPr>
        <p:spPr>
          <a:xfrm>
            <a:off x="3808413"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396358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3520440"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4334192" y="1351772"/>
            <a:ext cx="352044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2"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Date Placeholder 11">
            <a:extLst>
              <a:ext uri="{FF2B5EF4-FFF2-40B4-BE49-F238E27FC236}">
                <a16:creationId xmlns:a16="http://schemas.microsoft.com/office/drawing/2014/main" id="{7497DF8E-1D36-9544-8BD9-7011BD85D109}"/>
              </a:ext>
            </a:extLst>
          </p:cNvPr>
          <p:cNvSpPr>
            <a:spLocks noGrp="1"/>
          </p:cNvSpPr>
          <p:nvPr>
            <p:ph type="dt" sz="half" idx="12"/>
          </p:nvPr>
        </p:nvSpPr>
        <p:spPr/>
        <p:txBody>
          <a:bodyPr/>
          <a:lstStyle/>
          <a:p>
            <a:endParaRPr lang="en-US"/>
          </a:p>
        </p:txBody>
      </p:sp>
      <p:sp>
        <p:nvSpPr>
          <p:cNvPr id="14" name="Slide Number Placeholder 13">
            <a:extLst>
              <a:ext uri="{FF2B5EF4-FFF2-40B4-BE49-F238E27FC236}">
                <a16:creationId xmlns:a16="http://schemas.microsoft.com/office/drawing/2014/main" id="{17E27DFD-0036-0446-9A4C-27ACF6F880A3}"/>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5" name="Footer Placeholder 10">
            <a:extLst>
              <a:ext uri="{FF2B5EF4-FFF2-40B4-BE49-F238E27FC236}">
                <a16:creationId xmlns:a16="http://schemas.microsoft.com/office/drawing/2014/main" id="{DCDA5359-6B09-A54A-A71F-F6CEC9637163}"/>
              </a:ext>
            </a:extLst>
          </p:cNvPr>
          <p:cNvSpPr>
            <a:spLocks noGrp="1"/>
          </p:cNvSpPr>
          <p:nvPr>
            <p:ph type="ftr" sz="quarter" idx="1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06731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2651760"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338216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892762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DB404D97-3AB0-3544-B495-9FFBE75A2DCF}"/>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141A82F6-156C-E74D-B954-ED9E4315A555}"/>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B4538E7A-D2CB-A649-9046-28B7B4A0CBCF}"/>
              </a:ext>
            </a:extLst>
          </p:cNvPr>
          <p:cNvSpPr>
            <a:spLocks noGrp="1"/>
          </p:cNvSpPr>
          <p:nvPr>
            <p:ph type="ftr" sz="quarter" idx="18"/>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150062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5"/>
            <a:ext cx="5424485"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338216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7" y="1351772"/>
            <a:ext cx="5424485"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45B42BEC-AE9F-2D44-97F3-1E1E9F927823}"/>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887BC11C-FF79-824F-AC8E-6846F11CE06D}"/>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5378ED78-D97D-6943-9E0F-722A337EE844}"/>
              </a:ext>
            </a:extLst>
          </p:cNvPr>
          <p:cNvSpPr>
            <a:spLocks noGrp="1"/>
          </p:cNvSpPr>
          <p:nvPr>
            <p:ph type="ftr" sz="quarter" idx="18"/>
          </p:nvPr>
        </p:nvSpPr>
        <p:spPr>
          <a:xfrm>
            <a:off x="3808412" y="6406253"/>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25267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762463"/>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233149"/>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6166140" y="3762463"/>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4233149"/>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1A5DDA58-A3C7-6243-8928-72DB379A4238}"/>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95B12D26-9D7C-A945-9331-00FB26CEBFA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9B8149A7-CC6A-C243-B72C-B13D124DB78D}"/>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592309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762463"/>
            <a:ext cx="5413248" cy="214403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3762463"/>
            <a:ext cx="5413248" cy="214403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8" name="Date Placeholder 7">
            <a:extLst>
              <a:ext uri="{FF2B5EF4-FFF2-40B4-BE49-F238E27FC236}">
                <a16:creationId xmlns:a16="http://schemas.microsoft.com/office/drawing/2014/main" id="{A025F125-2547-B740-B5E7-6A16ED587250}"/>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66250338-10EE-FE4F-85C0-0579203A67E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D2FD53A7-B4E6-F34B-A698-34C572AE11AE}"/>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023852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7"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4334191"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8058948"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352044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3"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7"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4334191"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8058948"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352044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2" name="Date Placeholder 11">
            <a:extLst>
              <a:ext uri="{FF2B5EF4-FFF2-40B4-BE49-F238E27FC236}">
                <a16:creationId xmlns:a16="http://schemas.microsoft.com/office/drawing/2014/main" id="{4828BB87-91E2-D149-8210-3BCCE4C30D7A}"/>
              </a:ext>
            </a:extLst>
          </p:cNvPr>
          <p:cNvSpPr>
            <a:spLocks noGrp="1"/>
          </p:cNvSpPr>
          <p:nvPr>
            <p:ph type="dt" sz="half" idx="22"/>
          </p:nvPr>
        </p:nvSpPr>
        <p:spPr/>
        <p:txBody>
          <a:bodyPr/>
          <a:lstStyle/>
          <a:p>
            <a:endParaRPr lang="en-US"/>
          </a:p>
        </p:txBody>
      </p:sp>
      <p:sp>
        <p:nvSpPr>
          <p:cNvPr id="20" name="Slide Number Placeholder 19">
            <a:extLst>
              <a:ext uri="{FF2B5EF4-FFF2-40B4-BE49-F238E27FC236}">
                <a16:creationId xmlns:a16="http://schemas.microsoft.com/office/drawing/2014/main" id="{82ABFF4C-0CD9-2949-930B-570DBEADC2D4}"/>
              </a:ext>
            </a:extLst>
          </p:cNvPr>
          <p:cNvSpPr>
            <a:spLocks noGrp="1"/>
          </p:cNvSpPr>
          <p:nvPr>
            <p:ph type="sldNum" sz="quarter" idx="24"/>
          </p:nvPr>
        </p:nvSpPr>
        <p:spPr/>
        <p:txBody>
          <a:bodyPr/>
          <a:lstStyle/>
          <a:p>
            <a:fld id="{00DE720E-C72B-42F0-AD69-52D60E3C605E}" type="slidenum">
              <a:rPr lang="en-US" smtClean="0"/>
              <a:pPr/>
              <a:t>‹#›</a:t>
            </a:fld>
            <a:endParaRPr lang="en-US"/>
          </a:p>
        </p:txBody>
      </p:sp>
      <p:sp>
        <p:nvSpPr>
          <p:cNvPr id="27" name="Footer Placeholder 10">
            <a:extLst>
              <a:ext uri="{FF2B5EF4-FFF2-40B4-BE49-F238E27FC236}">
                <a16:creationId xmlns:a16="http://schemas.microsoft.com/office/drawing/2014/main" id="{3E613753-47FE-E046-BB12-A0BDA5B0B812}"/>
              </a:ext>
            </a:extLst>
          </p:cNvPr>
          <p:cNvSpPr>
            <a:spLocks noGrp="1"/>
          </p:cNvSpPr>
          <p:nvPr>
            <p:ph type="ftr" sz="quarter" idx="2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679769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ght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8"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3382167"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6154895"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Rectangle 15">
            <a:extLst>
              <a:ext uri="{FF2B5EF4-FFF2-40B4-BE49-F238E27FC236}">
                <a16:creationId xmlns:a16="http://schemas.microsoft.com/office/drawing/2014/main" id="{88B23B83-10AF-4C04-87A1-603EC5D3FD61}"/>
              </a:ext>
            </a:extLst>
          </p:cNvPr>
          <p:cNvSpPr/>
          <p:nvPr userDrawn="1"/>
        </p:nvSpPr>
        <p:spPr>
          <a:xfrm>
            <a:off x="8927624"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265176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338216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8"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3382167"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6154895"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Rectangle 19">
            <a:extLst>
              <a:ext uri="{FF2B5EF4-FFF2-40B4-BE49-F238E27FC236}">
                <a16:creationId xmlns:a16="http://schemas.microsoft.com/office/drawing/2014/main" id="{EAFC0F1F-1CC2-45BB-B3A6-D5B5793D1FB6}"/>
              </a:ext>
            </a:extLst>
          </p:cNvPr>
          <p:cNvSpPr/>
          <p:nvPr userDrawn="1"/>
        </p:nvSpPr>
        <p:spPr>
          <a:xfrm>
            <a:off x="8927624"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265176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30" name="Date Placeholder 29">
            <a:extLst>
              <a:ext uri="{FF2B5EF4-FFF2-40B4-BE49-F238E27FC236}">
                <a16:creationId xmlns:a16="http://schemas.microsoft.com/office/drawing/2014/main" id="{B73F053C-F8B6-3447-9A09-F6320ADB09F0}"/>
              </a:ext>
            </a:extLst>
          </p:cNvPr>
          <p:cNvSpPr>
            <a:spLocks noGrp="1"/>
          </p:cNvSpPr>
          <p:nvPr>
            <p:ph type="dt" sz="half" idx="24"/>
          </p:nvPr>
        </p:nvSpPr>
        <p:spPr/>
        <p:txBody>
          <a:bodyPr/>
          <a:lstStyle/>
          <a:p>
            <a:endParaRPr lang="en-US"/>
          </a:p>
        </p:txBody>
      </p:sp>
      <p:sp>
        <p:nvSpPr>
          <p:cNvPr id="32" name="Slide Number Placeholder 31">
            <a:extLst>
              <a:ext uri="{FF2B5EF4-FFF2-40B4-BE49-F238E27FC236}">
                <a16:creationId xmlns:a16="http://schemas.microsoft.com/office/drawing/2014/main" id="{F958C94D-45B3-0C4C-95BF-4E48CD57C1F4}"/>
              </a:ext>
            </a:extLst>
          </p:cNvPr>
          <p:cNvSpPr>
            <a:spLocks noGrp="1"/>
          </p:cNvSpPr>
          <p:nvPr>
            <p:ph type="sldNum" sz="quarter" idx="26"/>
          </p:nvPr>
        </p:nvSpPr>
        <p:spPr/>
        <p:txBody>
          <a:bodyPr/>
          <a:lstStyle/>
          <a:p>
            <a:fld id="{00DE720E-C72B-42F0-AD69-52D60E3C605E}" type="slidenum">
              <a:rPr lang="en-US" smtClean="0"/>
              <a:pPr/>
              <a:t>‹#›</a:t>
            </a:fld>
            <a:endParaRPr lang="en-US"/>
          </a:p>
        </p:txBody>
      </p:sp>
      <p:sp>
        <p:nvSpPr>
          <p:cNvPr id="33" name="Footer Placeholder 10">
            <a:extLst>
              <a:ext uri="{FF2B5EF4-FFF2-40B4-BE49-F238E27FC236}">
                <a16:creationId xmlns:a16="http://schemas.microsoft.com/office/drawing/2014/main" id="{4BA1A092-5805-F14B-BF5D-27170672B73E}"/>
              </a:ext>
            </a:extLst>
          </p:cNvPr>
          <p:cNvSpPr>
            <a:spLocks noGrp="1"/>
          </p:cNvSpPr>
          <p:nvPr>
            <p:ph type="ftr" sz="quarter" idx="27"/>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74001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Light Title Slide">
    <p:bg>
      <p:bgPr>
        <a:gradFill flip="none" rotWithShape="1">
          <a:gsLst>
            <a:gs pos="0">
              <a:schemeClr val="bg1">
                <a:lumMod val="75000"/>
              </a:schemeClr>
            </a:gs>
            <a:gs pos="23000">
              <a:schemeClr val="bg1">
                <a:lumMod val="75000"/>
              </a:schemeClr>
            </a:gs>
            <a:gs pos="69000">
              <a:schemeClr val="bg1">
                <a:lumMod val="75000"/>
              </a:schemeClr>
            </a:gs>
            <a:gs pos="97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0" y="3439886"/>
            <a:ext cx="12188825" cy="2583543"/>
          </a:xfrm>
          <a:prstGeom prst="rect">
            <a:avLst/>
          </a:prstGeom>
          <a:gradFill flip="none" rotWithShape="1">
            <a:gsLst>
              <a:gs pos="50000">
                <a:srgbClr val="FFFFFF">
                  <a:alpha val="70000"/>
                </a:srgbClr>
              </a:gs>
              <a:gs pos="0">
                <a:schemeClr val="bg1">
                  <a:alpha val="50000"/>
                </a:schemeClr>
              </a:gs>
              <a:gs pos="100000">
                <a:schemeClr val="bg1">
                  <a:alpha val="50000"/>
                </a:schemeClr>
              </a:gs>
            </a:gsLst>
            <a:lin ang="162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 name="Title 1"/>
          <p:cNvSpPr>
            <a:spLocks noGrp="1"/>
          </p:cNvSpPr>
          <p:nvPr>
            <p:ph type="ctrTitle"/>
          </p:nvPr>
        </p:nvSpPr>
        <p:spPr>
          <a:xfrm>
            <a:off x="4978242" y="3657600"/>
            <a:ext cx="6517072" cy="1428750"/>
          </a:xfrm>
        </p:spPr>
        <p:txBody>
          <a:bodyPr anchor="b"/>
          <a:lstStyle>
            <a:lvl1pPr algn="l">
              <a:defRPr sz="3600" spc="-100" baseline="0">
                <a:solidFill>
                  <a:schemeClr val="tx1"/>
                </a:solidFill>
              </a:defRPr>
            </a:lvl1pPr>
          </a:lstStyle>
          <a:p>
            <a:r>
              <a:rPr lang="en-US"/>
              <a:t>Click to edit Master title style</a:t>
            </a:r>
            <a:endParaRPr dirty="0"/>
          </a:p>
        </p:txBody>
      </p:sp>
      <p:sp>
        <p:nvSpPr>
          <p:cNvPr id="3" name="Subtitle 2"/>
          <p:cNvSpPr>
            <a:spLocks noGrp="1"/>
          </p:cNvSpPr>
          <p:nvPr>
            <p:ph type="subTitle" idx="1"/>
          </p:nvPr>
        </p:nvSpPr>
        <p:spPr>
          <a:xfrm>
            <a:off x="4978242" y="5086350"/>
            <a:ext cx="6517072" cy="702564"/>
          </a:xfrm>
        </p:spPr>
        <p:txBody>
          <a:bodyPr anchor="t">
            <a:noAutofit/>
          </a:bodyPr>
          <a:lstStyle>
            <a:lvl1pPr marL="0" indent="0" algn="l">
              <a:spcBef>
                <a:spcPts val="600"/>
              </a:spcBef>
              <a:buNone/>
              <a:defRPr sz="1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4978242" y="6478524"/>
            <a:ext cx="6403120" cy="21945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2">
                    <a:lumMod val="75000"/>
                  </a:schemeClr>
                </a:solidFill>
              </a:defRPr>
            </a:lvl1pPr>
          </a:lstStyle>
          <a:p>
            <a:r>
              <a:rPr lang="en-US" dirty="0"/>
              <a:t>© 2022  Proofpoint. All rights reserved.  </a:t>
            </a:r>
            <a:r>
              <a:rPr lang="en-US" altLang="zh-TW" dirty="0"/>
              <a:t>|  P</a:t>
            </a:r>
            <a:r>
              <a:rPr lang="en-US" dirty="0"/>
              <a:t>roofpoint, Inc. – Confidential and Proprietary</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442" y="4078550"/>
            <a:ext cx="4064157" cy="1399964"/>
          </a:xfrm>
          <a:prstGeom prst="rect">
            <a:avLst/>
          </a:prstGeom>
        </p:spPr>
      </p:pic>
      <p:sp>
        <p:nvSpPr>
          <p:cNvPr id="14" name="Rectangle 13"/>
          <p:cNvSpPr/>
          <p:nvPr userDrawn="1"/>
        </p:nvSpPr>
        <p:spPr>
          <a:xfrm>
            <a:off x="4673600" y="3657600"/>
            <a:ext cx="73152" cy="213131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138461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Filled Subtitle with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10969936"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3AAE3F5-F895-534F-9EC8-382A4A700A8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4E95FF2D-755C-B84D-909B-C264299A5B4E}"/>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445B28A1-0840-2B46-898E-B5ED875FC28B}"/>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440022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Filled Subtitle &amp; Two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5372262"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dirty="0"/>
              <a:t>Click to edit Master title style</a:t>
            </a:r>
          </a:p>
        </p:txBody>
      </p:sp>
      <p:sp>
        <p:nvSpPr>
          <p:cNvPr id="6" name="Content Placeholder 3">
            <a:extLst>
              <a:ext uri="{FF2B5EF4-FFF2-40B4-BE49-F238E27FC236}">
                <a16:creationId xmlns:a16="http://schemas.microsoft.com/office/drawing/2014/main" id="{DE37005F-0620-46BC-9998-F98736E64E48}"/>
              </a:ext>
            </a:extLst>
          </p:cNvPr>
          <p:cNvSpPr>
            <a:spLocks noGrp="1"/>
          </p:cNvSpPr>
          <p:nvPr>
            <p:ph sz="half" idx="13" hasCustomPrompt="1"/>
          </p:nvPr>
        </p:nvSpPr>
        <p:spPr>
          <a:xfrm>
            <a:off x="6207112" y="2000258"/>
            <a:ext cx="5372262"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AB79A3CD-754F-FA46-9FF9-3A173F725BCC}"/>
              </a:ext>
            </a:extLst>
          </p:cNvPr>
          <p:cNvSpPr>
            <a:spLocks noGrp="1"/>
          </p:cNvSpPr>
          <p:nvPr>
            <p:ph type="dt" sz="half" idx="14"/>
          </p:nvPr>
        </p:nvSpPr>
        <p:spPr/>
        <p:txBody>
          <a:bodyPr/>
          <a:lstStyle/>
          <a:p>
            <a:endParaRPr lang="en-US"/>
          </a:p>
        </p:txBody>
      </p:sp>
      <p:sp>
        <p:nvSpPr>
          <p:cNvPr id="11" name="Slide Number Placeholder 10">
            <a:extLst>
              <a:ext uri="{FF2B5EF4-FFF2-40B4-BE49-F238E27FC236}">
                <a16:creationId xmlns:a16="http://schemas.microsoft.com/office/drawing/2014/main" id="{3514FF52-8A2B-8F48-9936-469F81634BB5}"/>
              </a:ext>
            </a:extLst>
          </p:cNvPr>
          <p:cNvSpPr>
            <a:spLocks noGrp="1"/>
          </p:cNvSpPr>
          <p:nvPr>
            <p:ph type="sldNum" sz="quarter" idx="16"/>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59E55EF7-88E6-5C4D-A58C-1E77CEB89A94}"/>
              </a:ext>
            </a:extLst>
          </p:cNvPr>
          <p:cNvSpPr>
            <a:spLocks noGrp="1"/>
          </p:cNvSpPr>
          <p:nvPr>
            <p:ph type="ftr" sz="quarter" idx="11"/>
          </p:nvPr>
        </p:nvSpPr>
        <p:spPr>
          <a:xfrm>
            <a:off x="3808406"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87142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4125746"/>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4125746"/>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8" name="Date Placeholder 7">
            <a:extLst>
              <a:ext uri="{FF2B5EF4-FFF2-40B4-BE49-F238E27FC236}">
                <a16:creationId xmlns:a16="http://schemas.microsoft.com/office/drawing/2014/main" id="{8B5E9465-BB0B-5743-A1CB-81A7BFE832C2}"/>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CB6032F1-3A2C-9048-BA98-4AFF53D04B00}"/>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C3A7B3DC-BEF2-DA42-B53D-42A838CCFC51}"/>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928496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Filled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703"/>
            <a:ext cx="10969936" cy="1748959"/>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09438" y="3824198"/>
            <a:ext cx="10969936" cy="559586"/>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09438" y="4373129"/>
            <a:ext cx="10969936" cy="1748959"/>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9" name="Date Placeholder 8">
            <a:extLst>
              <a:ext uri="{FF2B5EF4-FFF2-40B4-BE49-F238E27FC236}">
                <a16:creationId xmlns:a16="http://schemas.microsoft.com/office/drawing/2014/main" id="{D9DBD9C3-AFE0-3F49-BC61-1C6F1364F8B7}"/>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7BD9F284-9DDB-424C-A63E-FD593FC7D893}"/>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A519FB3B-24AD-D640-B51E-928B541154F0}"/>
              </a:ext>
            </a:extLst>
          </p:cNvPr>
          <p:cNvSpPr>
            <a:spLocks noGrp="1"/>
          </p:cNvSpPr>
          <p:nvPr>
            <p:ph type="ftr" sz="quarter" idx="11"/>
          </p:nvPr>
        </p:nvSpPr>
        <p:spPr>
          <a:xfrm>
            <a:off x="3808406"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025664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3520440"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3520440" cy="4114800"/>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4334192" y="1351772"/>
            <a:ext cx="3520440"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2" y="1900412"/>
            <a:ext cx="3520440" cy="4114800"/>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900412"/>
            <a:ext cx="3520440" cy="4114800"/>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Date Placeholder 11">
            <a:extLst>
              <a:ext uri="{FF2B5EF4-FFF2-40B4-BE49-F238E27FC236}">
                <a16:creationId xmlns:a16="http://schemas.microsoft.com/office/drawing/2014/main" id="{F326F9C1-5CF5-1942-A2CF-BF2BF6E095F8}"/>
              </a:ext>
            </a:extLst>
          </p:cNvPr>
          <p:cNvSpPr>
            <a:spLocks noGrp="1"/>
          </p:cNvSpPr>
          <p:nvPr>
            <p:ph type="dt" sz="half" idx="12"/>
          </p:nvPr>
        </p:nvSpPr>
        <p:spPr/>
        <p:txBody>
          <a:bodyPr/>
          <a:lstStyle/>
          <a:p>
            <a:endParaRPr lang="en-US"/>
          </a:p>
        </p:txBody>
      </p:sp>
      <p:sp>
        <p:nvSpPr>
          <p:cNvPr id="14" name="Slide Number Placeholder 13">
            <a:extLst>
              <a:ext uri="{FF2B5EF4-FFF2-40B4-BE49-F238E27FC236}">
                <a16:creationId xmlns:a16="http://schemas.microsoft.com/office/drawing/2014/main" id="{3631DB28-30BC-784D-858D-644790E0DAA3}"/>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5" name="Footer Placeholder 10">
            <a:extLst>
              <a:ext uri="{FF2B5EF4-FFF2-40B4-BE49-F238E27FC236}">
                <a16:creationId xmlns:a16="http://schemas.microsoft.com/office/drawing/2014/main" id="{286709FE-2F47-8C4F-A4A7-289CBFE74EA7}"/>
              </a:ext>
            </a:extLst>
          </p:cNvPr>
          <p:cNvSpPr>
            <a:spLocks noGrp="1"/>
          </p:cNvSpPr>
          <p:nvPr>
            <p:ph type="ftr" sz="quarter" idx="1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742248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2"/>
            <a:ext cx="2651760"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2651760" cy="4051134"/>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3382168" y="1351772"/>
            <a:ext cx="2651760"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00412"/>
            <a:ext cx="2651760" cy="4051134"/>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00412"/>
            <a:ext cx="2651760" cy="4051134"/>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48640"/>
          </a:xfrm>
          <a:prstGeom prst="rect">
            <a:avLst/>
          </a:prstGeom>
          <a:solidFill>
            <a:schemeClr val="accent5"/>
          </a:solidFill>
          <a:ln>
            <a:solidFill>
              <a:schemeClr val="accent5"/>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00412"/>
            <a:ext cx="2651760" cy="4051134"/>
          </a:xfrm>
          <a:prstGeom prst="rect">
            <a:avLst/>
          </a:prstGeom>
          <a:ln>
            <a:solidFill>
              <a:schemeClr val="accent5"/>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82CA4A04-DBE2-7349-8208-EECB606F8290}"/>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C3787868-A3F9-8542-9D0D-214947BDEF88}"/>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73B6EB10-396C-9243-8B0D-2BCF5B2B5CA4}"/>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629101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Filled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2"/>
            <a:ext cx="5424485"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338216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7" y="1351772"/>
            <a:ext cx="5424485"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F3DAB096-0292-3E45-8058-61FEE76E6C0B}"/>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B9466FEE-217F-0C4E-97DA-7D8C18FC6593}"/>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94755835-6752-C34C-97BF-433DA6E27C55}"/>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788093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filled columns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1749448"/>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1749448"/>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824198"/>
            <a:ext cx="5413248"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372838"/>
            <a:ext cx="5413248" cy="1749448"/>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6166140" y="3824198"/>
            <a:ext cx="5413248" cy="548640"/>
          </a:xfrm>
          <a:prstGeom prst="rect">
            <a:avLst/>
          </a:prstGeom>
          <a:solidFill>
            <a:schemeClr val="accent5"/>
          </a:solidFill>
          <a:ln>
            <a:solidFill>
              <a:schemeClr val="accent5"/>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4372838"/>
            <a:ext cx="5413248" cy="1749448"/>
          </a:xfrm>
          <a:prstGeom prst="rect">
            <a:avLst/>
          </a:prstGeom>
          <a:ln>
            <a:solidFill>
              <a:schemeClr val="accent5"/>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CFFEB133-C6F4-4D45-961E-82675FF972AD}"/>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3642EB44-337F-364D-8B96-29700AC37B46}"/>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53CAFB57-60AD-F943-9C47-A7BDD6A7DDF2}"/>
              </a:ext>
            </a:extLst>
          </p:cNvPr>
          <p:cNvSpPr>
            <a:spLocks noGrp="1"/>
          </p:cNvSpPr>
          <p:nvPr>
            <p:ph type="ftr" sz="quarter" idx="18"/>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906389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Filled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2"/>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11358"/>
            <a:ext cx="5413248" cy="1738502"/>
          </a:xfrm>
          <a:prstGeom prst="rect">
            <a:avLst/>
          </a:prstGeom>
          <a:ln>
            <a:no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11358"/>
            <a:ext cx="5413248" cy="1738502"/>
          </a:xfrm>
          <a:prstGeom prst="rect">
            <a:avLst/>
          </a:prstGeom>
          <a:ln>
            <a:no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824198"/>
            <a:ext cx="5413248" cy="22980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3824198"/>
            <a:ext cx="5413248" cy="22980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8" name="Date Placeholder 7">
            <a:extLst>
              <a:ext uri="{FF2B5EF4-FFF2-40B4-BE49-F238E27FC236}">
                <a16:creationId xmlns:a16="http://schemas.microsoft.com/office/drawing/2014/main" id="{2A5A5C6A-CBCF-E849-9CC4-79AAAA4D6CC9}"/>
              </a:ext>
            </a:extLst>
          </p:cNvPr>
          <p:cNvSpPr>
            <a:spLocks noGrp="1"/>
          </p:cNvSpPr>
          <p:nvPr>
            <p:ph type="dt" sz="half" idx="15"/>
          </p:nvPr>
        </p:nvSpPr>
        <p:spPr/>
        <p:txBody>
          <a:bodyPr/>
          <a:lstStyle/>
          <a:p>
            <a:endParaRPr lang="en-US"/>
          </a:p>
        </p:txBody>
      </p:sp>
      <p:sp>
        <p:nvSpPr>
          <p:cNvPr id="13" name="Slide Number Placeholder 12">
            <a:extLst>
              <a:ext uri="{FF2B5EF4-FFF2-40B4-BE49-F238E27FC236}">
                <a16:creationId xmlns:a16="http://schemas.microsoft.com/office/drawing/2014/main" id="{56B6958A-9C7F-CD4A-AADC-241962DA697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4" name="Footer Placeholder 10">
            <a:extLst>
              <a:ext uri="{FF2B5EF4-FFF2-40B4-BE49-F238E27FC236}">
                <a16:creationId xmlns:a16="http://schemas.microsoft.com/office/drawing/2014/main" id="{9213AF20-F3B1-8340-B76B-F7A1ABA83EA1}"/>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842276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x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7" y="1351772"/>
            <a:ext cx="3520440"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4334191" y="1351772"/>
            <a:ext cx="3520440"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8058948" y="1351772"/>
            <a:ext cx="3520440"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352044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3"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7" y="3621752"/>
            <a:ext cx="3520440"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4334191" y="3621752"/>
            <a:ext cx="3520440"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8058948" y="3621752"/>
            <a:ext cx="3520440" cy="2143903"/>
          </a:xfrm>
          <a:prstGeom prst="rect">
            <a:avLst/>
          </a:prstGeom>
          <a:solidFill>
            <a:schemeClr val="accent6">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352044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2" name="Date Placeholder 11">
            <a:extLst>
              <a:ext uri="{FF2B5EF4-FFF2-40B4-BE49-F238E27FC236}">
                <a16:creationId xmlns:a16="http://schemas.microsoft.com/office/drawing/2014/main" id="{3CD24B6D-B627-B448-B45A-DB16C3A919EC}"/>
              </a:ext>
            </a:extLst>
          </p:cNvPr>
          <p:cNvSpPr>
            <a:spLocks noGrp="1"/>
          </p:cNvSpPr>
          <p:nvPr>
            <p:ph type="dt" sz="half" idx="22"/>
          </p:nvPr>
        </p:nvSpPr>
        <p:spPr/>
        <p:txBody>
          <a:bodyPr/>
          <a:lstStyle/>
          <a:p>
            <a:endParaRPr lang="en-US"/>
          </a:p>
        </p:txBody>
      </p:sp>
      <p:sp>
        <p:nvSpPr>
          <p:cNvPr id="20" name="Slide Number Placeholder 19">
            <a:extLst>
              <a:ext uri="{FF2B5EF4-FFF2-40B4-BE49-F238E27FC236}">
                <a16:creationId xmlns:a16="http://schemas.microsoft.com/office/drawing/2014/main" id="{B04C99AB-4E3D-E54F-93CD-A2AC60331ABB}"/>
              </a:ext>
            </a:extLst>
          </p:cNvPr>
          <p:cNvSpPr>
            <a:spLocks noGrp="1"/>
          </p:cNvSpPr>
          <p:nvPr>
            <p:ph type="sldNum" sz="quarter" idx="24"/>
          </p:nvPr>
        </p:nvSpPr>
        <p:spPr/>
        <p:txBody>
          <a:bodyPr/>
          <a:lstStyle/>
          <a:p>
            <a:fld id="{00DE720E-C72B-42F0-AD69-52D60E3C605E}" type="slidenum">
              <a:rPr lang="en-US" smtClean="0"/>
              <a:pPr/>
              <a:t>‹#›</a:t>
            </a:fld>
            <a:endParaRPr lang="en-US"/>
          </a:p>
        </p:txBody>
      </p:sp>
      <p:sp>
        <p:nvSpPr>
          <p:cNvPr id="27" name="Footer Placeholder 10">
            <a:extLst>
              <a:ext uri="{FF2B5EF4-FFF2-40B4-BE49-F238E27FC236}">
                <a16:creationId xmlns:a16="http://schemas.microsoft.com/office/drawing/2014/main" id="{BCD4518C-B265-E744-95D3-721262D71038}"/>
              </a:ext>
            </a:extLst>
          </p:cNvPr>
          <p:cNvSpPr>
            <a:spLocks noGrp="1"/>
          </p:cNvSpPr>
          <p:nvPr>
            <p:ph type="ftr" sz="quarter" idx="25"/>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4810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Blue Transition">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1F82DB-19F6-4DEA-8040-AB4A579D56A4}"/>
              </a:ext>
            </a:extLst>
          </p:cNvPr>
          <p:cNvSpPr/>
          <p:nvPr userDrawn="1"/>
        </p:nvSpPr>
        <p:spPr>
          <a:xfrm>
            <a:off x="-1587" y="0"/>
            <a:ext cx="12188952" cy="6858000"/>
          </a:xfrm>
          <a:prstGeom prst="rect">
            <a:avLst/>
          </a:prstGeom>
          <a:gradFill flip="none" rotWithShape="1">
            <a:gsLst>
              <a:gs pos="0">
                <a:schemeClr val="accent1">
                  <a:shade val="30000"/>
                  <a:satMod val="115000"/>
                  <a:alpha val="85000"/>
                </a:schemeClr>
              </a:gs>
              <a:gs pos="50000">
                <a:schemeClr val="accent1">
                  <a:shade val="67500"/>
                  <a:satMod val="115000"/>
                  <a:alpha val="75000"/>
                </a:schemeClr>
              </a:gs>
              <a:gs pos="100000">
                <a:schemeClr val="accent1">
                  <a:shade val="100000"/>
                  <a:satMod val="115000"/>
                  <a:alpha val="6400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 name="Title 1"/>
          <p:cNvSpPr>
            <a:spLocks noGrp="1"/>
          </p:cNvSpPr>
          <p:nvPr>
            <p:ph type="ctrTitle" hasCustomPrompt="1"/>
          </p:nvPr>
        </p:nvSpPr>
        <p:spPr>
          <a:xfrm>
            <a:off x="609441" y="257175"/>
            <a:ext cx="7949343" cy="4060825"/>
          </a:xfrm>
        </p:spPr>
        <p:txBody>
          <a:bodyPr anchor="b"/>
          <a:lstStyle>
            <a:lvl1pPr>
              <a:defRPr sz="5000" spc="-100" baseline="0"/>
            </a:lvl1pPr>
          </a:lstStyle>
          <a:p>
            <a:r>
              <a:rPr lang="en-US" dirty="0"/>
              <a:t>Click to edit transition title</a:t>
            </a:r>
            <a:endParaRPr dirty="0"/>
          </a:p>
        </p:txBody>
      </p:sp>
      <p:sp>
        <p:nvSpPr>
          <p:cNvPr id="3" name="Subtitle 2"/>
          <p:cNvSpPr>
            <a:spLocks noGrp="1"/>
          </p:cNvSpPr>
          <p:nvPr>
            <p:ph type="subTitle" idx="1"/>
          </p:nvPr>
        </p:nvSpPr>
        <p:spPr>
          <a:xfrm>
            <a:off x="609441" y="4419600"/>
            <a:ext cx="7949343" cy="1188720"/>
          </a:xfrm>
        </p:spPr>
        <p:txBody>
          <a:bodyPr>
            <a:noAutofit/>
          </a:bodyPr>
          <a:lstStyle>
            <a:lvl1pPr marL="0" indent="0" algn="l">
              <a:spcBef>
                <a:spcPts val="60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6" name="Footer Placeholder 5">
            <a:extLst>
              <a:ext uri="{FF2B5EF4-FFF2-40B4-BE49-F238E27FC236}">
                <a16:creationId xmlns:a16="http://schemas.microsoft.com/office/drawing/2014/main" id="{BA0F21DC-8664-A045-A11F-3217351C8C8A}"/>
              </a:ext>
            </a:extLst>
          </p:cNvPr>
          <p:cNvSpPr>
            <a:spLocks noGrp="1"/>
          </p:cNvSpPr>
          <p:nvPr>
            <p:ph type="ftr" sz="quarter" idx="11"/>
          </p:nvPr>
        </p:nvSpPr>
        <p:spPr/>
        <p:txBody>
          <a:bodyPr/>
          <a:lstStyle>
            <a:lvl1pPr>
              <a:defRPr>
                <a:solidFill>
                  <a:schemeClr val="tx1"/>
                </a:solidFill>
                <a:latin typeface="+mn-lt"/>
              </a:defRPr>
            </a:lvl1p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461898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ght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8" y="1351772"/>
            <a:ext cx="2651759"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3382167" y="1351772"/>
            <a:ext cx="2651759"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6154895" y="1351772"/>
            <a:ext cx="2651759"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Rectangle 15">
            <a:extLst>
              <a:ext uri="{FF2B5EF4-FFF2-40B4-BE49-F238E27FC236}">
                <a16:creationId xmlns:a16="http://schemas.microsoft.com/office/drawing/2014/main" id="{88B23B83-10AF-4C04-87A1-603EC5D3FD61}"/>
              </a:ext>
            </a:extLst>
          </p:cNvPr>
          <p:cNvSpPr/>
          <p:nvPr userDrawn="1"/>
        </p:nvSpPr>
        <p:spPr>
          <a:xfrm>
            <a:off x="8927624" y="1351772"/>
            <a:ext cx="2651759"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265176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338216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8" y="3621752"/>
            <a:ext cx="2651759"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3382167" y="3621752"/>
            <a:ext cx="2651759" cy="2143903"/>
          </a:xfrm>
          <a:prstGeom prst="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6154895" y="3621752"/>
            <a:ext cx="2651759" cy="2143903"/>
          </a:xfrm>
          <a:prstGeom prst="rect">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Rectangle 19">
            <a:extLst>
              <a:ext uri="{FF2B5EF4-FFF2-40B4-BE49-F238E27FC236}">
                <a16:creationId xmlns:a16="http://schemas.microsoft.com/office/drawing/2014/main" id="{EAFC0F1F-1CC2-45BB-B3A6-D5B5793D1FB6}"/>
              </a:ext>
            </a:extLst>
          </p:cNvPr>
          <p:cNvSpPr/>
          <p:nvPr userDrawn="1"/>
        </p:nvSpPr>
        <p:spPr>
          <a:xfrm>
            <a:off x="8927624" y="3621752"/>
            <a:ext cx="2651759" cy="2143903"/>
          </a:xfrm>
          <a:prstGeom prst="rect">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265176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30" name="Date Placeholder 29">
            <a:extLst>
              <a:ext uri="{FF2B5EF4-FFF2-40B4-BE49-F238E27FC236}">
                <a16:creationId xmlns:a16="http://schemas.microsoft.com/office/drawing/2014/main" id="{949E23FA-A123-9A47-B819-7BC24C63D827}"/>
              </a:ext>
            </a:extLst>
          </p:cNvPr>
          <p:cNvSpPr>
            <a:spLocks noGrp="1"/>
          </p:cNvSpPr>
          <p:nvPr>
            <p:ph type="dt" sz="half" idx="24"/>
          </p:nvPr>
        </p:nvSpPr>
        <p:spPr/>
        <p:txBody>
          <a:bodyPr/>
          <a:lstStyle/>
          <a:p>
            <a:endParaRPr lang="en-US"/>
          </a:p>
        </p:txBody>
      </p:sp>
      <p:sp>
        <p:nvSpPr>
          <p:cNvPr id="32" name="Slide Number Placeholder 31">
            <a:extLst>
              <a:ext uri="{FF2B5EF4-FFF2-40B4-BE49-F238E27FC236}">
                <a16:creationId xmlns:a16="http://schemas.microsoft.com/office/drawing/2014/main" id="{F59F857C-0EBC-544C-A36A-753A320937C4}"/>
              </a:ext>
            </a:extLst>
          </p:cNvPr>
          <p:cNvSpPr>
            <a:spLocks noGrp="1"/>
          </p:cNvSpPr>
          <p:nvPr>
            <p:ph type="sldNum" sz="quarter" idx="26"/>
          </p:nvPr>
        </p:nvSpPr>
        <p:spPr/>
        <p:txBody>
          <a:bodyPr/>
          <a:lstStyle/>
          <a:p>
            <a:fld id="{00DE720E-C72B-42F0-AD69-52D60E3C605E}" type="slidenum">
              <a:rPr lang="en-US" smtClean="0"/>
              <a:pPr/>
              <a:t>‹#›</a:t>
            </a:fld>
            <a:endParaRPr lang="en-US"/>
          </a:p>
        </p:txBody>
      </p:sp>
      <p:sp>
        <p:nvSpPr>
          <p:cNvPr id="33" name="Footer Placeholder 10">
            <a:extLst>
              <a:ext uri="{FF2B5EF4-FFF2-40B4-BE49-F238E27FC236}">
                <a16:creationId xmlns:a16="http://schemas.microsoft.com/office/drawing/2014/main" id="{5AEA986D-286C-9649-B3A5-A92AF5367355}"/>
              </a:ext>
            </a:extLst>
          </p:cNvPr>
          <p:cNvSpPr>
            <a:spLocks noGrp="1"/>
          </p:cNvSpPr>
          <p:nvPr>
            <p:ph type="ftr" sz="quarter" idx="27"/>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746313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6" name="Rectangle 5"/>
          <p:cNvSpPr/>
          <p:nvPr userDrawn="1"/>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7" name="Rectangle 6"/>
          <p:cNvSpPr/>
          <p:nvPr userDrawn="1"/>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0" name="Date Placeholder 9">
            <a:extLst>
              <a:ext uri="{FF2B5EF4-FFF2-40B4-BE49-F238E27FC236}">
                <a16:creationId xmlns:a16="http://schemas.microsoft.com/office/drawing/2014/main" id="{B3D87E94-7FB0-6547-9553-19CC44B472FB}"/>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24AD8C05-109A-6F4E-B1EC-74EFEB2053E9}"/>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3E76807D-0CCE-774B-96F2-DCF54436C8C3}"/>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35003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oofpoint logo">
    <p:bg>
      <p:bgPr>
        <a:solidFill>
          <a:schemeClr val="tx2">
            <a:lumMod val="5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74295" y="2181993"/>
            <a:ext cx="7240234" cy="2494014"/>
          </a:xfrm>
          <a:prstGeom prst="rect">
            <a:avLst/>
          </a:prstGeom>
        </p:spPr>
      </p:pic>
      <p:sp>
        <p:nvSpPr>
          <p:cNvPr id="4" name="Footer Placeholder 10">
            <a:extLst>
              <a:ext uri="{FF2B5EF4-FFF2-40B4-BE49-F238E27FC236}">
                <a16:creationId xmlns:a16="http://schemas.microsoft.com/office/drawing/2014/main" id="{28CB6A84-CEB2-C040-A7D9-13EEF79C46CE}"/>
              </a:ext>
            </a:extLst>
          </p:cNvPr>
          <p:cNvSpPr>
            <a:spLocks noGrp="1"/>
          </p:cNvSpPr>
          <p:nvPr>
            <p:ph type="ftr" sz="quarter" idx="11"/>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58124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Dark Title Slide">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3439886"/>
            <a:ext cx="12188825" cy="2583543"/>
          </a:xfrm>
          <a:prstGeom prst="rect">
            <a:avLst/>
          </a:prstGeom>
          <a:solidFill>
            <a:schemeClr val="tx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 name="Title 1"/>
          <p:cNvSpPr>
            <a:spLocks noGrp="1"/>
          </p:cNvSpPr>
          <p:nvPr>
            <p:ph type="ctrTitle"/>
          </p:nvPr>
        </p:nvSpPr>
        <p:spPr>
          <a:xfrm>
            <a:off x="4978242" y="3657600"/>
            <a:ext cx="6517072" cy="1428750"/>
          </a:xfrm>
        </p:spPr>
        <p:txBody>
          <a:bodyPr anchor="b"/>
          <a:lstStyle>
            <a:lvl1pPr algn="l">
              <a:defRPr sz="3600" spc="-100" baseline="0">
                <a:solidFill>
                  <a:schemeClr val="accent1">
                    <a:lumMod val="60000"/>
                    <a:lumOff val="40000"/>
                  </a:schemeClr>
                </a:solidFill>
              </a:defRPr>
            </a:lvl1pPr>
          </a:lstStyle>
          <a:p>
            <a:r>
              <a:rPr lang="en-US"/>
              <a:t>Click to edit Master title style</a:t>
            </a:r>
            <a:endParaRPr dirty="0"/>
          </a:p>
        </p:txBody>
      </p:sp>
      <p:sp>
        <p:nvSpPr>
          <p:cNvPr id="3" name="Subtitle 2"/>
          <p:cNvSpPr>
            <a:spLocks noGrp="1"/>
          </p:cNvSpPr>
          <p:nvPr>
            <p:ph type="subTitle" idx="1"/>
          </p:nvPr>
        </p:nvSpPr>
        <p:spPr>
          <a:xfrm>
            <a:off x="4978242" y="5086350"/>
            <a:ext cx="6517072" cy="702564"/>
          </a:xfrm>
        </p:spPr>
        <p:txBody>
          <a:bodyPr anchor="t">
            <a:noAutofit/>
          </a:bodyPr>
          <a:lstStyle>
            <a:lvl1pPr marL="0" indent="0" algn="l">
              <a:spcBef>
                <a:spcPts val="60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4978242" y="6478524"/>
            <a:ext cx="6403120" cy="219456"/>
          </a:xfrm>
          <a:prstGeom prst="rect">
            <a:avLst/>
          </a:prstGeom>
        </p:spPr>
        <p:txBody>
          <a:bodyPr/>
          <a:lstStyle>
            <a:lvl1pPr algn="l">
              <a:defRPr sz="900">
                <a:solidFill>
                  <a:schemeClr val="accent1">
                    <a:lumMod val="40000"/>
                    <a:lumOff val="60000"/>
                  </a:schemeClr>
                </a:solidFill>
              </a:defRPr>
            </a:lvl1pPr>
          </a:lstStyle>
          <a:p>
            <a:r>
              <a:rPr lang="en-US" dirty="0"/>
              <a:t>© 2022  Proofpoint. All rights reserved.  </a:t>
            </a:r>
            <a:r>
              <a:rPr lang="en-US" altLang="zh-TW" dirty="0"/>
              <a:t>|  P</a:t>
            </a:r>
            <a:r>
              <a:rPr lang="en-US" dirty="0"/>
              <a:t>roofpoint, Inc. – Confidential and Proprietary</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442" y="4078550"/>
            <a:ext cx="4064158" cy="1399964"/>
          </a:xfrm>
          <a:prstGeom prst="rect">
            <a:avLst/>
          </a:prstGeom>
        </p:spPr>
      </p:pic>
      <p:sp>
        <p:nvSpPr>
          <p:cNvPr id="14" name="Rectangle 13"/>
          <p:cNvSpPr/>
          <p:nvPr/>
        </p:nvSpPr>
        <p:spPr>
          <a:xfrm>
            <a:off x="4673600" y="3657600"/>
            <a:ext cx="73152" cy="2131314"/>
          </a:xfrm>
          <a:prstGeom prst="rect">
            <a:avLst/>
          </a:prstGeom>
          <a:solidFill>
            <a:schemeClr val="accent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8" name="Rectangle 7">
            <a:extLst>
              <a:ext uri="{FF2B5EF4-FFF2-40B4-BE49-F238E27FC236}">
                <a16:creationId xmlns:a16="http://schemas.microsoft.com/office/drawing/2014/main" id="{67EF71E6-E45B-5C4C-90FA-894CAD94B3EE}"/>
              </a:ext>
            </a:extLst>
          </p:cNvPr>
          <p:cNvSpPr/>
          <p:nvPr userDrawn="1"/>
        </p:nvSpPr>
        <p:spPr>
          <a:xfrm>
            <a:off x="0" y="3439886"/>
            <a:ext cx="12188825" cy="2583543"/>
          </a:xfrm>
          <a:prstGeom prst="rect">
            <a:avLst/>
          </a:prstGeom>
          <a:solidFill>
            <a:schemeClr val="tx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pic>
        <p:nvPicPr>
          <p:cNvPr id="9" name="Picture 8">
            <a:extLst>
              <a:ext uri="{FF2B5EF4-FFF2-40B4-BE49-F238E27FC236}">
                <a16:creationId xmlns:a16="http://schemas.microsoft.com/office/drawing/2014/main" id="{070770D3-D765-3240-8907-A11DCDDB73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442" y="4078550"/>
            <a:ext cx="4064158" cy="1399964"/>
          </a:xfrm>
          <a:prstGeom prst="rect">
            <a:avLst/>
          </a:prstGeom>
        </p:spPr>
      </p:pic>
      <p:sp>
        <p:nvSpPr>
          <p:cNvPr id="10" name="Rectangle 9">
            <a:extLst>
              <a:ext uri="{FF2B5EF4-FFF2-40B4-BE49-F238E27FC236}">
                <a16:creationId xmlns:a16="http://schemas.microsoft.com/office/drawing/2014/main" id="{40B7CA04-1432-364D-9E71-917A9DA5CFC5}"/>
              </a:ext>
            </a:extLst>
          </p:cNvPr>
          <p:cNvSpPr/>
          <p:nvPr userDrawn="1"/>
        </p:nvSpPr>
        <p:spPr>
          <a:xfrm>
            <a:off x="4673600" y="3657600"/>
            <a:ext cx="73152" cy="2131314"/>
          </a:xfrm>
          <a:prstGeom prst="rect">
            <a:avLst/>
          </a:prstGeom>
          <a:solidFill>
            <a:schemeClr val="accent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12027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Light Title Slide">
    <p:bg>
      <p:bgPr>
        <a:gradFill flip="none" rotWithShape="1">
          <a:gsLst>
            <a:gs pos="0">
              <a:schemeClr val="bg1">
                <a:lumMod val="75000"/>
              </a:schemeClr>
            </a:gs>
            <a:gs pos="23000">
              <a:schemeClr val="bg1">
                <a:lumMod val="75000"/>
              </a:schemeClr>
            </a:gs>
            <a:gs pos="69000">
              <a:schemeClr val="bg1">
                <a:lumMod val="75000"/>
              </a:schemeClr>
            </a:gs>
            <a:gs pos="97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3439886"/>
            <a:ext cx="12188825" cy="2583543"/>
          </a:xfrm>
          <a:prstGeom prst="rect">
            <a:avLst/>
          </a:prstGeom>
          <a:gradFill flip="none" rotWithShape="1">
            <a:gsLst>
              <a:gs pos="50000">
                <a:srgbClr val="FFFFFF">
                  <a:alpha val="70000"/>
                </a:srgbClr>
              </a:gs>
              <a:gs pos="0">
                <a:schemeClr val="bg1">
                  <a:alpha val="50000"/>
                </a:schemeClr>
              </a:gs>
              <a:gs pos="100000">
                <a:schemeClr val="bg1">
                  <a:alpha val="50000"/>
                </a:schemeClr>
              </a:gs>
            </a:gsLst>
            <a:lin ang="162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 name="Title 1"/>
          <p:cNvSpPr>
            <a:spLocks noGrp="1"/>
          </p:cNvSpPr>
          <p:nvPr>
            <p:ph type="ctrTitle"/>
          </p:nvPr>
        </p:nvSpPr>
        <p:spPr>
          <a:xfrm>
            <a:off x="4978242" y="3657600"/>
            <a:ext cx="6517072" cy="1428750"/>
          </a:xfrm>
        </p:spPr>
        <p:txBody>
          <a:bodyPr anchor="b"/>
          <a:lstStyle>
            <a:lvl1pPr algn="l">
              <a:defRPr sz="3600" spc="-100" baseline="0">
                <a:solidFill>
                  <a:schemeClr val="tx1"/>
                </a:solidFill>
              </a:defRPr>
            </a:lvl1pPr>
          </a:lstStyle>
          <a:p>
            <a:r>
              <a:rPr lang="en-US"/>
              <a:t>Click to edit Master title style</a:t>
            </a:r>
            <a:endParaRPr dirty="0"/>
          </a:p>
        </p:txBody>
      </p:sp>
      <p:sp>
        <p:nvSpPr>
          <p:cNvPr id="3" name="Subtitle 2"/>
          <p:cNvSpPr>
            <a:spLocks noGrp="1"/>
          </p:cNvSpPr>
          <p:nvPr>
            <p:ph type="subTitle" idx="1"/>
          </p:nvPr>
        </p:nvSpPr>
        <p:spPr>
          <a:xfrm>
            <a:off x="4978242" y="5086350"/>
            <a:ext cx="6517072" cy="702564"/>
          </a:xfrm>
        </p:spPr>
        <p:txBody>
          <a:bodyPr anchor="t">
            <a:noAutofit/>
          </a:bodyPr>
          <a:lstStyle>
            <a:lvl1pPr marL="0" indent="0" algn="l">
              <a:spcBef>
                <a:spcPts val="600"/>
              </a:spcBef>
              <a:buNone/>
              <a:defRPr sz="1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4978242" y="6478524"/>
            <a:ext cx="6403120" cy="21945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2">
                    <a:lumMod val="75000"/>
                  </a:schemeClr>
                </a:solidFill>
              </a:defRPr>
            </a:lvl1pPr>
          </a:lstStyle>
          <a:p>
            <a:r>
              <a:rPr lang="en-US" dirty="0"/>
              <a:t>© 2022  Proofpoint. All rights reserved.  </a:t>
            </a:r>
            <a:r>
              <a:rPr lang="en-US" altLang="zh-TW" dirty="0"/>
              <a:t>|  P</a:t>
            </a:r>
            <a:r>
              <a:rPr lang="en-US" dirty="0"/>
              <a:t>roofpoint, Inc. – Confidential and Proprietary</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442" y="4078550"/>
            <a:ext cx="4064157" cy="1399964"/>
          </a:xfrm>
          <a:prstGeom prst="rect">
            <a:avLst/>
          </a:prstGeom>
        </p:spPr>
      </p:pic>
      <p:sp>
        <p:nvSpPr>
          <p:cNvPr id="14" name="Rectangle 13"/>
          <p:cNvSpPr/>
          <p:nvPr/>
        </p:nvSpPr>
        <p:spPr>
          <a:xfrm>
            <a:off x="4673600" y="3657600"/>
            <a:ext cx="73152" cy="213131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8" name="Rectangle 7">
            <a:extLst>
              <a:ext uri="{FF2B5EF4-FFF2-40B4-BE49-F238E27FC236}">
                <a16:creationId xmlns:a16="http://schemas.microsoft.com/office/drawing/2014/main" id="{C15CAAED-6DCE-3A42-BD1D-ADB914E1FAA1}"/>
              </a:ext>
            </a:extLst>
          </p:cNvPr>
          <p:cNvSpPr/>
          <p:nvPr userDrawn="1"/>
        </p:nvSpPr>
        <p:spPr>
          <a:xfrm>
            <a:off x="0" y="3439886"/>
            <a:ext cx="12188825" cy="2583543"/>
          </a:xfrm>
          <a:prstGeom prst="rect">
            <a:avLst/>
          </a:prstGeom>
          <a:gradFill flip="none" rotWithShape="1">
            <a:gsLst>
              <a:gs pos="50000">
                <a:srgbClr val="FFFFFF">
                  <a:alpha val="70000"/>
                </a:srgbClr>
              </a:gs>
              <a:gs pos="0">
                <a:schemeClr val="bg1">
                  <a:alpha val="50000"/>
                </a:schemeClr>
              </a:gs>
              <a:gs pos="100000">
                <a:schemeClr val="bg1">
                  <a:alpha val="50000"/>
                </a:schemeClr>
              </a:gs>
            </a:gsLst>
            <a:lin ang="162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pic>
        <p:nvPicPr>
          <p:cNvPr id="9" name="Picture 8">
            <a:extLst>
              <a:ext uri="{FF2B5EF4-FFF2-40B4-BE49-F238E27FC236}">
                <a16:creationId xmlns:a16="http://schemas.microsoft.com/office/drawing/2014/main" id="{1A74AC10-4E5C-484E-98D9-4EE0D2DEA9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442" y="4078550"/>
            <a:ext cx="4064157" cy="1399964"/>
          </a:xfrm>
          <a:prstGeom prst="rect">
            <a:avLst/>
          </a:prstGeom>
        </p:spPr>
      </p:pic>
      <p:sp>
        <p:nvSpPr>
          <p:cNvPr id="10" name="Rectangle 9">
            <a:extLst>
              <a:ext uri="{FF2B5EF4-FFF2-40B4-BE49-F238E27FC236}">
                <a16:creationId xmlns:a16="http://schemas.microsoft.com/office/drawing/2014/main" id="{49B8FF1E-A28D-364B-93EE-38EAB1AFCB28}"/>
              </a:ext>
            </a:extLst>
          </p:cNvPr>
          <p:cNvSpPr/>
          <p:nvPr userDrawn="1"/>
        </p:nvSpPr>
        <p:spPr>
          <a:xfrm>
            <a:off x="4673600" y="3657600"/>
            <a:ext cx="73152" cy="213131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277733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Blue Transition">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1F82DB-19F6-4DEA-8040-AB4A579D56A4}"/>
              </a:ext>
            </a:extLst>
          </p:cNvPr>
          <p:cNvSpPr/>
          <p:nvPr/>
        </p:nvSpPr>
        <p:spPr>
          <a:xfrm>
            <a:off x="-1587" y="0"/>
            <a:ext cx="12188952" cy="6858000"/>
          </a:xfrm>
          <a:prstGeom prst="rect">
            <a:avLst/>
          </a:prstGeom>
          <a:gradFill flip="none" rotWithShape="1">
            <a:gsLst>
              <a:gs pos="0">
                <a:schemeClr val="accent1">
                  <a:shade val="30000"/>
                  <a:satMod val="115000"/>
                  <a:alpha val="85000"/>
                </a:schemeClr>
              </a:gs>
              <a:gs pos="50000">
                <a:schemeClr val="accent1">
                  <a:shade val="67500"/>
                  <a:satMod val="115000"/>
                  <a:alpha val="75000"/>
                </a:schemeClr>
              </a:gs>
              <a:gs pos="100000">
                <a:schemeClr val="accent1">
                  <a:shade val="100000"/>
                  <a:satMod val="115000"/>
                  <a:alpha val="6400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 name="Title 1"/>
          <p:cNvSpPr>
            <a:spLocks noGrp="1"/>
          </p:cNvSpPr>
          <p:nvPr>
            <p:ph type="ctrTitle" hasCustomPrompt="1"/>
          </p:nvPr>
        </p:nvSpPr>
        <p:spPr>
          <a:xfrm>
            <a:off x="609441" y="257175"/>
            <a:ext cx="7949343" cy="4060825"/>
          </a:xfrm>
        </p:spPr>
        <p:txBody>
          <a:bodyPr anchor="b"/>
          <a:lstStyle>
            <a:lvl1pPr>
              <a:defRPr sz="5000" spc="-100" baseline="0"/>
            </a:lvl1pPr>
          </a:lstStyle>
          <a:p>
            <a:r>
              <a:rPr lang="en-US" dirty="0"/>
              <a:t>Click to edit transition title</a:t>
            </a:r>
            <a:endParaRPr dirty="0"/>
          </a:p>
        </p:txBody>
      </p:sp>
      <p:sp>
        <p:nvSpPr>
          <p:cNvPr id="3" name="Subtitle 2"/>
          <p:cNvSpPr>
            <a:spLocks noGrp="1"/>
          </p:cNvSpPr>
          <p:nvPr>
            <p:ph type="subTitle" idx="1"/>
          </p:nvPr>
        </p:nvSpPr>
        <p:spPr>
          <a:xfrm>
            <a:off x="609441" y="4419600"/>
            <a:ext cx="7949343" cy="1188720"/>
          </a:xfrm>
        </p:spPr>
        <p:txBody>
          <a:bodyPr>
            <a:noAutofit/>
          </a:bodyPr>
          <a:lstStyle>
            <a:lvl1pPr marL="0" indent="0" algn="l">
              <a:spcBef>
                <a:spcPts val="60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6" name="Footer Placeholder 5">
            <a:extLst>
              <a:ext uri="{FF2B5EF4-FFF2-40B4-BE49-F238E27FC236}">
                <a16:creationId xmlns:a16="http://schemas.microsoft.com/office/drawing/2014/main" id="{BA0F21DC-8664-A045-A11F-3217351C8C8A}"/>
              </a:ext>
            </a:extLst>
          </p:cNvPr>
          <p:cNvSpPr>
            <a:spLocks noGrp="1"/>
          </p:cNvSpPr>
          <p:nvPr>
            <p:ph type="ftr" sz="quarter" idx="11"/>
          </p:nvPr>
        </p:nvSpPr>
        <p:spPr/>
        <p:txBody>
          <a:bodyPr/>
          <a:lstStyle>
            <a:lvl1pPr>
              <a:defRPr>
                <a:solidFill>
                  <a:schemeClr val="tx1"/>
                </a:solidFill>
                <a:latin typeface="+mn-lt"/>
              </a:defRPr>
            </a:lvl1pPr>
          </a:lstStyle>
          <a:p>
            <a:r>
              <a:rPr lang="en-US" dirty="0"/>
              <a:t>© 2022  Proofpoint. All rights reserved.  </a:t>
            </a:r>
            <a:r>
              <a:rPr lang="en-US" altLang="zh-TW" dirty="0"/>
              <a:t>|  P</a:t>
            </a:r>
            <a:r>
              <a:rPr lang="en-US" dirty="0"/>
              <a:t>roofpoint, Inc. – Confidential and Proprietary</a:t>
            </a:r>
          </a:p>
        </p:txBody>
      </p:sp>
      <p:sp>
        <p:nvSpPr>
          <p:cNvPr id="7" name="Rectangle 6">
            <a:extLst>
              <a:ext uri="{FF2B5EF4-FFF2-40B4-BE49-F238E27FC236}">
                <a16:creationId xmlns:a16="http://schemas.microsoft.com/office/drawing/2014/main" id="{BA038010-4BE2-5240-85DF-4A64ABA7A8E4}"/>
              </a:ext>
            </a:extLst>
          </p:cNvPr>
          <p:cNvSpPr/>
          <p:nvPr userDrawn="1"/>
        </p:nvSpPr>
        <p:spPr>
          <a:xfrm>
            <a:off x="0" y="0"/>
            <a:ext cx="12188952" cy="6858000"/>
          </a:xfrm>
          <a:prstGeom prst="rect">
            <a:avLst/>
          </a:prstGeom>
          <a:gradFill flip="none" rotWithShape="1">
            <a:gsLst>
              <a:gs pos="0">
                <a:schemeClr val="accent1">
                  <a:shade val="30000"/>
                  <a:satMod val="115000"/>
                  <a:alpha val="85000"/>
                </a:schemeClr>
              </a:gs>
              <a:gs pos="50000">
                <a:schemeClr val="accent1">
                  <a:shade val="67500"/>
                  <a:satMod val="115000"/>
                  <a:alpha val="75000"/>
                </a:schemeClr>
              </a:gs>
              <a:gs pos="100000">
                <a:schemeClr val="accent1">
                  <a:shade val="100000"/>
                  <a:satMod val="115000"/>
                  <a:alpha val="6400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Tree>
    <p:extLst>
      <p:ext uri="{BB962C8B-B14F-4D97-AF65-F5344CB8AC3E}">
        <p14:creationId xmlns:p14="http://schemas.microsoft.com/office/powerpoint/2010/main" val="2436787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o 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9EB78-FC31-FA44-950E-AA72FA4EB9A8}"/>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1A9A5751-B597-C047-A29A-1596BFDBF473}"/>
              </a:ext>
            </a:extLst>
          </p:cNvPr>
          <p:cNvSpPr>
            <a:spLocks noGrp="1"/>
          </p:cNvSpPr>
          <p:nvPr>
            <p:ph type="sldNum" sz="quarter" idx="12"/>
          </p:nvPr>
        </p:nvSpPr>
        <p:spPr/>
        <p:txBody>
          <a:bodyPr/>
          <a:lstStyle/>
          <a:p>
            <a:fld id="{00DE720E-C72B-42F0-AD69-52D60E3C605E}" type="slidenum">
              <a:rPr lang="en-US" smtClean="0"/>
              <a:pPr/>
              <a:t>‹#›</a:t>
            </a:fld>
            <a:endParaRPr lang="en-US" dirty="0"/>
          </a:p>
        </p:txBody>
      </p:sp>
      <p:sp>
        <p:nvSpPr>
          <p:cNvPr id="6" name="Footer Placeholder 10">
            <a:extLst>
              <a:ext uri="{FF2B5EF4-FFF2-40B4-BE49-F238E27FC236}">
                <a16:creationId xmlns:a16="http://schemas.microsoft.com/office/drawing/2014/main" id="{EFE546A4-D2C8-5A4F-ABAF-7E857AD86FD9}"/>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764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1"/>
            <a:ext cx="10969943" cy="1227115"/>
          </a:xfrm>
        </p:spPr>
        <p:txBody>
          <a:bodyPr/>
          <a:lstStyle/>
          <a:p>
            <a:r>
              <a:rPr lang="en-US"/>
              <a:t>Click to edit Master title style</a:t>
            </a:r>
            <a:endParaRPr/>
          </a:p>
        </p:txBody>
      </p:sp>
      <p:sp>
        <p:nvSpPr>
          <p:cNvPr id="8" name="Date Placeholder 7">
            <a:extLst>
              <a:ext uri="{FF2B5EF4-FFF2-40B4-BE49-F238E27FC236}">
                <a16:creationId xmlns:a16="http://schemas.microsoft.com/office/drawing/2014/main" id="{F29DDF9F-91E5-0049-8F11-15C0318352BE}"/>
              </a:ext>
            </a:extLst>
          </p:cNvPr>
          <p:cNvSpPr>
            <a:spLocks noGrp="1"/>
          </p:cNvSpPr>
          <p:nvPr>
            <p:ph type="dt" sz="half" idx="10"/>
          </p:nvPr>
        </p:nvSpPr>
        <p:spPr/>
        <p:txBody>
          <a:bodyPr/>
          <a:lstStyle/>
          <a:p>
            <a:endParaRPr lang="en-US" dirty="0"/>
          </a:p>
        </p:txBody>
      </p:sp>
      <p:sp>
        <p:nvSpPr>
          <p:cNvPr id="10" name="Slide Number Placeholder 9">
            <a:extLst>
              <a:ext uri="{FF2B5EF4-FFF2-40B4-BE49-F238E27FC236}">
                <a16:creationId xmlns:a16="http://schemas.microsoft.com/office/drawing/2014/main" id="{F1573DA6-C464-5345-882C-4614E62020A2}"/>
              </a:ext>
            </a:extLst>
          </p:cNvPr>
          <p:cNvSpPr>
            <a:spLocks noGrp="1"/>
          </p:cNvSpPr>
          <p:nvPr>
            <p:ph type="sldNum" sz="quarter" idx="12"/>
          </p:nvPr>
        </p:nvSpPr>
        <p:spPr/>
        <p:txBody>
          <a:bodyPr/>
          <a:lstStyle/>
          <a:p>
            <a:fld id="{00DE720E-C72B-42F0-AD69-52D60E3C605E}" type="slidenum">
              <a:rPr lang="en-US" smtClean="0"/>
              <a:pPr/>
              <a:t>‹#›</a:t>
            </a:fld>
            <a:endParaRPr lang="en-US" dirty="0"/>
          </a:p>
        </p:txBody>
      </p:sp>
      <p:sp>
        <p:nvSpPr>
          <p:cNvPr id="6" name="Footer Placeholder 10">
            <a:extLst>
              <a:ext uri="{FF2B5EF4-FFF2-40B4-BE49-F238E27FC236}">
                <a16:creationId xmlns:a16="http://schemas.microsoft.com/office/drawing/2014/main" id="{FD97134F-A9CA-E841-B167-2F9926E1BCD4}"/>
              </a:ext>
            </a:extLst>
          </p:cNvPr>
          <p:cNvSpPr>
            <a:spLocks noGrp="1"/>
          </p:cNvSpPr>
          <p:nvPr>
            <p:ph type="ftr" sz="quarter" idx="11"/>
          </p:nvPr>
        </p:nvSpPr>
        <p:spPr>
          <a:xfrm>
            <a:off x="3808413"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76864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1219200"/>
          </a:xfrm>
        </p:spPr>
        <p:txBody>
          <a:bodyPr/>
          <a:lstStyle/>
          <a:p>
            <a:r>
              <a:rPr lang="en-US"/>
              <a:t>Click to edit Master title style</a:t>
            </a:r>
            <a:endParaRPr dirty="0"/>
          </a:p>
        </p:txBody>
      </p:sp>
      <p:sp>
        <p:nvSpPr>
          <p:cNvPr id="3" name="Content Placeholder 2"/>
          <p:cNvSpPr>
            <a:spLocks noGrp="1"/>
          </p:cNvSpPr>
          <p:nvPr>
            <p:ph idx="1"/>
          </p:nvPr>
        </p:nvSpPr>
        <p:spPr/>
        <p:txBody>
          <a:bodyPr>
            <a:normAutofit/>
          </a:bodyPr>
          <a:lstStyle>
            <a:lvl1pPr marL="228600" indent="-228600">
              <a:defRPr sz="2400"/>
            </a:lvl1pPr>
            <a:lvl2pPr marL="457200" indent="-182563">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00DE720E-C72B-42F0-AD69-52D60E3C605E}" type="slidenum">
              <a:rPr lang="en-US" smtClean="0"/>
              <a:t>‹#›</a:t>
            </a:fld>
            <a:endParaRPr lang="en-US"/>
          </a:p>
        </p:txBody>
      </p:sp>
      <p:sp>
        <p:nvSpPr>
          <p:cNvPr id="4" name="Date Placeholder 3">
            <a:extLst>
              <a:ext uri="{FF2B5EF4-FFF2-40B4-BE49-F238E27FC236}">
                <a16:creationId xmlns:a16="http://schemas.microsoft.com/office/drawing/2014/main" id="{9F3D1433-79BE-614B-9825-5725D3883C79}"/>
              </a:ext>
            </a:extLst>
          </p:cNvPr>
          <p:cNvSpPr>
            <a:spLocks noGrp="1"/>
          </p:cNvSpPr>
          <p:nvPr>
            <p:ph type="dt" sz="half" idx="13"/>
          </p:nvPr>
        </p:nvSpPr>
        <p:spPr/>
        <p:txBody>
          <a:bodyPr/>
          <a:lstStyle/>
          <a:p>
            <a:endParaRPr lang="en-US"/>
          </a:p>
        </p:txBody>
      </p:sp>
      <p:sp>
        <p:nvSpPr>
          <p:cNvPr id="7" name="Footer Placeholder 10">
            <a:extLst>
              <a:ext uri="{FF2B5EF4-FFF2-40B4-BE49-F238E27FC236}">
                <a16:creationId xmlns:a16="http://schemas.microsoft.com/office/drawing/2014/main" id="{F5228F37-5DE5-B447-BEB9-D9DCD3A32CF0}"/>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18618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mp;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0" y="0"/>
            <a:ext cx="10969943" cy="1216152"/>
          </a:xfrm>
        </p:spPr>
        <p:txBody>
          <a:bodyPr vert="horz" lIns="0" tIns="0" rIns="0" bIns="0" rtlCol="0" anchor="ctr" anchorCtr="0">
            <a:noAutofit/>
          </a:bodyPr>
          <a:lstStyle>
            <a:lvl1pPr>
              <a:defRPr lang="en-US" dirty="0"/>
            </a:lvl1pPr>
          </a:lstStyle>
          <a:p>
            <a:pPr lvl="0"/>
            <a:r>
              <a:rPr lang="en-US" dirty="0"/>
              <a:t>Text slide with photo</a:t>
            </a:r>
          </a:p>
        </p:txBody>
      </p:sp>
      <p:sp>
        <p:nvSpPr>
          <p:cNvPr id="6" name="Picture Placeholder 5">
            <a:extLst>
              <a:ext uri="{FF2B5EF4-FFF2-40B4-BE49-F238E27FC236}">
                <a16:creationId xmlns:a16="http://schemas.microsoft.com/office/drawing/2014/main" id="{676D5A86-4EEE-634B-BC20-30C66D2236D6}"/>
              </a:ext>
            </a:extLst>
          </p:cNvPr>
          <p:cNvSpPr>
            <a:spLocks noGrp="1"/>
          </p:cNvSpPr>
          <p:nvPr>
            <p:ph type="pic" sz="quarter" idx="10"/>
          </p:nvPr>
        </p:nvSpPr>
        <p:spPr>
          <a:xfrm>
            <a:off x="7046664" y="1361090"/>
            <a:ext cx="5142161" cy="4939954"/>
          </a:xfrm>
          <a:solidFill>
            <a:schemeClr val="bg1">
              <a:lumMod val="40000"/>
              <a:lumOff val="60000"/>
            </a:schemeClr>
          </a:solidFill>
        </p:spPr>
        <p:txBody>
          <a:bodyPr anchor="ctr" anchorCtr="0"/>
          <a:lstStyle/>
          <a:p>
            <a:r>
              <a:rPr lang="en-US"/>
              <a:t>Click icon to add picture</a:t>
            </a:r>
            <a:endParaRPr lang="en-US" dirty="0"/>
          </a:p>
        </p:txBody>
      </p:sp>
      <p:sp>
        <p:nvSpPr>
          <p:cNvPr id="9" name="Content Placeholder 2"/>
          <p:cNvSpPr>
            <a:spLocks noGrp="1"/>
          </p:cNvSpPr>
          <p:nvPr>
            <p:ph sz="half" idx="1" hasCustomPrompt="1"/>
          </p:nvPr>
        </p:nvSpPr>
        <p:spPr>
          <a:xfrm>
            <a:off x="609441" y="1361090"/>
            <a:ext cx="6105494" cy="4939954"/>
          </a:xfrm>
          <a:prstGeom prst="rect">
            <a:avLst/>
          </a:prstGeom>
        </p:spPr>
        <p:txBody>
          <a:bodyPr anchor="ct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4" name="Date Placeholder 3">
            <a:extLst>
              <a:ext uri="{FF2B5EF4-FFF2-40B4-BE49-F238E27FC236}">
                <a16:creationId xmlns:a16="http://schemas.microsoft.com/office/drawing/2014/main" id="{6B565E89-7F48-D74D-A61C-7BD2F568ECE5}"/>
              </a:ext>
            </a:extLst>
          </p:cNvPr>
          <p:cNvSpPr>
            <a:spLocks noGrp="1"/>
          </p:cNvSpPr>
          <p:nvPr>
            <p:ph type="dt" sz="half" idx="11"/>
          </p:nvPr>
        </p:nvSpPr>
        <p:spPr/>
        <p:txBody>
          <a:bodyPr/>
          <a:lstStyle/>
          <a:p>
            <a:endParaRPr lang="en-US"/>
          </a:p>
        </p:txBody>
      </p:sp>
      <p:sp>
        <p:nvSpPr>
          <p:cNvPr id="7" name="Slide Number Placeholder 6">
            <a:extLst>
              <a:ext uri="{FF2B5EF4-FFF2-40B4-BE49-F238E27FC236}">
                <a16:creationId xmlns:a16="http://schemas.microsoft.com/office/drawing/2014/main" id="{A13E8659-468E-0E43-8FB8-4F07C7665834}"/>
              </a:ext>
            </a:extLst>
          </p:cNvPr>
          <p:cNvSpPr>
            <a:spLocks noGrp="1"/>
          </p:cNvSpPr>
          <p:nvPr>
            <p:ph type="sldNum" sz="quarter" idx="13"/>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67096C9C-1DE7-044F-AE5B-BEF4EBE0B8BE}"/>
              </a:ext>
            </a:extLst>
          </p:cNvPr>
          <p:cNvSpPr>
            <a:spLocks noGrp="1"/>
          </p:cNvSpPr>
          <p:nvPr>
            <p:ph type="ftr" sz="quarter" idx="14"/>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544843905"/>
      </p:ext>
    </p:extLst>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9EB78-FC31-FA44-950E-AA72FA4EB9A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E32B733-1E8D-8B4D-B278-D9A6E20410F3}"/>
              </a:ext>
            </a:extLst>
          </p:cNvPr>
          <p:cNvSpPr>
            <a:spLocks noGrp="1"/>
          </p:cNvSpPr>
          <p:nvPr>
            <p:ph type="ftr" sz="quarter" idx="11"/>
          </p:nvPr>
        </p:nvSpPr>
        <p:spPr/>
        <p:txBody>
          <a:bodyPr/>
          <a:lstStyle/>
          <a:p>
            <a:r>
              <a:rPr lang="en-US" dirty="0"/>
              <a:t>© 2022  Proofpoint. All rights reserved.  </a:t>
            </a:r>
            <a:r>
              <a:rPr lang="en-US" altLang="zh-TW" dirty="0"/>
              <a:t>|  P</a:t>
            </a:r>
            <a:r>
              <a:rPr lang="en-US" dirty="0"/>
              <a:t>roofpoint, Inc. – Confidential and Proprietary</a:t>
            </a:r>
          </a:p>
        </p:txBody>
      </p:sp>
      <p:sp>
        <p:nvSpPr>
          <p:cNvPr id="7" name="Slide Number Placeholder 6">
            <a:extLst>
              <a:ext uri="{FF2B5EF4-FFF2-40B4-BE49-F238E27FC236}">
                <a16:creationId xmlns:a16="http://schemas.microsoft.com/office/drawing/2014/main" id="{1A9A5751-B597-C047-A29A-1596BFDBF473}"/>
              </a:ext>
            </a:extLst>
          </p:cNvPr>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p14="http://schemas.microsoft.com/office/powerpoint/2010/main" val="268758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0" y="0"/>
            <a:ext cx="10969943" cy="1216152"/>
          </a:xfrm>
        </p:spPr>
        <p:txBody>
          <a:bodyPr vert="horz" lIns="0" tIns="0" rIns="0" bIns="0" rtlCol="0" anchor="ctr" anchorCtr="0">
            <a:noAutofit/>
          </a:bodyPr>
          <a:lstStyle>
            <a:lvl1pPr>
              <a:defRPr lang="en-US" dirty="0"/>
            </a:lvl1pPr>
          </a:lstStyle>
          <a:p>
            <a:pPr lvl="0"/>
            <a:r>
              <a:rPr lang="en-US" dirty="0"/>
              <a:t>Two column slide for text or text with charts</a:t>
            </a:r>
          </a:p>
        </p:txBody>
      </p:sp>
      <p:sp>
        <p:nvSpPr>
          <p:cNvPr id="3" name="Content Placeholder 2"/>
          <p:cNvSpPr>
            <a:spLocks noGrp="1"/>
          </p:cNvSpPr>
          <p:nvPr>
            <p:ph sz="half" idx="1" hasCustomPrompt="1"/>
          </p:nvPr>
        </p:nvSpPr>
        <p:spPr>
          <a:xfrm>
            <a:off x="609441" y="1361089"/>
            <a:ext cx="5256431" cy="4825701"/>
          </a:xfrm>
          <a:prstGeom prst="rect">
            <a:avLst/>
          </a:prstGeom>
        </p:spPr>
        <p:txBody>
          <a:bodyP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Content Placeholder 2"/>
          <p:cNvSpPr>
            <a:spLocks noGrp="1"/>
          </p:cNvSpPr>
          <p:nvPr>
            <p:ph sz="half" idx="13" hasCustomPrompt="1"/>
          </p:nvPr>
        </p:nvSpPr>
        <p:spPr>
          <a:xfrm>
            <a:off x="6246772" y="1361089"/>
            <a:ext cx="5332612" cy="4825701"/>
          </a:xfrm>
          <a:prstGeom prst="rect">
            <a:avLst/>
          </a:prstGeom>
        </p:spPr>
        <p:txBody>
          <a:bodyP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5D9B493D-41BD-A645-85F8-93303FA09D01}"/>
              </a:ext>
            </a:extLst>
          </p:cNvPr>
          <p:cNvSpPr>
            <a:spLocks noGrp="1"/>
          </p:cNvSpPr>
          <p:nvPr>
            <p:ph type="dt" sz="half" idx="14"/>
          </p:nvPr>
        </p:nvSpPr>
        <p:spPr/>
        <p:txBody>
          <a:bodyPr/>
          <a:lstStyle/>
          <a:p>
            <a:endParaRPr lang="en-US"/>
          </a:p>
        </p:txBody>
      </p:sp>
      <p:sp>
        <p:nvSpPr>
          <p:cNvPr id="7" name="Slide Number Placeholder 6">
            <a:extLst>
              <a:ext uri="{FF2B5EF4-FFF2-40B4-BE49-F238E27FC236}">
                <a16:creationId xmlns:a16="http://schemas.microsoft.com/office/drawing/2014/main" id="{EF4DF6BF-12A5-5C49-BD18-1A299E546888}"/>
              </a:ext>
            </a:extLst>
          </p:cNvPr>
          <p:cNvSpPr>
            <a:spLocks noGrp="1"/>
          </p:cNvSpPr>
          <p:nvPr>
            <p:ph type="sldNum" sz="quarter" idx="16"/>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20AE3AD2-17C9-D649-B488-87EEE40A4AEF}"/>
              </a:ext>
            </a:extLst>
          </p:cNvPr>
          <p:cNvSpPr>
            <a:spLocks noGrp="1"/>
          </p:cNvSpPr>
          <p:nvPr>
            <p:ph type="ftr" sz="quarter" idx="11"/>
          </p:nvPr>
        </p:nvSpPr>
        <p:spPr>
          <a:xfrm>
            <a:off x="3808411"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666151806"/>
      </p:ext>
    </p:extLst>
  </p:cSld>
  <p:clrMapOvr>
    <a:masterClrMapping/>
  </p:clrMapOvr>
  <p:transition advClick="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9" y="1822458"/>
            <a:ext cx="10969935"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5" name="Date Placeholder 4">
            <a:extLst>
              <a:ext uri="{FF2B5EF4-FFF2-40B4-BE49-F238E27FC236}">
                <a16:creationId xmlns:a16="http://schemas.microsoft.com/office/drawing/2014/main" id="{DC16CA9A-75F1-3A4A-981C-F0D07B5EDF56}"/>
              </a:ext>
            </a:extLst>
          </p:cNvPr>
          <p:cNvSpPr>
            <a:spLocks noGrp="1"/>
          </p:cNvSpPr>
          <p:nvPr>
            <p:ph type="dt" sz="half" idx="10"/>
          </p:nvPr>
        </p:nvSpPr>
        <p:spPr/>
        <p:txBody>
          <a:bodyPr/>
          <a:lstStyle/>
          <a:p>
            <a:endParaRPr lang="en-US"/>
          </a:p>
        </p:txBody>
      </p:sp>
      <p:sp>
        <p:nvSpPr>
          <p:cNvPr id="10" name="Slide Number Placeholder 9">
            <a:extLst>
              <a:ext uri="{FF2B5EF4-FFF2-40B4-BE49-F238E27FC236}">
                <a16:creationId xmlns:a16="http://schemas.microsoft.com/office/drawing/2014/main" id="{49A85A44-71D8-E24E-98BE-C984DAE4086B}"/>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9D3BA220-A9D3-FE45-B214-8A7F58B9A0C7}"/>
              </a:ext>
            </a:extLst>
          </p:cNvPr>
          <p:cNvSpPr>
            <a:spLocks noGrp="1"/>
          </p:cNvSpPr>
          <p:nvPr>
            <p:ph type="ftr" sz="quarter" idx="11"/>
          </p:nvPr>
        </p:nvSpPr>
        <p:spPr>
          <a:xfrm>
            <a:off x="3808413"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691602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One Subtitle &amp; 2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5" name="Date Placeholder 4">
            <a:extLst>
              <a:ext uri="{FF2B5EF4-FFF2-40B4-BE49-F238E27FC236}">
                <a16:creationId xmlns:a16="http://schemas.microsoft.com/office/drawing/2014/main" id="{0D194629-5351-0D40-8AE7-A94D261AAAAC}"/>
              </a:ext>
            </a:extLst>
          </p:cNvPr>
          <p:cNvSpPr>
            <a:spLocks noGrp="1"/>
          </p:cNvSpPr>
          <p:nvPr>
            <p:ph type="dt" sz="half" idx="10"/>
          </p:nvPr>
        </p:nvSpPr>
        <p:spPr/>
        <p:txBody>
          <a:bodyPr/>
          <a:lstStyle/>
          <a:p>
            <a:endParaRPr lang="en-US"/>
          </a:p>
        </p:txBody>
      </p:sp>
      <p:sp>
        <p:nvSpPr>
          <p:cNvPr id="11" name="Slide Number Placeholder 10">
            <a:extLst>
              <a:ext uri="{FF2B5EF4-FFF2-40B4-BE49-F238E27FC236}">
                <a16:creationId xmlns:a16="http://schemas.microsoft.com/office/drawing/2014/main" id="{38184B8C-3586-DB43-A6CC-DB8528F08255}"/>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9" name="Footer Placeholder 10">
            <a:extLst>
              <a:ext uri="{FF2B5EF4-FFF2-40B4-BE49-F238E27FC236}">
                <a16:creationId xmlns:a16="http://schemas.microsoft.com/office/drawing/2014/main" id="{5D365976-69DD-BB46-A5CA-2B20E9778F27}"/>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854117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Subtitles with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541168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5571" y="1351772"/>
            <a:ext cx="5413812"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10" name="Date Placeholder 9">
            <a:extLst>
              <a:ext uri="{FF2B5EF4-FFF2-40B4-BE49-F238E27FC236}">
                <a16:creationId xmlns:a16="http://schemas.microsoft.com/office/drawing/2014/main" id="{6B4E04FD-A7FF-5341-86EF-04FC34E86E70}"/>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17EB6451-0799-E44E-9C0E-E0EE5625D02A}"/>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F7E41C01-9F70-1940-AC3E-93C61469666E}"/>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452206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10969936"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762463"/>
            <a:ext cx="10969936"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233149"/>
            <a:ext cx="10969936"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99060DCA-F5DA-224E-93E5-EBDE98B478DB}"/>
              </a:ext>
            </a:extLst>
          </p:cNvPr>
          <p:cNvSpPr>
            <a:spLocks noGrp="1"/>
          </p:cNvSpPr>
          <p:nvPr>
            <p:ph type="dt" sz="half" idx="12"/>
          </p:nvPr>
        </p:nvSpPr>
        <p:spPr/>
        <p:txBody>
          <a:bodyPr/>
          <a:lstStyle/>
          <a:p>
            <a:endParaRPr lang="en-US"/>
          </a:p>
        </p:txBody>
      </p:sp>
      <p:sp>
        <p:nvSpPr>
          <p:cNvPr id="11" name="Slide Number Placeholder 10">
            <a:extLst>
              <a:ext uri="{FF2B5EF4-FFF2-40B4-BE49-F238E27FC236}">
                <a16:creationId xmlns:a16="http://schemas.microsoft.com/office/drawing/2014/main" id="{4BD74630-8C55-9841-B8F4-68FA15224F75}"/>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2" name="Footer Placeholder 10">
            <a:extLst>
              <a:ext uri="{FF2B5EF4-FFF2-40B4-BE49-F238E27FC236}">
                <a16:creationId xmlns:a16="http://schemas.microsoft.com/office/drawing/2014/main" id="{B75FF9BD-33AC-B545-A0C0-E617DDDE9DCB}"/>
              </a:ext>
            </a:extLst>
          </p:cNvPr>
          <p:cNvSpPr>
            <a:spLocks noGrp="1"/>
          </p:cNvSpPr>
          <p:nvPr>
            <p:ph type="ftr" sz="quarter" idx="1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751211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3520440"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4334192" y="1351772"/>
            <a:ext cx="352044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2"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Date Placeholder 11">
            <a:extLst>
              <a:ext uri="{FF2B5EF4-FFF2-40B4-BE49-F238E27FC236}">
                <a16:creationId xmlns:a16="http://schemas.microsoft.com/office/drawing/2014/main" id="{7497DF8E-1D36-9544-8BD9-7011BD85D109}"/>
              </a:ext>
            </a:extLst>
          </p:cNvPr>
          <p:cNvSpPr>
            <a:spLocks noGrp="1"/>
          </p:cNvSpPr>
          <p:nvPr>
            <p:ph type="dt" sz="half" idx="12"/>
          </p:nvPr>
        </p:nvSpPr>
        <p:spPr/>
        <p:txBody>
          <a:bodyPr/>
          <a:lstStyle/>
          <a:p>
            <a:endParaRPr lang="en-US"/>
          </a:p>
        </p:txBody>
      </p:sp>
      <p:sp>
        <p:nvSpPr>
          <p:cNvPr id="14" name="Slide Number Placeholder 13">
            <a:extLst>
              <a:ext uri="{FF2B5EF4-FFF2-40B4-BE49-F238E27FC236}">
                <a16:creationId xmlns:a16="http://schemas.microsoft.com/office/drawing/2014/main" id="{17E27DFD-0036-0446-9A4C-27ACF6F880A3}"/>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5" name="Footer Placeholder 10">
            <a:extLst>
              <a:ext uri="{FF2B5EF4-FFF2-40B4-BE49-F238E27FC236}">
                <a16:creationId xmlns:a16="http://schemas.microsoft.com/office/drawing/2014/main" id="{AA56F7B2-5D7E-C245-B0D8-2DA64FEF1021}"/>
              </a:ext>
            </a:extLst>
          </p:cNvPr>
          <p:cNvSpPr>
            <a:spLocks noGrp="1"/>
          </p:cNvSpPr>
          <p:nvPr>
            <p:ph type="ftr" sz="quarter" idx="1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335766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2651760"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338216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892762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DB404D97-3AB0-3544-B495-9FFBE75A2DCF}"/>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141A82F6-156C-E74D-B954-ED9E4315A555}"/>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9B071AC5-A14D-A044-A78C-9B7BB815B53D}"/>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813516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5"/>
            <a:ext cx="5424485"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338216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7" y="1351772"/>
            <a:ext cx="5424485"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45B42BEC-AE9F-2D44-97F3-1E1E9F927823}"/>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887BC11C-FF79-824F-AC8E-6846F11CE06D}"/>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F02EE60F-AB20-4849-B949-2BF6AC9F1BC9}"/>
              </a:ext>
            </a:extLst>
          </p:cNvPr>
          <p:cNvSpPr>
            <a:spLocks noGrp="1"/>
          </p:cNvSpPr>
          <p:nvPr>
            <p:ph type="ftr" sz="quarter" idx="18"/>
          </p:nvPr>
        </p:nvSpPr>
        <p:spPr>
          <a:xfrm>
            <a:off x="3808413"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722868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ur column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762463"/>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233149"/>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6166140" y="3762463"/>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4233149"/>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1A5DDA58-A3C7-6243-8928-72DB379A4238}"/>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95B12D26-9D7C-A945-9331-00FB26CEBFA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C1ADB959-B6E5-444A-986F-EA176FD93F63}"/>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034459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762463"/>
            <a:ext cx="5413248" cy="214403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3762463"/>
            <a:ext cx="5413248" cy="214403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8" name="Date Placeholder 7">
            <a:extLst>
              <a:ext uri="{FF2B5EF4-FFF2-40B4-BE49-F238E27FC236}">
                <a16:creationId xmlns:a16="http://schemas.microsoft.com/office/drawing/2014/main" id="{A025F125-2547-B740-B5E7-6A16ED587250}"/>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66250338-10EE-FE4F-85C0-0579203A67E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2F764D28-E32E-4F44-A63A-F19D8E500B5B}"/>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15903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1"/>
            <a:ext cx="10969943" cy="1227115"/>
          </a:xfrm>
        </p:spPr>
        <p:txBody>
          <a:bodyPr/>
          <a:lstStyle/>
          <a:p>
            <a:r>
              <a:rPr lang="en-US"/>
              <a:t>Click to edit Master title style</a:t>
            </a:r>
            <a:endParaRPr/>
          </a:p>
        </p:txBody>
      </p:sp>
      <p:sp>
        <p:nvSpPr>
          <p:cNvPr id="8" name="Date Placeholder 7">
            <a:extLst>
              <a:ext uri="{FF2B5EF4-FFF2-40B4-BE49-F238E27FC236}">
                <a16:creationId xmlns:a16="http://schemas.microsoft.com/office/drawing/2014/main" id="{F29DDF9F-91E5-0049-8F11-15C0318352BE}"/>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DDE65644-2966-4D43-BCDA-A0E2BC67F9DA}"/>
              </a:ext>
            </a:extLst>
          </p:cNvPr>
          <p:cNvSpPr>
            <a:spLocks noGrp="1"/>
          </p:cNvSpPr>
          <p:nvPr>
            <p:ph type="ftr" sz="quarter" idx="11"/>
          </p:nvPr>
        </p:nvSpPr>
        <p:spPr/>
        <p:txBody>
          <a:bodyPr/>
          <a:lstStyle/>
          <a:p>
            <a:r>
              <a:rPr lang="en-US" dirty="0"/>
              <a:t>© 2022. Proofpoint. All rights reserved.  </a:t>
            </a:r>
            <a:r>
              <a:rPr lang="en-US" altLang="zh-TW" dirty="0"/>
              <a:t>|  P</a:t>
            </a:r>
            <a:r>
              <a:rPr lang="en-US" dirty="0"/>
              <a:t>roofpoint, Inc. – Confidential and Proprietary</a:t>
            </a:r>
          </a:p>
        </p:txBody>
      </p:sp>
      <p:sp>
        <p:nvSpPr>
          <p:cNvPr id="10" name="Slide Number Placeholder 9">
            <a:extLst>
              <a:ext uri="{FF2B5EF4-FFF2-40B4-BE49-F238E27FC236}">
                <a16:creationId xmlns:a16="http://schemas.microsoft.com/office/drawing/2014/main" id="{F1573DA6-C464-5345-882C-4614E62020A2}"/>
              </a:ext>
            </a:extLst>
          </p:cNvPr>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p14="http://schemas.microsoft.com/office/powerpoint/2010/main" val="168029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x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p:nvSpPr>
        <p:spPr>
          <a:xfrm>
            <a:off x="609437"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p:nvSpPr>
        <p:spPr>
          <a:xfrm>
            <a:off x="4334191"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p:nvSpPr>
        <p:spPr>
          <a:xfrm>
            <a:off x="8058948"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352044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3"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p:nvSpPr>
        <p:spPr>
          <a:xfrm>
            <a:off x="609437"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p:nvSpPr>
        <p:spPr>
          <a:xfrm>
            <a:off x="4334191"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p:nvSpPr>
        <p:spPr>
          <a:xfrm>
            <a:off x="8058948"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352044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2" name="Date Placeholder 11">
            <a:extLst>
              <a:ext uri="{FF2B5EF4-FFF2-40B4-BE49-F238E27FC236}">
                <a16:creationId xmlns:a16="http://schemas.microsoft.com/office/drawing/2014/main" id="{4828BB87-91E2-D149-8210-3BCCE4C30D7A}"/>
              </a:ext>
            </a:extLst>
          </p:cNvPr>
          <p:cNvSpPr>
            <a:spLocks noGrp="1"/>
          </p:cNvSpPr>
          <p:nvPr>
            <p:ph type="dt" sz="half" idx="22"/>
          </p:nvPr>
        </p:nvSpPr>
        <p:spPr/>
        <p:txBody>
          <a:bodyPr/>
          <a:lstStyle/>
          <a:p>
            <a:endParaRPr lang="en-US"/>
          </a:p>
        </p:txBody>
      </p:sp>
      <p:sp>
        <p:nvSpPr>
          <p:cNvPr id="20" name="Slide Number Placeholder 19">
            <a:extLst>
              <a:ext uri="{FF2B5EF4-FFF2-40B4-BE49-F238E27FC236}">
                <a16:creationId xmlns:a16="http://schemas.microsoft.com/office/drawing/2014/main" id="{82ABFF4C-0CD9-2949-930B-570DBEADC2D4}"/>
              </a:ext>
            </a:extLst>
          </p:cNvPr>
          <p:cNvSpPr>
            <a:spLocks noGrp="1"/>
          </p:cNvSpPr>
          <p:nvPr>
            <p:ph type="sldNum" sz="quarter" idx="24"/>
          </p:nvPr>
        </p:nvSpPr>
        <p:spPr/>
        <p:txBody>
          <a:bodyPr/>
          <a:lstStyle/>
          <a:p>
            <a:fld id="{00DE720E-C72B-42F0-AD69-52D60E3C605E}" type="slidenum">
              <a:rPr lang="en-US" smtClean="0"/>
              <a:pPr/>
              <a:t>‹#›</a:t>
            </a:fld>
            <a:endParaRPr lang="en-US"/>
          </a:p>
        </p:txBody>
      </p:sp>
      <p:sp>
        <p:nvSpPr>
          <p:cNvPr id="27" name="Rectangle 26">
            <a:extLst>
              <a:ext uri="{FF2B5EF4-FFF2-40B4-BE49-F238E27FC236}">
                <a16:creationId xmlns:a16="http://schemas.microsoft.com/office/drawing/2014/main" id="{94421134-77A8-364D-8002-BFA8E877EE0B}"/>
              </a:ext>
            </a:extLst>
          </p:cNvPr>
          <p:cNvSpPr/>
          <p:nvPr userDrawn="1"/>
        </p:nvSpPr>
        <p:spPr>
          <a:xfrm>
            <a:off x="609437"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8" name="Rectangle 27">
            <a:extLst>
              <a:ext uri="{FF2B5EF4-FFF2-40B4-BE49-F238E27FC236}">
                <a16:creationId xmlns:a16="http://schemas.microsoft.com/office/drawing/2014/main" id="{CF91B27F-CCA6-0B49-9C3B-CA4EA0383C68}"/>
              </a:ext>
            </a:extLst>
          </p:cNvPr>
          <p:cNvSpPr/>
          <p:nvPr userDrawn="1"/>
        </p:nvSpPr>
        <p:spPr>
          <a:xfrm>
            <a:off x="4334191"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9" name="Rectangle 28">
            <a:extLst>
              <a:ext uri="{FF2B5EF4-FFF2-40B4-BE49-F238E27FC236}">
                <a16:creationId xmlns:a16="http://schemas.microsoft.com/office/drawing/2014/main" id="{3AFCDC8F-B162-9E49-A709-1CE3B63FE08B}"/>
              </a:ext>
            </a:extLst>
          </p:cNvPr>
          <p:cNvSpPr/>
          <p:nvPr userDrawn="1"/>
        </p:nvSpPr>
        <p:spPr>
          <a:xfrm>
            <a:off x="8058948"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0" name="Rectangle 29">
            <a:extLst>
              <a:ext uri="{FF2B5EF4-FFF2-40B4-BE49-F238E27FC236}">
                <a16:creationId xmlns:a16="http://schemas.microsoft.com/office/drawing/2014/main" id="{D72EED8B-A0AD-1149-A9AF-5842525387E4}"/>
              </a:ext>
            </a:extLst>
          </p:cNvPr>
          <p:cNvSpPr/>
          <p:nvPr userDrawn="1"/>
        </p:nvSpPr>
        <p:spPr>
          <a:xfrm>
            <a:off x="609437"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1" name="Rectangle 30">
            <a:extLst>
              <a:ext uri="{FF2B5EF4-FFF2-40B4-BE49-F238E27FC236}">
                <a16:creationId xmlns:a16="http://schemas.microsoft.com/office/drawing/2014/main" id="{72CB1EAB-18E3-A947-8915-F7E1CBED39C4}"/>
              </a:ext>
            </a:extLst>
          </p:cNvPr>
          <p:cNvSpPr/>
          <p:nvPr userDrawn="1"/>
        </p:nvSpPr>
        <p:spPr>
          <a:xfrm>
            <a:off x="4334191"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2" name="Rectangle 31">
            <a:extLst>
              <a:ext uri="{FF2B5EF4-FFF2-40B4-BE49-F238E27FC236}">
                <a16:creationId xmlns:a16="http://schemas.microsoft.com/office/drawing/2014/main" id="{D72BC148-3A50-BF46-A725-CB93D15657AE}"/>
              </a:ext>
            </a:extLst>
          </p:cNvPr>
          <p:cNvSpPr/>
          <p:nvPr userDrawn="1"/>
        </p:nvSpPr>
        <p:spPr>
          <a:xfrm>
            <a:off x="8058948"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3" name="Footer Placeholder 10">
            <a:extLst>
              <a:ext uri="{FF2B5EF4-FFF2-40B4-BE49-F238E27FC236}">
                <a16:creationId xmlns:a16="http://schemas.microsoft.com/office/drawing/2014/main" id="{816CB6D6-ED19-1D47-ADD6-E9E13569EA66}"/>
              </a:ext>
            </a:extLst>
          </p:cNvPr>
          <p:cNvSpPr>
            <a:spLocks noGrp="1"/>
          </p:cNvSpPr>
          <p:nvPr>
            <p:ph type="ftr" sz="quarter" idx="2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238644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ight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p:nvSpPr>
        <p:spPr>
          <a:xfrm>
            <a:off x="609438"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p:nvSpPr>
        <p:spPr>
          <a:xfrm>
            <a:off x="3382167"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p:nvSpPr>
        <p:spPr>
          <a:xfrm>
            <a:off x="6154895"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Rectangle 15">
            <a:extLst>
              <a:ext uri="{FF2B5EF4-FFF2-40B4-BE49-F238E27FC236}">
                <a16:creationId xmlns:a16="http://schemas.microsoft.com/office/drawing/2014/main" id="{88B23B83-10AF-4C04-87A1-603EC5D3FD61}"/>
              </a:ext>
            </a:extLst>
          </p:cNvPr>
          <p:cNvSpPr/>
          <p:nvPr/>
        </p:nvSpPr>
        <p:spPr>
          <a:xfrm>
            <a:off x="8927624"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265176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338216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p:nvSpPr>
        <p:spPr>
          <a:xfrm>
            <a:off x="609438"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p:nvSpPr>
        <p:spPr>
          <a:xfrm>
            <a:off x="3382167"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p:nvSpPr>
        <p:spPr>
          <a:xfrm>
            <a:off x="6154895"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Rectangle 19">
            <a:extLst>
              <a:ext uri="{FF2B5EF4-FFF2-40B4-BE49-F238E27FC236}">
                <a16:creationId xmlns:a16="http://schemas.microsoft.com/office/drawing/2014/main" id="{EAFC0F1F-1CC2-45BB-B3A6-D5B5793D1FB6}"/>
              </a:ext>
            </a:extLst>
          </p:cNvPr>
          <p:cNvSpPr/>
          <p:nvPr/>
        </p:nvSpPr>
        <p:spPr>
          <a:xfrm>
            <a:off x="8927624"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265176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30" name="Date Placeholder 29">
            <a:extLst>
              <a:ext uri="{FF2B5EF4-FFF2-40B4-BE49-F238E27FC236}">
                <a16:creationId xmlns:a16="http://schemas.microsoft.com/office/drawing/2014/main" id="{B73F053C-F8B6-3447-9A09-F6320ADB09F0}"/>
              </a:ext>
            </a:extLst>
          </p:cNvPr>
          <p:cNvSpPr>
            <a:spLocks noGrp="1"/>
          </p:cNvSpPr>
          <p:nvPr>
            <p:ph type="dt" sz="half" idx="24"/>
          </p:nvPr>
        </p:nvSpPr>
        <p:spPr/>
        <p:txBody>
          <a:bodyPr/>
          <a:lstStyle/>
          <a:p>
            <a:endParaRPr lang="en-US"/>
          </a:p>
        </p:txBody>
      </p:sp>
      <p:sp>
        <p:nvSpPr>
          <p:cNvPr id="32" name="Slide Number Placeholder 31">
            <a:extLst>
              <a:ext uri="{FF2B5EF4-FFF2-40B4-BE49-F238E27FC236}">
                <a16:creationId xmlns:a16="http://schemas.microsoft.com/office/drawing/2014/main" id="{F958C94D-45B3-0C4C-95BF-4E48CD57C1F4}"/>
              </a:ext>
            </a:extLst>
          </p:cNvPr>
          <p:cNvSpPr>
            <a:spLocks noGrp="1"/>
          </p:cNvSpPr>
          <p:nvPr>
            <p:ph type="sldNum" sz="quarter" idx="26"/>
          </p:nvPr>
        </p:nvSpPr>
        <p:spPr/>
        <p:txBody>
          <a:bodyPr/>
          <a:lstStyle/>
          <a:p>
            <a:fld id="{00DE720E-C72B-42F0-AD69-52D60E3C605E}" type="slidenum">
              <a:rPr lang="en-US" smtClean="0"/>
              <a:pPr/>
              <a:t>‹#›</a:t>
            </a:fld>
            <a:endParaRPr lang="en-US"/>
          </a:p>
        </p:txBody>
      </p:sp>
      <p:sp>
        <p:nvSpPr>
          <p:cNvPr id="33" name="Rectangle 32">
            <a:extLst>
              <a:ext uri="{FF2B5EF4-FFF2-40B4-BE49-F238E27FC236}">
                <a16:creationId xmlns:a16="http://schemas.microsoft.com/office/drawing/2014/main" id="{975B4531-350E-2540-A748-3A419D05CF06}"/>
              </a:ext>
            </a:extLst>
          </p:cNvPr>
          <p:cNvSpPr/>
          <p:nvPr userDrawn="1"/>
        </p:nvSpPr>
        <p:spPr>
          <a:xfrm>
            <a:off x="609438"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4" name="Rectangle 33">
            <a:extLst>
              <a:ext uri="{FF2B5EF4-FFF2-40B4-BE49-F238E27FC236}">
                <a16:creationId xmlns:a16="http://schemas.microsoft.com/office/drawing/2014/main" id="{25C5A82A-37EC-CA4A-ABAA-628D24251A71}"/>
              </a:ext>
            </a:extLst>
          </p:cNvPr>
          <p:cNvSpPr/>
          <p:nvPr userDrawn="1"/>
        </p:nvSpPr>
        <p:spPr>
          <a:xfrm>
            <a:off x="3382167"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5" name="Rectangle 34">
            <a:extLst>
              <a:ext uri="{FF2B5EF4-FFF2-40B4-BE49-F238E27FC236}">
                <a16:creationId xmlns:a16="http://schemas.microsoft.com/office/drawing/2014/main" id="{F37E4D29-A54A-C04F-9C69-8E8026D9A7E2}"/>
              </a:ext>
            </a:extLst>
          </p:cNvPr>
          <p:cNvSpPr/>
          <p:nvPr userDrawn="1"/>
        </p:nvSpPr>
        <p:spPr>
          <a:xfrm>
            <a:off x="6154895"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6" name="Rectangle 35">
            <a:extLst>
              <a:ext uri="{FF2B5EF4-FFF2-40B4-BE49-F238E27FC236}">
                <a16:creationId xmlns:a16="http://schemas.microsoft.com/office/drawing/2014/main" id="{A69D966E-1F3B-2C46-B5F8-4069001511DF}"/>
              </a:ext>
            </a:extLst>
          </p:cNvPr>
          <p:cNvSpPr/>
          <p:nvPr userDrawn="1"/>
        </p:nvSpPr>
        <p:spPr>
          <a:xfrm>
            <a:off x="8927624"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7" name="Rectangle 36">
            <a:extLst>
              <a:ext uri="{FF2B5EF4-FFF2-40B4-BE49-F238E27FC236}">
                <a16:creationId xmlns:a16="http://schemas.microsoft.com/office/drawing/2014/main" id="{49C7FA4A-8EA5-2541-AE9E-E8BEA4656D14}"/>
              </a:ext>
            </a:extLst>
          </p:cNvPr>
          <p:cNvSpPr/>
          <p:nvPr userDrawn="1"/>
        </p:nvSpPr>
        <p:spPr>
          <a:xfrm>
            <a:off x="609438"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8" name="Rectangle 37">
            <a:extLst>
              <a:ext uri="{FF2B5EF4-FFF2-40B4-BE49-F238E27FC236}">
                <a16:creationId xmlns:a16="http://schemas.microsoft.com/office/drawing/2014/main" id="{594617F7-D271-D041-A173-61A5D960D7FA}"/>
              </a:ext>
            </a:extLst>
          </p:cNvPr>
          <p:cNvSpPr/>
          <p:nvPr userDrawn="1"/>
        </p:nvSpPr>
        <p:spPr>
          <a:xfrm>
            <a:off x="3382167"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9" name="Rectangle 38">
            <a:extLst>
              <a:ext uri="{FF2B5EF4-FFF2-40B4-BE49-F238E27FC236}">
                <a16:creationId xmlns:a16="http://schemas.microsoft.com/office/drawing/2014/main" id="{6D65017A-DEBC-9D41-A59E-72DF9622A6EA}"/>
              </a:ext>
            </a:extLst>
          </p:cNvPr>
          <p:cNvSpPr/>
          <p:nvPr userDrawn="1"/>
        </p:nvSpPr>
        <p:spPr>
          <a:xfrm>
            <a:off x="6154895"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0" name="Rectangle 39">
            <a:extLst>
              <a:ext uri="{FF2B5EF4-FFF2-40B4-BE49-F238E27FC236}">
                <a16:creationId xmlns:a16="http://schemas.microsoft.com/office/drawing/2014/main" id="{9929FAF4-5A9A-024F-9B00-89B10C6BDBE3}"/>
              </a:ext>
            </a:extLst>
          </p:cNvPr>
          <p:cNvSpPr/>
          <p:nvPr userDrawn="1"/>
        </p:nvSpPr>
        <p:spPr>
          <a:xfrm>
            <a:off x="8927624"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1" name="Footer Placeholder 10">
            <a:extLst>
              <a:ext uri="{FF2B5EF4-FFF2-40B4-BE49-F238E27FC236}">
                <a16:creationId xmlns:a16="http://schemas.microsoft.com/office/drawing/2014/main" id="{FB7518CA-4F28-BA47-BDCC-87631F3C600A}"/>
              </a:ext>
            </a:extLst>
          </p:cNvPr>
          <p:cNvSpPr>
            <a:spLocks noGrp="1"/>
          </p:cNvSpPr>
          <p:nvPr>
            <p:ph type="ftr" sz="quarter" idx="27"/>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468868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ne Filled Subtitle with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10969936"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3AAE3F5-F895-534F-9EC8-382A4A700A8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4E95FF2D-755C-B84D-909B-C264299A5B4E}"/>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CA6662A0-FC72-E644-A6CC-F0501FE13A3A}"/>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911559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ne Filled Subtitle &amp; Two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5372262"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DE37005F-0620-46BC-9998-F98736E64E48}"/>
              </a:ext>
            </a:extLst>
          </p:cNvPr>
          <p:cNvSpPr>
            <a:spLocks noGrp="1"/>
          </p:cNvSpPr>
          <p:nvPr>
            <p:ph sz="half" idx="13" hasCustomPrompt="1"/>
          </p:nvPr>
        </p:nvSpPr>
        <p:spPr>
          <a:xfrm>
            <a:off x="6207112" y="2000258"/>
            <a:ext cx="5372262"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AB79A3CD-754F-FA46-9FF9-3A173F725BCC}"/>
              </a:ext>
            </a:extLst>
          </p:cNvPr>
          <p:cNvSpPr>
            <a:spLocks noGrp="1"/>
          </p:cNvSpPr>
          <p:nvPr>
            <p:ph type="dt" sz="half" idx="14"/>
          </p:nvPr>
        </p:nvSpPr>
        <p:spPr/>
        <p:txBody>
          <a:bodyPr/>
          <a:lstStyle/>
          <a:p>
            <a:endParaRPr lang="en-US"/>
          </a:p>
        </p:txBody>
      </p:sp>
      <p:sp>
        <p:nvSpPr>
          <p:cNvPr id="11" name="Slide Number Placeholder 10">
            <a:extLst>
              <a:ext uri="{FF2B5EF4-FFF2-40B4-BE49-F238E27FC236}">
                <a16:creationId xmlns:a16="http://schemas.microsoft.com/office/drawing/2014/main" id="{3514FF52-8A2B-8F48-9936-469F81634BB5}"/>
              </a:ext>
            </a:extLst>
          </p:cNvPr>
          <p:cNvSpPr>
            <a:spLocks noGrp="1"/>
          </p:cNvSpPr>
          <p:nvPr>
            <p:ph type="sldNum" sz="quarter" idx="16"/>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803E3BFB-6DC9-474E-8D19-20C8C5110C25}"/>
              </a:ext>
            </a:extLst>
          </p:cNvPr>
          <p:cNvSpPr>
            <a:spLocks noGrp="1"/>
          </p:cNvSpPr>
          <p:nvPr>
            <p:ph type="ftr" sz="quarter" idx="11"/>
          </p:nvPr>
        </p:nvSpPr>
        <p:spPr>
          <a:xfrm>
            <a:off x="3808413"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205417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4125746"/>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4125746"/>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8" name="Date Placeholder 7">
            <a:extLst>
              <a:ext uri="{FF2B5EF4-FFF2-40B4-BE49-F238E27FC236}">
                <a16:creationId xmlns:a16="http://schemas.microsoft.com/office/drawing/2014/main" id="{8B5E9465-BB0B-5743-A1CB-81A7BFE832C2}"/>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CB6032F1-3A2C-9048-BA98-4AFF53D04B00}"/>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D27DEF18-4F8F-2542-899B-D185E274E640}"/>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8266476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Filled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703"/>
            <a:ext cx="10969936" cy="1748959"/>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09438" y="3824198"/>
            <a:ext cx="10969936" cy="559586"/>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09438" y="4373129"/>
            <a:ext cx="10969936" cy="1748959"/>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9" name="Date Placeholder 8">
            <a:extLst>
              <a:ext uri="{FF2B5EF4-FFF2-40B4-BE49-F238E27FC236}">
                <a16:creationId xmlns:a16="http://schemas.microsoft.com/office/drawing/2014/main" id="{D9DBD9C3-AFE0-3F49-BC61-1C6F1364F8B7}"/>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7BD9F284-9DDB-424C-A63E-FD593FC7D893}"/>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5D073DE9-3CEC-ED42-96D7-9182B382184E}"/>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247663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3520440"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3520440" cy="4114800"/>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4334192" y="1351772"/>
            <a:ext cx="3520440"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2" y="1900412"/>
            <a:ext cx="3520440" cy="4114800"/>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900412"/>
            <a:ext cx="3520440" cy="4114800"/>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Date Placeholder 11">
            <a:extLst>
              <a:ext uri="{FF2B5EF4-FFF2-40B4-BE49-F238E27FC236}">
                <a16:creationId xmlns:a16="http://schemas.microsoft.com/office/drawing/2014/main" id="{F326F9C1-5CF5-1942-A2CF-BF2BF6E095F8}"/>
              </a:ext>
            </a:extLst>
          </p:cNvPr>
          <p:cNvSpPr>
            <a:spLocks noGrp="1"/>
          </p:cNvSpPr>
          <p:nvPr>
            <p:ph type="dt" sz="half" idx="12"/>
          </p:nvPr>
        </p:nvSpPr>
        <p:spPr/>
        <p:txBody>
          <a:bodyPr/>
          <a:lstStyle/>
          <a:p>
            <a:endParaRPr lang="en-US"/>
          </a:p>
        </p:txBody>
      </p:sp>
      <p:sp>
        <p:nvSpPr>
          <p:cNvPr id="14" name="Slide Number Placeholder 13">
            <a:extLst>
              <a:ext uri="{FF2B5EF4-FFF2-40B4-BE49-F238E27FC236}">
                <a16:creationId xmlns:a16="http://schemas.microsoft.com/office/drawing/2014/main" id="{3631DB28-30BC-784D-858D-644790E0DAA3}"/>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5" name="Footer Placeholder 10">
            <a:extLst>
              <a:ext uri="{FF2B5EF4-FFF2-40B4-BE49-F238E27FC236}">
                <a16:creationId xmlns:a16="http://schemas.microsoft.com/office/drawing/2014/main" id="{19C0EC22-86DC-2249-A734-D3E266BBEA3F}"/>
              </a:ext>
            </a:extLst>
          </p:cNvPr>
          <p:cNvSpPr>
            <a:spLocks noGrp="1"/>
          </p:cNvSpPr>
          <p:nvPr>
            <p:ph type="ftr" sz="quarter" idx="15"/>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978913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Four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2"/>
            <a:ext cx="2651760"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2651760" cy="4051134"/>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3382168" y="1351772"/>
            <a:ext cx="2651760"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00412"/>
            <a:ext cx="2651760" cy="4051134"/>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00412"/>
            <a:ext cx="2651760" cy="4051134"/>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48640"/>
          </a:xfrm>
          <a:prstGeom prst="rect">
            <a:avLst/>
          </a:prstGeom>
          <a:solidFill>
            <a:schemeClr val="accent5"/>
          </a:solidFill>
          <a:ln>
            <a:solidFill>
              <a:schemeClr val="accent5"/>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00412"/>
            <a:ext cx="2651760" cy="4051134"/>
          </a:xfrm>
          <a:prstGeom prst="rect">
            <a:avLst/>
          </a:prstGeom>
          <a:ln>
            <a:solidFill>
              <a:schemeClr val="accent5"/>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82CA4A04-DBE2-7349-8208-EECB606F8290}"/>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C3787868-A3F9-8542-9D0D-214947BDEF88}"/>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404BEC1E-64C2-A246-B8E2-F8B09DFDD2F2}"/>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928502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Filled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2"/>
            <a:ext cx="5424485"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338216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7" y="1351772"/>
            <a:ext cx="5424485"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F3DAB096-0292-3E45-8058-61FEE76E6C0B}"/>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B9466FEE-217F-0C4E-97DA-7D8C18FC6593}"/>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0AAE261D-D21E-974D-9EDB-9B30369FA6F6}"/>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276536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our filled columns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1749448"/>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1749448"/>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824198"/>
            <a:ext cx="5413248"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372838"/>
            <a:ext cx="5413248" cy="1749448"/>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6166140" y="3824198"/>
            <a:ext cx="5413248" cy="548640"/>
          </a:xfrm>
          <a:prstGeom prst="rect">
            <a:avLst/>
          </a:prstGeom>
          <a:solidFill>
            <a:schemeClr val="accent5"/>
          </a:solidFill>
          <a:ln>
            <a:solidFill>
              <a:schemeClr val="accent5"/>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4372838"/>
            <a:ext cx="5413248" cy="1749448"/>
          </a:xfrm>
          <a:prstGeom prst="rect">
            <a:avLst/>
          </a:prstGeom>
          <a:ln>
            <a:solidFill>
              <a:schemeClr val="accent5"/>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CFFEB133-C6F4-4D45-961E-82675FF972AD}"/>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3642EB44-337F-364D-8B96-29700AC37B46}"/>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D53EF919-079C-D445-8F87-671C80A56A6A}"/>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11694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1219200"/>
          </a:xfrm>
        </p:spPr>
        <p:txBody>
          <a:bodyPr/>
          <a:lstStyle/>
          <a:p>
            <a:r>
              <a:rPr lang="en-US"/>
              <a:t>Click to edit Master title style</a:t>
            </a:r>
            <a:endParaRPr dirty="0"/>
          </a:p>
        </p:txBody>
      </p:sp>
      <p:sp>
        <p:nvSpPr>
          <p:cNvPr id="3" name="Content Placeholder 2"/>
          <p:cNvSpPr>
            <a:spLocks noGrp="1"/>
          </p:cNvSpPr>
          <p:nvPr>
            <p:ph idx="1"/>
          </p:nvPr>
        </p:nvSpPr>
        <p:spPr/>
        <p:txBody>
          <a:bodyPr>
            <a:normAutofit/>
          </a:bodyPr>
          <a:lstStyle>
            <a:lvl1pPr marL="228600" indent="-228600">
              <a:defRPr sz="2400"/>
            </a:lvl1pPr>
            <a:lvl2pPr marL="457200" indent="-182563">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
        <p:nvSpPr>
          <p:cNvPr id="4" name="Date Placeholder 3">
            <a:extLst>
              <a:ext uri="{FF2B5EF4-FFF2-40B4-BE49-F238E27FC236}">
                <a16:creationId xmlns:a16="http://schemas.microsoft.com/office/drawing/2014/main" id="{9F3D1433-79BE-614B-9825-5725D3883C79}"/>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CF393D52-0BE7-E840-AE81-0E28CE2A5592}"/>
              </a:ext>
            </a:extLst>
          </p:cNvPr>
          <p:cNvSpPr>
            <a:spLocks noGrp="1"/>
          </p:cNvSpPr>
          <p:nvPr>
            <p:ph type="ftr" sz="quarter" idx="14"/>
          </p:nvPr>
        </p:nvSpPr>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27391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Filled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2"/>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11358"/>
            <a:ext cx="5413248" cy="1738502"/>
          </a:xfrm>
          <a:prstGeom prst="rect">
            <a:avLst/>
          </a:prstGeom>
          <a:ln>
            <a:no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11358"/>
            <a:ext cx="5413248" cy="1738502"/>
          </a:xfrm>
          <a:prstGeom prst="rect">
            <a:avLst/>
          </a:prstGeom>
          <a:ln>
            <a:no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824198"/>
            <a:ext cx="5413248" cy="22980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3824198"/>
            <a:ext cx="5413248" cy="22980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8" name="Date Placeholder 7">
            <a:extLst>
              <a:ext uri="{FF2B5EF4-FFF2-40B4-BE49-F238E27FC236}">
                <a16:creationId xmlns:a16="http://schemas.microsoft.com/office/drawing/2014/main" id="{2A5A5C6A-CBCF-E849-9CC4-79AAAA4D6CC9}"/>
              </a:ext>
            </a:extLst>
          </p:cNvPr>
          <p:cNvSpPr>
            <a:spLocks noGrp="1"/>
          </p:cNvSpPr>
          <p:nvPr>
            <p:ph type="dt" sz="half" idx="15"/>
          </p:nvPr>
        </p:nvSpPr>
        <p:spPr/>
        <p:txBody>
          <a:bodyPr/>
          <a:lstStyle/>
          <a:p>
            <a:endParaRPr lang="en-US"/>
          </a:p>
        </p:txBody>
      </p:sp>
      <p:sp>
        <p:nvSpPr>
          <p:cNvPr id="13" name="Slide Number Placeholder 12">
            <a:extLst>
              <a:ext uri="{FF2B5EF4-FFF2-40B4-BE49-F238E27FC236}">
                <a16:creationId xmlns:a16="http://schemas.microsoft.com/office/drawing/2014/main" id="{56B6958A-9C7F-CD4A-AADC-241962DA697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4" name="Footer Placeholder 10">
            <a:extLst>
              <a:ext uri="{FF2B5EF4-FFF2-40B4-BE49-F238E27FC236}">
                <a16:creationId xmlns:a16="http://schemas.microsoft.com/office/drawing/2014/main" id="{9C8C79A4-76AD-5B40-847D-8BB0070B82F7}"/>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662872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ix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p:nvSpPr>
        <p:spPr>
          <a:xfrm>
            <a:off x="609437" y="1351772"/>
            <a:ext cx="3520440"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p:nvSpPr>
        <p:spPr>
          <a:xfrm>
            <a:off x="4334191" y="1351772"/>
            <a:ext cx="3520440"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p:nvSpPr>
        <p:spPr>
          <a:xfrm>
            <a:off x="8058948" y="1351772"/>
            <a:ext cx="3520440"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352044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3"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p:nvSpPr>
        <p:spPr>
          <a:xfrm>
            <a:off x="609437" y="3621752"/>
            <a:ext cx="3520440"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p:nvSpPr>
        <p:spPr>
          <a:xfrm>
            <a:off x="4334191" y="3621752"/>
            <a:ext cx="3520440"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p:nvSpPr>
        <p:spPr>
          <a:xfrm>
            <a:off x="8058948" y="3621752"/>
            <a:ext cx="3520440" cy="2143903"/>
          </a:xfrm>
          <a:prstGeom prst="rect">
            <a:avLst/>
          </a:prstGeom>
          <a:solidFill>
            <a:schemeClr val="accent6">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352044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2" name="Date Placeholder 11">
            <a:extLst>
              <a:ext uri="{FF2B5EF4-FFF2-40B4-BE49-F238E27FC236}">
                <a16:creationId xmlns:a16="http://schemas.microsoft.com/office/drawing/2014/main" id="{3CD24B6D-B627-B448-B45A-DB16C3A919EC}"/>
              </a:ext>
            </a:extLst>
          </p:cNvPr>
          <p:cNvSpPr>
            <a:spLocks noGrp="1"/>
          </p:cNvSpPr>
          <p:nvPr>
            <p:ph type="dt" sz="half" idx="22"/>
          </p:nvPr>
        </p:nvSpPr>
        <p:spPr/>
        <p:txBody>
          <a:bodyPr/>
          <a:lstStyle/>
          <a:p>
            <a:endParaRPr lang="en-US"/>
          </a:p>
        </p:txBody>
      </p:sp>
      <p:sp>
        <p:nvSpPr>
          <p:cNvPr id="20" name="Slide Number Placeholder 19">
            <a:extLst>
              <a:ext uri="{FF2B5EF4-FFF2-40B4-BE49-F238E27FC236}">
                <a16:creationId xmlns:a16="http://schemas.microsoft.com/office/drawing/2014/main" id="{B04C99AB-4E3D-E54F-93CD-A2AC60331ABB}"/>
              </a:ext>
            </a:extLst>
          </p:cNvPr>
          <p:cNvSpPr>
            <a:spLocks noGrp="1"/>
          </p:cNvSpPr>
          <p:nvPr>
            <p:ph type="sldNum" sz="quarter" idx="24"/>
          </p:nvPr>
        </p:nvSpPr>
        <p:spPr/>
        <p:txBody>
          <a:bodyPr/>
          <a:lstStyle/>
          <a:p>
            <a:fld id="{00DE720E-C72B-42F0-AD69-52D60E3C605E}" type="slidenum">
              <a:rPr lang="en-US" smtClean="0"/>
              <a:pPr/>
              <a:t>‹#›</a:t>
            </a:fld>
            <a:endParaRPr lang="en-US"/>
          </a:p>
        </p:txBody>
      </p:sp>
      <p:sp>
        <p:nvSpPr>
          <p:cNvPr id="27" name="Rectangle 26">
            <a:extLst>
              <a:ext uri="{FF2B5EF4-FFF2-40B4-BE49-F238E27FC236}">
                <a16:creationId xmlns:a16="http://schemas.microsoft.com/office/drawing/2014/main" id="{F136FC6C-609F-2249-8ABE-D93AE8CF57EC}"/>
              </a:ext>
            </a:extLst>
          </p:cNvPr>
          <p:cNvSpPr/>
          <p:nvPr userDrawn="1"/>
        </p:nvSpPr>
        <p:spPr>
          <a:xfrm>
            <a:off x="609437" y="1351772"/>
            <a:ext cx="3520440"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8" name="Rectangle 27">
            <a:extLst>
              <a:ext uri="{FF2B5EF4-FFF2-40B4-BE49-F238E27FC236}">
                <a16:creationId xmlns:a16="http://schemas.microsoft.com/office/drawing/2014/main" id="{4D7D23CF-1443-2146-BD1C-56EBCF4E90F9}"/>
              </a:ext>
            </a:extLst>
          </p:cNvPr>
          <p:cNvSpPr/>
          <p:nvPr userDrawn="1"/>
        </p:nvSpPr>
        <p:spPr>
          <a:xfrm>
            <a:off x="4334191" y="1351772"/>
            <a:ext cx="3520440"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9" name="Rectangle 28">
            <a:extLst>
              <a:ext uri="{FF2B5EF4-FFF2-40B4-BE49-F238E27FC236}">
                <a16:creationId xmlns:a16="http://schemas.microsoft.com/office/drawing/2014/main" id="{4A5EE5D2-9B83-9F4F-A1FB-7AB4AB3FEFAB}"/>
              </a:ext>
            </a:extLst>
          </p:cNvPr>
          <p:cNvSpPr/>
          <p:nvPr userDrawn="1"/>
        </p:nvSpPr>
        <p:spPr>
          <a:xfrm>
            <a:off x="8058948" y="1351772"/>
            <a:ext cx="3520440"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0" name="Rectangle 29">
            <a:extLst>
              <a:ext uri="{FF2B5EF4-FFF2-40B4-BE49-F238E27FC236}">
                <a16:creationId xmlns:a16="http://schemas.microsoft.com/office/drawing/2014/main" id="{FA3D4CEA-4F5C-3447-9B55-5EAA29BCB8BF}"/>
              </a:ext>
            </a:extLst>
          </p:cNvPr>
          <p:cNvSpPr/>
          <p:nvPr userDrawn="1"/>
        </p:nvSpPr>
        <p:spPr>
          <a:xfrm>
            <a:off x="609437" y="3621752"/>
            <a:ext cx="3520440"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1" name="Rectangle 30">
            <a:extLst>
              <a:ext uri="{FF2B5EF4-FFF2-40B4-BE49-F238E27FC236}">
                <a16:creationId xmlns:a16="http://schemas.microsoft.com/office/drawing/2014/main" id="{2BC3C5E6-9CD0-A442-9264-ADBC83BC410C}"/>
              </a:ext>
            </a:extLst>
          </p:cNvPr>
          <p:cNvSpPr/>
          <p:nvPr userDrawn="1"/>
        </p:nvSpPr>
        <p:spPr>
          <a:xfrm>
            <a:off x="4334191" y="3621752"/>
            <a:ext cx="3520440"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2" name="Rectangle 31">
            <a:extLst>
              <a:ext uri="{FF2B5EF4-FFF2-40B4-BE49-F238E27FC236}">
                <a16:creationId xmlns:a16="http://schemas.microsoft.com/office/drawing/2014/main" id="{3607ECDB-9182-D44F-AEE9-BE965B70A313}"/>
              </a:ext>
            </a:extLst>
          </p:cNvPr>
          <p:cNvSpPr/>
          <p:nvPr userDrawn="1"/>
        </p:nvSpPr>
        <p:spPr>
          <a:xfrm>
            <a:off x="8058948" y="3621752"/>
            <a:ext cx="3520440" cy="2143903"/>
          </a:xfrm>
          <a:prstGeom prst="rect">
            <a:avLst/>
          </a:prstGeom>
          <a:solidFill>
            <a:schemeClr val="accent6">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3" name="Footer Placeholder 10">
            <a:extLst>
              <a:ext uri="{FF2B5EF4-FFF2-40B4-BE49-F238E27FC236}">
                <a16:creationId xmlns:a16="http://schemas.microsoft.com/office/drawing/2014/main" id="{44693582-8F22-7D47-84F3-26B2DF9ABFDE}"/>
              </a:ext>
            </a:extLst>
          </p:cNvPr>
          <p:cNvSpPr>
            <a:spLocks noGrp="1"/>
          </p:cNvSpPr>
          <p:nvPr>
            <p:ph type="ftr" sz="quarter" idx="2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757830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Eight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p:nvSpPr>
        <p:spPr>
          <a:xfrm>
            <a:off x="609438" y="1351772"/>
            <a:ext cx="2651759"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p:nvSpPr>
        <p:spPr>
          <a:xfrm>
            <a:off x="3382167" y="1351772"/>
            <a:ext cx="2651759"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p:nvSpPr>
        <p:spPr>
          <a:xfrm>
            <a:off x="6154895" y="1351772"/>
            <a:ext cx="2651759"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Rectangle 15">
            <a:extLst>
              <a:ext uri="{FF2B5EF4-FFF2-40B4-BE49-F238E27FC236}">
                <a16:creationId xmlns:a16="http://schemas.microsoft.com/office/drawing/2014/main" id="{88B23B83-10AF-4C04-87A1-603EC5D3FD61}"/>
              </a:ext>
            </a:extLst>
          </p:cNvPr>
          <p:cNvSpPr/>
          <p:nvPr/>
        </p:nvSpPr>
        <p:spPr>
          <a:xfrm>
            <a:off x="8927624" y="1351772"/>
            <a:ext cx="2651759"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265176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338216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p:nvSpPr>
        <p:spPr>
          <a:xfrm>
            <a:off x="609438" y="3621752"/>
            <a:ext cx="2651759"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p:nvSpPr>
        <p:spPr>
          <a:xfrm>
            <a:off x="3382167" y="3621752"/>
            <a:ext cx="2651759" cy="2143903"/>
          </a:xfrm>
          <a:prstGeom prst="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p:nvSpPr>
        <p:spPr>
          <a:xfrm>
            <a:off x="6154895" y="3621752"/>
            <a:ext cx="2651759" cy="2143903"/>
          </a:xfrm>
          <a:prstGeom prst="rect">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Rectangle 19">
            <a:extLst>
              <a:ext uri="{FF2B5EF4-FFF2-40B4-BE49-F238E27FC236}">
                <a16:creationId xmlns:a16="http://schemas.microsoft.com/office/drawing/2014/main" id="{EAFC0F1F-1CC2-45BB-B3A6-D5B5793D1FB6}"/>
              </a:ext>
            </a:extLst>
          </p:cNvPr>
          <p:cNvSpPr/>
          <p:nvPr/>
        </p:nvSpPr>
        <p:spPr>
          <a:xfrm>
            <a:off x="8927624" y="3621752"/>
            <a:ext cx="2651759" cy="2143903"/>
          </a:xfrm>
          <a:prstGeom prst="rect">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265176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30" name="Date Placeholder 29">
            <a:extLst>
              <a:ext uri="{FF2B5EF4-FFF2-40B4-BE49-F238E27FC236}">
                <a16:creationId xmlns:a16="http://schemas.microsoft.com/office/drawing/2014/main" id="{949E23FA-A123-9A47-B819-7BC24C63D827}"/>
              </a:ext>
            </a:extLst>
          </p:cNvPr>
          <p:cNvSpPr>
            <a:spLocks noGrp="1"/>
          </p:cNvSpPr>
          <p:nvPr>
            <p:ph type="dt" sz="half" idx="24"/>
          </p:nvPr>
        </p:nvSpPr>
        <p:spPr/>
        <p:txBody>
          <a:bodyPr/>
          <a:lstStyle/>
          <a:p>
            <a:endParaRPr lang="en-US"/>
          </a:p>
        </p:txBody>
      </p:sp>
      <p:sp>
        <p:nvSpPr>
          <p:cNvPr id="32" name="Slide Number Placeholder 31">
            <a:extLst>
              <a:ext uri="{FF2B5EF4-FFF2-40B4-BE49-F238E27FC236}">
                <a16:creationId xmlns:a16="http://schemas.microsoft.com/office/drawing/2014/main" id="{F59F857C-0EBC-544C-A36A-753A320937C4}"/>
              </a:ext>
            </a:extLst>
          </p:cNvPr>
          <p:cNvSpPr>
            <a:spLocks noGrp="1"/>
          </p:cNvSpPr>
          <p:nvPr>
            <p:ph type="sldNum" sz="quarter" idx="26"/>
          </p:nvPr>
        </p:nvSpPr>
        <p:spPr/>
        <p:txBody>
          <a:bodyPr/>
          <a:lstStyle/>
          <a:p>
            <a:fld id="{00DE720E-C72B-42F0-AD69-52D60E3C605E}" type="slidenum">
              <a:rPr lang="en-US" smtClean="0"/>
              <a:pPr/>
              <a:t>‹#›</a:t>
            </a:fld>
            <a:endParaRPr lang="en-US"/>
          </a:p>
        </p:txBody>
      </p:sp>
      <p:sp>
        <p:nvSpPr>
          <p:cNvPr id="33" name="Rectangle 32">
            <a:extLst>
              <a:ext uri="{FF2B5EF4-FFF2-40B4-BE49-F238E27FC236}">
                <a16:creationId xmlns:a16="http://schemas.microsoft.com/office/drawing/2014/main" id="{B2D41454-A235-9C49-9D75-0F7EEF63BF32}"/>
              </a:ext>
            </a:extLst>
          </p:cNvPr>
          <p:cNvSpPr/>
          <p:nvPr userDrawn="1"/>
        </p:nvSpPr>
        <p:spPr>
          <a:xfrm>
            <a:off x="609438" y="1351772"/>
            <a:ext cx="2651759"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4" name="Rectangle 33">
            <a:extLst>
              <a:ext uri="{FF2B5EF4-FFF2-40B4-BE49-F238E27FC236}">
                <a16:creationId xmlns:a16="http://schemas.microsoft.com/office/drawing/2014/main" id="{0DF05C2E-05CA-B74D-86BC-22F9038762B0}"/>
              </a:ext>
            </a:extLst>
          </p:cNvPr>
          <p:cNvSpPr/>
          <p:nvPr userDrawn="1"/>
        </p:nvSpPr>
        <p:spPr>
          <a:xfrm>
            <a:off x="3382167" y="1351772"/>
            <a:ext cx="2651759"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5" name="Rectangle 34">
            <a:extLst>
              <a:ext uri="{FF2B5EF4-FFF2-40B4-BE49-F238E27FC236}">
                <a16:creationId xmlns:a16="http://schemas.microsoft.com/office/drawing/2014/main" id="{A9C2C6A1-9C86-284D-A961-21B8812B681D}"/>
              </a:ext>
            </a:extLst>
          </p:cNvPr>
          <p:cNvSpPr/>
          <p:nvPr userDrawn="1"/>
        </p:nvSpPr>
        <p:spPr>
          <a:xfrm>
            <a:off x="6154895" y="1351772"/>
            <a:ext cx="2651759"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6" name="Rectangle 35">
            <a:extLst>
              <a:ext uri="{FF2B5EF4-FFF2-40B4-BE49-F238E27FC236}">
                <a16:creationId xmlns:a16="http://schemas.microsoft.com/office/drawing/2014/main" id="{12EAD03B-D894-7541-875D-0D32699BF66B}"/>
              </a:ext>
            </a:extLst>
          </p:cNvPr>
          <p:cNvSpPr/>
          <p:nvPr userDrawn="1"/>
        </p:nvSpPr>
        <p:spPr>
          <a:xfrm>
            <a:off x="8927624" y="1351772"/>
            <a:ext cx="2651759"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7" name="Rectangle 36">
            <a:extLst>
              <a:ext uri="{FF2B5EF4-FFF2-40B4-BE49-F238E27FC236}">
                <a16:creationId xmlns:a16="http://schemas.microsoft.com/office/drawing/2014/main" id="{8AD8B028-FA04-6F41-8901-2D944FCF9EA5}"/>
              </a:ext>
            </a:extLst>
          </p:cNvPr>
          <p:cNvSpPr/>
          <p:nvPr userDrawn="1"/>
        </p:nvSpPr>
        <p:spPr>
          <a:xfrm>
            <a:off x="609438" y="3621752"/>
            <a:ext cx="2651759"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8" name="Rectangle 37">
            <a:extLst>
              <a:ext uri="{FF2B5EF4-FFF2-40B4-BE49-F238E27FC236}">
                <a16:creationId xmlns:a16="http://schemas.microsoft.com/office/drawing/2014/main" id="{9213F6BC-05FD-E348-A735-C516F38DB6B4}"/>
              </a:ext>
            </a:extLst>
          </p:cNvPr>
          <p:cNvSpPr/>
          <p:nvPr userDrawn="1"/>
        </p:nvSpPr>
        <p:spPr>
          <a:xfrm>
            <a:off x="3382167" y="3621752"/>
            <a:ext cx="2651759" cy="2143903"/>
          </a:xfrm>
          <a:prstGeom prst="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9" name="Rectangle 38">
            <a:extLst>
              <a:ext uri="{FF2B5EF4-FFF2-40B4-BE49-F238E27FC236}">
                <a16:creationId xmlns:a16="http://schemas.microsoft.com/office/drawing/2014/main" id="{95B808F1-D913-D249-B76E-0ACD663E23FF}"/>
              </a:ext>
            </a:extLst>
          </p:cNvPr>
          <p:cNvSpPr/>
          <p:nvPr userDrawn="1"/>
        </p:nvSpPr>
        <p:spPr>
          <a:xfrm>
            <a:off x="6154895" y="3621752"/>
            <a:ext cx="2651759" cy="2143903"/>
          </a:xfrm>
          <a:prstGeom prst="rect">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0" name="Rectangle 39">
            <a:extLst>
              <a:ext uri="{FF2B5EF4-FFF2-40B4-BE49-F238E27FC236}">
                <a16:creationId xmlns:a16="http://schemas.microsoft.com/office/drawing/2014/main" id="{53A6BAF5-0862-F443-904B-BB4F551C2547}"/>
              </a:ext>
            </a:extLst>
          </p:cNvPr>
          <p:cNvSpPr/>
          <p:nvPr userDrawn="1"/>
        </p:nvSpPr>
        <p:spPr>
          <a:xfrm>
            <a:off x="8927624" y="3621752"/>
            <a:ext cx="2651759" cy="2143903"/>
          </a:xfrm>
          <a:prstGeom prst="rect">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1" name="Footer Placeholder 10">
            <a:extLst>
              <a:ext uri="{FF2B5EF4-FFF2-40B4-BE49-F238E27FC236}">
                <a16:creationId xmlns:a16="http://schemas.microsoft.com/office/drawing/2014/main" id="{DBBC3908-17DF-9A4E-A8CA-CF48212EB3BB}"/>
              </a:ext>
            </a:extLst>
          </p:cNvPr>
          <p:cNvSpPr>
            <a:spLocks noGrp="1"/>
          </p:cNvSpPr>
          <p:nvPr>
            <p:ph type="ftr" sz="quarter" idx="27"/>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7280011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No logo">
    <p:spTree>
      <p:nvGrpSpPr>
        <p:cNvPr id="1" name=""/>
        <p:cNvGrpSpPr/>
        <p:nvPr/>
      </p:nvGrpSpPr>
      <p:grpSpPr>
        <a:xfrm>
          <a:off x="0" y="0"/>
          <a:ext cx="0" cy="0"/>
          <a:chOff x="0" y="0"/>
          <a:chExt cx="0" cy="0"/>
        </a:xfrm>
      </p:grpSpPr>
      <p:sp>
        <p:nvSpPr>
          <p:cNvPr id="6" name="Rectangle 5"/>
          <p:cNvSpPr/>
          <p:nvPr/>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7" name="Rectangle 6"/>
          <p:cNvSpPr/>
          <p:nvPr/>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0" name="Date Placeholder 9">
            <a:extLst>
              <a:ext uri="{FF2B5EF4-FFF2-40B4-BE49-F238E27FC236}">
                <a16:creationId xmlns:a16="http://schemas.microsoft.com/office/drawing/2014/main" id="{B3D87E94-7FB0-6547-9553-19CC44B472FB}"/>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24AD8C05-109A-6F4E-B1EC-74EFEB2053E9}"/>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8" name="Rectangle 7">
            <a:extLst>
              <a:ext uri="{FF2B5EF4-FFF2-40B4-BE49-F238E27FC236}">
                <a16:creationId xmlns:a16="http://schemas.microsoft.com/office/drawing/2014/main" id="{D25A2971-2297-0C42-A191-1497FCC63B00}"/>
              </a:ext>
            </a:extLst>
          </p:cNvPr>
          <p:cNvSpPr/>
          <p:nvPr userDrawn="1"/>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9" name="Rectangle 8">
            <a:extLst>
              <a:ext uri="{FF2B5EF4-FFF2-40B4-BE49-F238E27FC236}">
                <a16:creationId xmlns:a16="http://schemas.microsoft.com/office/drawing/2014/main" id="{E69B5C8B-8F06-C94C-AB08-83160997DE32}"/>
              </a:ext>
            </a:extLst>
          </p:cNvPr>
          <p:cNvSpPr/>
          <p:nvPr userDrawn="1"/>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3" name="Footer Placeholder 10">
            <a:extLst>
              <a:ext uri="{FF2B5EF4-FFF2-40B4-BE49-F238E27FC236}">
                <a16:creationId xmlns:a16="http://schemas.microsoft.com/office/drawing/2014/main" id="{FD8BC79F-E426-7141-814A-444686A9EEB2}"/>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16612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Proofpoint logo">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74295" y="2181993"/>
            <a:ext cx="7240234" cy="2494014"/>
          </a:xfrm>
          <a:prstGeom prst="rect">
            <a:avLst/>
          </a:prstGeom>
        </p:spPr>
      </p:pic>
      <p:pic>
        <p:nvPicPr>
          <p:cNvPr id="4" name="Picture 3">
            <a:extLst>
              <a:ext uri="{FF2B5EF4-FFF2-40B4-BE49-F238E27FC236}">
                <a16:creationId xmlns:a16="http://schemas.microsoft.com/office/drawing/2014/main" id="{03E4424E-2047-1E44-8DED-C9628A3FBD7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74295" y="2181993"/>
            <a:ext cx="7240234" cy="2494014"/>
          </a:xfrm>
          <a:prstGeom prst="rect">
            <a:avLst/>
          </a:prstGeom>
        </p:spPr>
      </p:pic>
      <p:sp>
        <p:nvSpPr>
          <p:cNvPr id="5" name="Footer Placeholder 10">
            <a:extLst>
              <a:ext uri="{FF2B5EF4-FFF2-40B4-BE49-F238E27FC236}">
                <a16:creationId xmlns:a16="http://schemas.microsoft.com/office/drawing/2014/main" id="{9AB5D24D-6167-CE4F-86B1-5A6354B357CF}"/>
              </a:ext>
            </a:extLst>
          </p:cNvPr>
          <p:cNvSpPr>
            <a:spLocks noGrp="1"/>
          </p:cNvSpPr>
          <p:nvPr>
            <p:ph type="ftr" sz="quarter" idx="11"/>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9101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0" y="0"/>
            <a:ext cx="10969943" cy="1216152"/>
          </a:xfrm>
        </p:spPr>
        <p:txBody>
          <a:bodyPr vert="horz" lIns="0" tIns="0" rIns="0" bIns="0" rtlCol="0" anchor="ctr" anchorCtr="0">
            <a:noAutofit/>
          </a:bodyPr>
          <a:lstStyle>
            <a:lvl1pPr>
              <a:defRPr lang="en-US" dirty="0"/>
            </a:lvl1pPr>
          </a:lstStyle>
          <a:p>
            <a:pPr lvl="0"/>
            <a:r>
              <a:rPr lang="en-US" dirty="0"/>
              <a:t>Text slide with photo</a:t>
            </a:r>
          </a:p>
        </p:txBody>
      </p:sp>
      <p:sp>
        <p:nvSpPr>
          <p:cNvPr id="6" name="Picture Placeholder 5">
            <a:extLst>
              <a:ext uri="{FF2B5EF4-FFF2-40B4-BE49-F238E27FC236}">
                <a16:creationId xmlns:a16="http://schemas.microsoft.com/office/drawing/2014/main" id="{676D5A86-4EEE-634B-BC20-30C66D2236D6}"/>
              </a:ext>
            </a:extLst>
          </p:cNvPr>
          <p:cNvSpPr>
            <a:spLocks noGrp="1"/>
          </p:cNvSpPr>
          <p:nvPr>
            <p:ph type="pic" sz="quarter" idx="10"/>
          </p:nvPr>
        </p:nvSpPr>
        <p:spPr>
          <a:xfrm>
            <a:off x="7046664" y="1361090"/>
            <a:ext cx="5142161" cy="4939954"/>
          </a:xfrm>
          <a:solidFill>
            <a:schemeClr val="bg1">
              <a:lumMod val="40000"/>
              <a:lumOff val="60000"/>
            </a:schemeClr>
          </a:solidFill>
        </p:spPr>
        <p:txBody>
          <a:bodyPr anchor="ctr" anchorCtr="0"/>
          <a:lstStyle/>
          <a:p>
            <a:r>
              <a:rPr lang="en-US"/>
              <a:t>Click icon to add picture</a:t>
            </a:r>
            <a:endParaRPr lang="en-US" dirty="0"/>
          </a:p>
        </p:txBody>
      </p:sp>
      <p:sp>
        <p:nvSpPr>
          <p:cNvPr id="9" name="Content Placeholder 2"/>
          <p:cNvSpPr>
            <a:spLocks noGrp="1"/>
          </p:cNvSpPr>
          <p:nvPr>
            <p:ph sz="half" idx="1" hasCustomPrompt="1"/>
          </p:nvPr>
        </p:nvSpPr>
        <p:spPr>
          <a:xfrm>
            <a:off x="609441" y="1361090"/>
            <a:ext cx="6105494" cy="4939954"/>
          </a:xfrm>
          <a:prstGeom prst="rect">
            <a:avLst/>
          </a:prstGeom>
        </p:spPr>
        <p:txBody>
          <a:bodyPr anchor="ct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4" name="Date Placeholder 3">
            <a:extLst>
              <a:ext uri="{FF2B5EF4-FFF2-40B4-BE49-F238E27FC236}">
                <a16:creationId xmlns:a16="http://schemas.microsoft.com/office/drawing/2014/main" id="{6B565E89-7F48-D74D-A61C-7BD2F568ECE5}"/>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id="{B5DB582E-39D0-F540-B9E0-D83C0BA812D9}"/>
              </a:ext>
            </a:extLst>
          </p:cNvPr>
          <p:cNvSpPr>
            <a:spLocks noGrp="1"/>
          </p:cNvSpPr>
          <p:nvPr>
            <p:ph type="ftr" sz="quarter" idx="12"/>
          </p:nvPr>
        </p:nvSpPr>
        <p:spPr/>
        <p:txBody>
          <a:bodyPr/>
          <a:lstStyle/>
          <a:p>
            <a:r>
              <a:rPr lang="en-US" dirty="0"/>
              <a:t>© 2022  Proofpoint. All rights reserved.  </a:t>
            </a:r>
            <a:r>
              <a:rPr lang="en-US" altLang="zh-TW" dirty="0"/>
              <a:t>|  P</a:t>
            </a:r>
            <a:r>
              <a:rPr lang="en-US" dirty="0"/>
              <a:t>roofpoint, Inc. – Confidential and Proprietary</a:t>
            </a:r>
          </a:p>
        </p:txBody>
      </p:sp>
      <p:sp>
        <p:nvSpPr>
          <p:cNvPr id="7" name="Slide Number Placeholder 6">
            <a:extLst>
              <a:ext uri="{FF2B5EF4-FFF2-40B4-BE49-F238E27FC236}">
                <a16:creationId xmlns:a16="http://schemas.microsoft.com/office/drawing/2014/main" id="{A13E8659-468E-0E43-8FB8-4F07C7665834}"/>
              </a:ext>
            </a:extLst>
          </p:cNvPr>
          <p:cNvSpPr>
            <a:spLocks noGrp="1"/>
          </p:cNvSpPr>
          <p:nvPr>
            <p:ph type="sldNum" sz="quarter" idx="13"/>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2401175891"/>
      </p:ext>
    </p:extLst>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0" y="0"/>
            <a:ext cx="10969943" cy="1216152"/>
          </a:xfrm>
        </p:spPr>
        <p:txBody>
          <a:bodyPr vert="horz" lIns="0" tIns="0" rIns="0" bIns="0" rtlCol="0" anchor="ctr" anchorCtr="0">
            <a:noAutofit/>
          </a:bodyPr>
          <a:lstStyle>
            <a:lvl1pPr>
              <a:defRPr lang="en-US" dirty="0"/>
            </a:lvl1pPr>
          </a:lstStyle>
          <a:p>
            <a:pPr lvl="0"/>
            <a:r>
              <a:rPr lang="en-US" dirty="0"/>
              <a:t>Two column slide for text or text with charts</a:t>
            </a:r>
          </a:p>
        </p:txBody>
      </p:sp>
      <p:sp>
        <p:nvSpPr>
          <p:cNvPr id="3" name="Content Placeholder 2"/>
          <p:cNvSpPr>
            <a:spLocks noGrp="1"/>
          </p:cNvSpPr>
          <p:nvPr>
            <p:ph sz="half" idx="1" hasCustomPrompt="1"/>
          </p:nvPr>
        </p:nvSpPr>
        <p:spPr>
          <a:xfrm>
            <a:off x="609441" y="1361089"/>
            <a:ext cx="5256431" cy="4825701"/>
          </a:xfrm>
          <a:prstGeom prst="rect">
            <a:avLst/>
          </a:prstGeom>
        </p:spPr>
        <p:txBody>
          <a:bodyP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Content Placeholder 2"/>
          <p:cNvSpPr>
            <a:spLocks noGrp="1"/>
          </p:cNvSpPr>
          <p:nvPr>
            <p:ph sz="half" idx="13" hasCustomPrompt="1"/>
          </p:nvPr>
        </p:nvSpPr>
        <p:spPr>
          <a:xfrm>
            <a:off x="6246772" y="1361089"/>
            <a:ext cx="5332612" cy="4825701"/>
          </a:xfrm>
          <a:prstGeom prst="rect">
            <a:avLst/>
          </a:prstGeom>
        </p:spPr>
        <p:txBody>
          <a:bodyP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5D9B493D-41BD-A645-85F8-93303FA09D01}"/>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5878299D-7356-EA45-AFBC-D1E89CB06640}"/>
              </a:ext>
            </a:extLst>
          </p:cNvPr>
          <p:cNvSpPr>
            <a:spLocks noGrp="1"/>
          </p:cNvSpPr>
          <p:nvPr>
            <p:ph type="ftr" sz="quarter" idx="15"/>
          </p:nvPr>
        </p:nvSpPr>
        <p:spPr/>
        <p:txBody>
          <a:bodyPr/>
          <a:lstStyle/>
          <a:p>
            <a:r>
              <a:rPr lang="en-US" dirty="0"/>
              <a:t>© 2022  Proofpoint. All rights reserved.  </a:t>
            </a:r>
            <a:r>
              <a:rPr lang="en-US" altLang="zh-TW" dirty="0"/>
              <a:t>|  P</a:t>
            </a:r>
            <a:r>
              <a:rPr lang="en-US" dirty="0"/>
              <a:t>roofpoint, Inc. – Confidential and Proprietary</a:t>
            </a:r>
          </a:p>
        </p:txBody>
      </p:sp>
      <p:sp>
        <p:nvSpPr>
          <p:cNvPr id="7" name="Slide Number Placeholder 6">
            <a:extLst>
              <a:ext uri="{FF2B5EF4-FFF2-40B4-BE49-F238E27FC236}">
                <a16:creationId xmlns:a16="http://schemas.microsoft.com/office/drawing/2014/main" id="{EF4DF6BF-12A5-5C49-BD18-1A299E546888}"/>
              </a:ext>
            </a:extLst>
          </p:cNvPr>
          <p:cNvSpPr>
            <a:spLocks noGrp="1"/>
          </p:cNvSpPr>
          <p:nvPr>
            <p:ph type="sldNum" sz="quarter" idx="16"/>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4247451950"/>
      </p:ext>
    </p:extLst>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9" y="1822458"/>
            <a:ext cx="10969935"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5" name="Date Placeholder 4">
            <a:extLst>
              <a:ext uri="{FF2B5EF4-FFF2-40B4-BE49-F238E27FC236}">
                <a16:creationId xmlns:a16="http://schemas.microsoft.com/office/drawing/2014/main" id="{DC16CA9A-75F1-3A4A-981C-F0D07B5EDF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CAE1A66-6F7D-5240-9F61-FF3710E43AAA}"/>
              </a:ext>
            </a:extLst>
          </p:cNvPr>
          <p:cNvSpPr>
            <a:spLocks noGrp="1"/>
          </p:cNvSpPr>
          <p:nvPr>
            <p:ph type="ftr" sz="quarter" idx="11"/>
          </p:nvPr>
        </p:nvSpPr>
        <p:spPr/>
        <p:txBody>
          <a:bodyPr/>
          <a:lstStyle/>
          <a:p>
            <a:r>
              <a:rPr lang="en-US" dirty="0"/>
              <a:t>© 2022  Proofpoint. All rights reserved.  </a:t>
            </a:r>
            <a:r>
              <a:rPr lang="en-US" altLang="zh-TW" dirty="0"/>
              <a:t>|  P</a:t>
            </a:r>
            <a:r>
              <a:rPr lang="en-US" dirty="0"/>
              <a:t>roofpoint, Inc. – Confidential and Proprietary</a:t>
            </a:r>
          </a:p>
        </p:txBody>
      </p:sp>
      <p:sp>
        <p:nvSpPr>
          <p:cNvPr id="10" name="Slide Number Placeholder 9">
            <a:extLst>
              <a:ext uri="{FF2B5EF4-FFF2-40B4-BE49-F238E27FC236}">
                <a16:creationId xmlns:a16="http://schemas.microsoft.com/office/drawing/2014/main" id="{49A85A44-71D8-E24E-98BE-C984DAE4086B}"/>
              </a:ext>
            </a:extLst>
          </p:cNvPr>
          <p:cNvSpPr>
            <a:spLocks noGrp="1"/>
          </p:cNvSpPr>
          <p:nvPr>
            <p:ph type="sldNum" sz="quarter" idx="12"/>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26645895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1"/>
            <a:ext cx="10969943" cy="1227115"/>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609441" y="1295401"/>
            <a:ext cx="10969943" cy="48006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87225" y="6405412"/>
            <a:ext cx="812588"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endParaRPr lang="en-US" dirty="0"/>
          </a:p>
        </p:txBody>
      </p:sp>
      <p:sp>
        <p:nvSpPr>
          <p:cNvPr id="6" name="Slide Number Placeholder 5"/>
          <p:cNvSpPr>
            <a:spLocks noGrp="1"/>
          </p:cNvSpPr>
          <p:nvPr>
            <p:ph type="sldNum" sz="quarter" idx="4"/>
          </p:nvPr>
        </p:nvSpPr>
        <p:spPr>
          <a:xfrm>
            <a:off x="11274663" y="6405412"/>
            <a:ext cx="304721" cy="219456"/>
          </a:xfrm>
          <a:prstGeom prst="rect">
            <a:avLst/>
          </a:prstGeom>
        </p:spPr>
        <p:txBody>
          <a:bodyPr vert="horz" wrap="none" lIns="0" tIns="0" rIns="0" bIns="0" rtlCol="0" anchor="ctr" anchorCtr="0"/>
          <a:lstStyle>
            <a:lvl1pPr algn="r">
              <a:defRPr sz="700">
                <a:solidFill>
                  <a:schemeClr val="bg2">
                    <a:lumMod val="75000"/>
                  </a:schemeClr>
                </a:solidFill>
              </a:defRPr>
            </a:lvl1pPr>
          </a:lstStyle>
          <a:p>
            <a:fld id="{00DE720E-C72B-42F0-AD69-52D60E3C605E}" type="slidenum">
              <a:rPr lang="en-US" smtClean="0"/>
              <a:pPr/>
              <a:t>‹#›</a:t>
            </a:fld>
            <a:endParaRPr lang="en-US" dirty="0"/>
          </a:p>
        </p:txBody>
      </p:sp>
      <p:sp>
        <p:nvSpPr>
          <p:cNvPr id="10" name="Rectangle 9"/>
          <p:cNvSpPr/>
          <p:nvPr userDrawn="1"/>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2" name="Rectangle 11"/>
          <p:cNvSpPr/>
          <p:nvPr userDrawn="1"/>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5" name="Footer Placeholder 4">
            <a:extLst>
              <a:ext uri="{FF2B5EF4-FFF2-40B4-BE49-F238E27FC236}">
                <a16:creationId xmlns:a16="http://schemas.microsoft.com/office/drawing/2014/main" id="{AAC6A63B-BDB3-BE48-813F-1BCB4A48C301}"/>
              </a:ext>
            </a:extLst>
          </p:cNvPr>
          <p:cNvSpPr>
            <a:spLocks noGrp="1"/>
          </p:cNvSpPr>
          <p:nvPr>
            <p:ph type="ftr" sz="quarter" idx="3"/>
          </p:nvPr>
        </p:nvSpPr>
        <p:spPr>
          <a:xfrm>
            <a:off x="3808412" y="6405412"/>
            <a:ext cx="4572000" cy="219456"/>
          </a:xfrm>
          <a:prstGeom prst="rect">
            <a:avLst/>
          </a:prstGeom>
        </p:spPr>
        <p:txBody>
          <a:bodyPr vert="horz" wrap="none" lIns="0" tIns="0" rIns="0" bIns="0" rtlCol="0" anchor="ctr" anchorCtr="0"/>
          <a:lstStyle>
            <a:lvl1pPr algn="ctr">
              <a:defRPr sz="750">
                <a:solidFill>
                  <a:schemeClr val="bg2">
                    <a:lumMod val="75000"/>
                  </a:schemeClr>
                </a:solidFill>
                <a:latin typeface="+mn-lt"/>
              </a:defRPr>
            </a:lvl1p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1831455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Calibri"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Calibri"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Calibri"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1"/>
            <a:ext cx="10969943" cy="1227115"/>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441" y="1295401"/>
            <a:ext cx="10969943" cy="4800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87225" y="6405412"/>
            <a:ext cx="812588"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endParaRPr lang="en-US" dirty="0"/>
          </a:p>
        </p:txBody>
      </p:sp>
      <p:sp>
        <p:nvSpPr>
          <p:cNvPr id="6" name="Slide Number Placeholder 5"/>
          <p:cNvSpPr>
            <a:spLocks noGrp="1"/>
          </p:cNvSpPr>
          <p:nvPr>
            <p:ph type="sldNum" sz="quarter" idx="4"/>
          </p:nvPr>
        </p:nvSpPr>
        <p:spPr>
          <a:xfrm>
            <a:off x="11274663" y="6405412"/>
            <a:ext cx="304721" cy="219456"/>
          </a:xfrm>
          <a:prstGeom prst="rect">
            <a:avLst/>
          </a:prstGeom>
        </p:spPr>
        <p:txBody>
          <a:bodyPr vert="horz" wrap="none" lIns="0" tIns="0" rIns="0" bIns="0" rtlCol="0" anchor="ctr" anchorCtr="0"/>
          <a:lstStyle>
            <a:lvl1pPr algn="r">
              <a:defRPr sz="700">
                <a:solidFill>
                  <a:schemeClr val="bg2">
                    <a:lumMod val="75000"/>
                  </a:schemeClr>
                </a:solidFill>
              </a:defRPr>
            </a:lvl1pPr>
          </a:lstStyle>
          <a:p>
            <a:fld id="{00DE720E-C72B-42F0-AD69-52D60E3C605E}" type="slidenum">
              <a:rPr lang="en-US" smtClean="0"/>
              <a:pPr/>
              <a:t>‹#›</a:t>
            </a:fld>
            <a:endParaRPr lang="en-US" dirty="0"/>
          </a:p>
        </p:txBody>
      </p:sp>
      <p:sp>
        <p:nvSpPr>
          <p:cNvPr id="10" name="Rectangle 9"/>
          <p:cNvSpPr/>
          <p:nvPr/>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2" name="Rectangle 11"/>
          <p:cNvSpPr/>
          <p:nvPr/>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5" name="Footer Placeholder 4">
            <a:extLst>
              <a:ext uri="{FF2B5EF4-FFF2-40B4-BE49-F238E27FC236}">
                <a16:creationId xmlns:a16="http://schemas.microsoft.com/office/drawing/2014/main" id="{AAC6A63B-BDB3-BE48-813F-1BCB4A48C301}"/>
              </a:ext>
            </a:extLst>
          </p:cNvPr>
          <p:cNvSpPr>
            <a:spLocks noGrp="1"/>
          </p:cNvSpPr>
          <p:nvPr>
            <p:ph type="ftr" sz="quarter" idx="3"/>
          </p:nvPr>
        </p:nvSpPr>
        <p:spPr>
          <a:xfrm>
            <a:off x="3808412" y="6405412"/>
            <a:ext cx="4572000" cy="219456"/>
          </a:xfrm>
          <a:prstGeom prst="rect">
            <a:avLst/>
          </a:prstGeom>
        </p:spPr>
        <p:txBody>
          <a:bodyPr vert="horz" wrap="none" lIns="0" tIns="0" rIns="0" bIns="0" rtlCol="0" anchor="ctr" anchorCtr="0"/>
          <a:lstStyle>
            <a:lvl1pPr algn="ctr">
              <a:defRPr sz="750">
                <a:solidFill>
                  <a:schemeClr val="bg2">
                    <a:lumMod val="75000"/>
                  </a:schemeClr>
                </a:solidFill>
                <a:latin typeface="+mn-lt"/>
              </a:defRPr>
            </a:lvl1pPr>
          </a:lstStyle>
          <a:p>
            <a:r>
              <a:rPr lang="en-US" dirty="0"/>
              <a:t>© 2022  Proofpoint. All rights reserved.  </a:t>
            </a:r>
            <a:r>
              <a:rPr lang="en-US" altLang="zh-TW" dirty="0"/>
              <a:t>|  P</a:t>
            </a:r>
            <a:r>
              <a:rPr lang="en-US" dirty="0"/>
              <a:t>roofpoint, Inc. – Confidential and Proprietary</a:t>
            </a:r>
          </a:p>
        </p:txBody>
      </p:sp>
      <p:sp>
        <p:nvSpPr>
          <p:cNvPr id="13" name="Rectangle 12">
            <a:extLst>
              <a:ext uri="{FF2B5EF4-FFF2-40B4-BE49-F238E27FC236}">
                <a16:creationId xmlns:a16="http://schemas.microsoft.com/office/drawing/2014/main" id="{06C48D33-1226-5A4F-B4A4-D3C03DB21935}"/>
              </a:ext>
            </a:extLst>
          </p:cNvPr>
          <p:cNvSpPr/>
          <p:nvPr userDrawn="1"/>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4" name="Rectangle 13">
            <a:extLst>
              <a:ext uri="{FF2B5EF4-FFF2-40B4-BE49-F238E27FC236}">
                <a16:creationId xmlns:a16="http://schemas.microsoft.com/office/drawing/2014/main" id="{A39A4338-2B3A-114D-B3E9-B7BD044C7CF6}"/>
              </a:ext>
            </a:extLst>
          </p:cNvPr>
          <p:cNvSpPr/>
          <p:nvPr userDrawn="1"/>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123186691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Calibri"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Calibri"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Calibri"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8.xml"/><Relationship Id="rId1" Type="http://schemas.openxmlformats.org/officeDocument/2006/relationships/tags" Target="../tags/tag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8.xml"/><Relationship Id="rId1" Type="http://schemas.openxmlformats.org/officeDocument/2006/relationships/tags" Target="../tags/tag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roofpoint.com/us/ciso-hub" TargetMode="Externa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8.xml"/><Relationship Id="rId1" Type="http://schemas.openxmlformats.org/officeDocument/2006/relationships/tags" Target="../tags/tag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8.xml"/><Relationship Id="rId1" Type="http://schemas.openxmlformats.org/officeDocument/2006/relationships/tags" Target="../tags/tag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5.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8.xml"/><Relationship Id="rId1" Type="http://schemas.openxmlformats.org/officeDocument/2006/relationships/tags" Target="../tags/tag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8.xml"/><Relationship Id="rId1" Type="http://schemas.openxmlformats.org/officeDocument/2006/relationships/tags" Target="../tags/tag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8.xml"/><Relationship Id="rId1" Type="http://schemas.openxmlformats.org/officeDocument/2006/relationships/tags" Target="../tags/tag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4978242" y="3429000"/>
            <a:ext cx="6517072" cy="1428750"/>
          </a:xfrm>
        </p:spPr>
        <p:txBody>
          <a:bodyPr/>
          <a:lstStyle/>
          <a:p>
            <a:r>
              <a:rPr lang="en-GB" dirty="0"/>
              <a:t>Managing Systemic Risk</a:t>
            </a:r>
          </a:p>
        </p:txBody>
      </p:sp>
      <p:sp>
        <p:nvSpPr>
          <p:cNvPr id="6" name="Subtitle 5"/>
          <p:cNvSpPr>
            <a:spLocks noGrp="1"/>
          </p:cNvSpPr>
          <p:nvPr>
            <p:ph type="subTitle" idx="1"/>
          </p:nvPr>
        </p:nvSpPr>
        <p:spPr>
          <a:xfrm>
            <a:off x="4898840" y="4942915"/>
            <a:ext cx="6675876" cy="702564"/>
          </a:xfrm>
        </p:spPr>
        <p:txBody>
          <a:bodyPr/>
          <a:lstStyle/>
          <a:p>
            <a:r>
              <a:rPr lang="en-GB" dirty="0"/>
              <a:t>Using the </a:t>
            </a:r>
            <a:r>
              <a:rPr lang="en-GB" dirty="0" err="1"/>
              <a:t>DiRECTOR</a:t>
            </a:r>
            <a:r>
              <a:rPr lang="en-US" dirty="0"/>
              <a:t>™ Framework to identify, communicate</a:t>
            </a:r>
            <a:br>
              <a:rPr lang="en-US" dirty="0"/>
            </a:br>
            <a:r>
              <a:rPr lang="en-US" dirty="0"/>
              <a:t>and mitigate complex vulnerabilities to your business environment</a:t>
            </a:r>
            <a:br>
              <a:rPr lang="en-US" dirty="0"/>
            </a:br>
            <a:br>
              <a:rPr lang="en-US" dirty="0"/>
            </a:br>
            <a:r>
              <a:rPr lang="en-US" sz="1400" i="1" dirty="0"/>
              <a:t>Adapted from Digital Directors Network </a:t>
            </a:r>
            <a:endParaRPr lang="en-GB" i="1" dirty="0"/>
          </a:p>
        </p:txBody>
      </p:sp>
      <p:sp>
        <p:nvSpPr>
          <p:cNvPr id="2" name="TextBox 1">
            <a:extLst>
              <a:ext uri="{FF2B5EF4-FFF2-40B4-BE49-F238E27FC236}">
                <a16:creationId xmlns:a16="http://schemas.microsoft.com/office/drawing/2014/main" id="{8D6519DE-DAF9-518B-F7EF-DF0F329BB281}"/>
              </a:ext>
            </a:extLst>
          </p:cNvPr>
          <p:cNvSpPr txBox="1"/>
          <p:nvPr/>
        </p:nvSpPr>
        <p:spPr>
          <a:xfrm>
            <a:off x="986588" y="4078705"/>
            <a:ext cx="2671012" cy="293270"/>
          </a:xfrm>
          <a:prstGeom prst="rect">
            <a:avLst/>
          </a:prstGeom>
          <a:noFill/>
        </p:spPr>
        <p:txBody>
          <a:bodyPr wrap="none" lIns="0" tIns="0" rIns="0" bIns="0" rtlCol="0">
            <a:noAutofit/>
          </a:bodyPr>
          <a:lstStyle/>
          <a:p>
            <a:pPr>
              <a:lnSpc>
                <a:spcPct val="90000"/>
              </a:lnSpc>
            </a:pPr>
            <a:r>
              <a:rPr lang="en-US" dirty="0"/>
              <a:t>Courtesy of</a:t>
            </a:r>
          </a:p>
        </p:txBody>
      </p:sp>
    </p:spTree>
    <p:extLst>
      <p:ext uri="{BB962C8B-B14F-4D97-AF65-F5344CB8AC3E}">
        <p14:creationId xmlns:p14="http://schemas.microsoft.com/office/powerpoint/2010/main" val="73217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3B12-DEC9-4401-B6C8-BAB937B45FAD}"/>
              </a:ext>
            </a:extLst>
          </p:cNvPr>
          <p:cNvSpPr>
            <a:spLocks noGrp="1"/>
          </p:cNvSpPr>
          <p:nvPr>
            <p:ph type="title"/>
          </p:nvPr>
        </p:nvSpPr>
        <p:spPr/>
        <p:txBody>
          <a:bodyPr/>
          <a:lstStyle/>
          <a:p>
            <a:r>
              <a:rPr lang="en-US" dirty="0"/>
              <a:t>Cybersecurity: Assessing Systemic Risks</a:t>
            </a:r>
          </a:p>
        </p:txBody>
      </p:sp>
      <p:sp>
        <p:nvSpPr>
          <p:cNvPr id="3" name="Content Placeholder 2">
            <a:extLst>
              <a:ext uri="{FF2B5EF4-FFF2-40B4-BE49-F238E27FC236}">
                <a16:creationId xmlns:a16="http://schemas.microsoft.com/office/drawing/2014/main" id="{E38D07A3-A6C4-4A27-B9BB-A2C67F6D1318}"/>
              </a:ext>
            </a:extLst>
          </p:cNvPr>
          <p:cNvSpPr>
            <a:spLocks noGrp="1"/>
          </p:cNvSpPr>
          <p:nvPr>
            <p:ph idx="1"/>
          </p:nvPr>
        </p:nvSpPr>
        <p:spPr>
          <a:xfrm>
            <a:off x="609440" y="963706"/>
            <a:ext cx="8860563" cy="5257799"/>
          </a:xfrm>
        </p:spPr>
        <p:txBody>
          <a:bodyPr numCol="1">
            <a:normAutofit/>
          </a:bodyPr>
          <a:lstStyle/>
          <a:p>
            <a:pPr fontAlgn="ctr">
              <a:spcBef>
                <a:spcPts val="0"/>
              </a:spcBef>
            </a:pPr>
            <a:endParaRPr lang="en-US" sz="1600" dirty="0">
              <a:solidFill>
                <a:srgbClr val="000000"/>
              </a:solidFill>
              <a:latin typeface="Calibri" panose="020F0502020204030204" pitchFamily="34" charset="0"/>
            </a:endParaRPr>
          </a:p>
          <a:p>
            <a:pPr marL="0" indent="0" fontAlgn="ctr">
              <a:spcBef>
                <a:spcPts val="0"/>
              </a:spcBef>
              <a:buNone/>
            </a:pPr>
            <a:r>
              <a:rPr lang="en-US" sz="2800" b="1" dirty="0">
                <a:solidFill>
                  <a:srgbClr val="000000"/>
                </a:solidFill>
                <a:latin typeface="Calibri" panose="020F0502020204030204" pitchFamily="34" charset="0"/>
              </a:rPr>
              <a:t>What users are the most vulnerable, attacked or privileged? How are they identified, monitored and protected?</a:t>
            </a:r>
          </a:p>
          <a:p>
            <a:pPr fontAlgn="ctr">
              <a:spcBef>
                <a:spcPts val="0"/>
              </a:spcBef>
            </a:pPr>
            <a:endParaRPr lang="en-US" sz="1600" dirty="0">
              <a:solidFill>
                <a:srgbClr val="000000"/>
              </a:solidFill>
              <a:effectLst/>
              <a:latin typeface="Calibri" panose="020F0502020204030204" pitchFamily="34" charset="0"/>
            </a:endParaRPr>
          </a:p>
          <a:p>
            <a:pPr fontAlgn="ctr">
              <a:spcBef>
                <a:spcPts val="0"/>
              </a:spcBef>
            </a:pPr>
            <a:r>
              <a:rPr lang="en-US" sz="2400" b="1" dirty="0">
                <a:solidFill>
                  <a:srgbClr val="000000"/>
                </a:solidFill>
                <a:latin typeface="Calibri" panose="020F0502020204030204" pitchFamily="34" charset="0"/>
              </a:rPr>
              <a:t>Vulnerability</a:t>
            </a:r>
            <a:r>
              <a:rPr lang="en-US" sz="2400" dirty="0">
                <a:solidFill>
                  <a:srgbClr val="000000"/>
                </a:solidFill>
                <a:latin typeface="Calibri" panose="020F0502020204030204" pitchFamily="34" charset="0"/>
              </a:rPr>
              <a:t>: What is the likelihood that specific people may be compromised:</a:t>
            </a:r>
          </a:p>
          <a:p>
            <a:pPr fontAlgn="ctr">
              <a:spcBef>
                <a:spcPts val="0"/>
              </a:spcBef>
            </a:pPr>
            <a:endParaRPr lang="en-US" sz="2400" dirty="0">
              <a:solidFill>
                <a:srgbClr val="000000"/>
              </a:solidFill>
              <a:latin typeface="Calibri" panose="020F0502020204030204" pitchFamily="34" charset="0"/>
            </a:endParaRPr>
          </a:p>
          <a:p>
            <a:pPr fontAlgn="ctr">
              <a:spcBef>
                <a:spcPts val="0"/>
              </a:spcBef>
            </a:pPr>
            <a:endParaRPr lang="en-US" dirty="0">
              <a:solidFill>
                <a:srgbClr val="000000"/>
              </a:solidFill>
              <a:latin typeface="Calibri" panose="020F0502020204030204" pitchFamily="34" charset="0"/>
            </a:endParaRPr>
          </a:p>
          <a:p>
            <a:pPr fontAlgn="ctr">
              <a:spcBef>
                <a:spcPts val="0"/>
              </a:spcBef>
            </a:pPr>
            <a:r>
              <a:rPr lang="en-US" b="1" dirty="0">
                <a:solidFill>
                  <a:srgbClr val="000000"/>
                </a:solidFill>
                <a:latin typeface="Calibri" panose="020F0502020204030204" pitchFamily="34" charset="0"/>
              </a:rPr>
              <a:t>Attacks</a:t>
            </a:r>
            <a:r>
              <a:rPr lang="en-US" dirty="0">
                <a:solidFill>
                  <a:srgbClr val="000000"/>
                </a:solidFill>
                <a:latin typeface="Calibri" panose="020F0502020204030204" pitchFamily="34" charset="0"/>
              </a:rPr>
              <a:t>: Who is being attacked, how and why: </a:t>
            </a:r>
            <a:endParaRPr lang="en-US" sz="2400" dirty="0">
              <a:solidFill>
                <a:srgbClr val="000000"/>
              </a:solidFill>
              <a:latin typeface="Calibri" panose="020F0502020204030204" pitchFamily="34" charset="0"/>
            </a:endParaRPr>
          </a:p>
          <a:p>
            <a:pPr fontAlgn="ctr">
              <a:spcBef>
                <a:spcPts val="0"/>
              </a:spcBef>
            </a:pPr>
            <a:endParaRPr lang="en-US" sz="2400" dirty="0">
              <a:solidFill>
                <a:srgbClr val="000000"/>
              </a:solidFill>
              <a:latin typeface="Calibri" panose="020F0502020204030204" pitchFamily="34" charset="0"/>
            </a:endParaRPr>
          </a:p>
          <a:p>
            <a:pPr fontAlgn="ctr">
              <a:spcBef>
                <a:spcPts val="0"/>
              </a:spcBef>
            </a:pPr>
            <a:endParaRPr lang="en-US" dirty="0">
              <a:solidFill>
                <a:srgbClr val="000000"/>
              </a:solidFill>
              <a:latin typeface="Calibri" panose="020F0502020204030204" pitchFamily="34" charset="0"/>
            </a:endParaRPr>
          </a:p>
          <a:p>
            <a:pPr marL="0" indent="0" fontAlgn="ctr">
              <a:spcBef>
                <a:spcPts val="0"/>
              </a:spcBef>
              <a:buNone/>
            </a:pPr>
            <a:endParaRPr lang="en-US" dirty="0">
              <a:solidFill>
                <a:srgbClr val="000000"/>
              </a:solidFill>
              <a:latin typeface="Calibri" panose="020F0502020204030204" pitchFamily="34" charset="0"/>
            </a:endParaRPr>
          </a:p>
          <a:p>
            <a:pPr fontAlgn="ctr">
              <a:spcBef>
                <a:spcPts val="0"/>
              </a:spcBef>
            </a:pPr>
            <a:r>
              <a:rPr lang="en-US" b="1" dirty="0">
                <a:solidFill>
                  <a:srgbClr val="000000"/>
                </a:solidFill>
                <a:latin typeface="Calibri" panose="020F0502020204030204" pitchFamily="34" charset="0"/>
              </a:rPr>
              <a:t>Privilege: </a:t>
            </a:r>
            <a:r>
              <a:rPr lang="en-US" dirty="0">
                <a:solidFill>
                  <a:srgbClr val="000000"/>
                </a:solidFill>
                <a:latin typeface="Calibri" panose="020F0502020204030204" pitchFamily="34" charset="0"/>
              </a:rPr>
              <a:t>Who poses the greatest risk within the organization because of access to data, systems and other critical resources:</a:t>
            </a:r>
          </a:p>
          <a:p>
            <a:pPr marL="274637" lvl="1" indent="0" fontAlgn="ctr">
              <a:spcBef>
                <a:spcPts val="0"/>
              </a:spcBef>
              <a:buNone/>
            </a:pPr>
            <a:endParaRPr lang="en-US" sz="2400" dirty="0">
              <a:solidFill>
                <a:srgbClr val="000000"/>
              </a:solidFill>
              <a:latin typeface="Calibri" panose="020F0502020204030204" pitchFamily="34" charset="0"/>
            </a:endParaRPr>
          </a:p>
          <a:p>
            <a:pPr marL="274637" lvl="1" indent="0" fontAlgn="ctr">
              <a:spcBef>
                <a:spcPts val="0"/>
              </a:spcBef>
              <a:buNone/>
            </a:pPr>
            <a:endParaRPr lang="en-US" sz="2400" dirty="0">
              <a:solidFill>
                <a:srgbClr val="000000"/>
              </a:solidFill>
              <a:latin typeface="Calibri" panose="020F0502020204030204" pitchFamily="34" charset="0"/>
            </a:endParaRPr>
          </a:p>
          <a:p>
            <a:pPr marL="274637" lvl="1" indent="0" fontAlgn="ctr">
              <a:spcBef>
                <a:spcPts val="0"/>
              </a:spcBef>
              <a:buNone/>
            </a:pPr>
            <a:endParaRPr lang="en-US" sz="2400" dirty="0">
              <a:solidFill>
                <a:srgbClr val="000000"/>
              </a:solidFill>
              <a:latin typeface="Calibri" panose="020F0502020204030204" pitchFamily="34" charset="0"/>
            </a:endParaRPr>
          </a:p>
          <a:p>
            <a:pPr lvl="1" fontAlgn="ctr">
              <a:spcBef>
                <a:spcPts val="0"/>
              </a:spcBef>
              <a:buFont typeface="Arial" panose="020B0604020202020204" pitchFamily="34" charset="0"/>
              <a:buChar char="•"/>
            </a:pPr>
            <a:endParaRPr lang="en-US" sz="2400" dirty="0">
              <a:solidFill>
                <a:srgbClr val="000000"/>
              </a:solidFill>
              <a:latin typeface="Calibri" panose="020F0502020204030204" pitchFamily="34" charset="0"/>
            </a:endParaRPr>
          </a:p>
          <a:p>
            <a:pPr lvl="1" fontAlgn="ctr">
              <a:spcBef>
                <a:spcPts val="0"/>
              </a:spcBef>
              <a:buFont typeface="Arial" panose="020B0604020202020204" pitchFamily="34" charset="0"/>
              <a:buChar char="•"/>
            </a:pPr>
            <a:endParaRPr lang="en-US" sz="2400" dirty="0">
              <a:solidFill>
                <a:srgbClr val="000000"/>
              </a:solidFill>
              <a:latin typeface="Calibri" panose="020F0502020204030204" pitchFamily="34" charset="0"/>
            </a:endParaRPr>
          </a:p>
          <a:p>
            <a:pPr lvl="1" fontAlgn="ctr">
              <a:spcBef>
                <a:spcPts val="0"/>
              </a:spcBef>
              <a:buFont typeface="Arial" panose="020B0604020202020204" pitchFamily="34" charset="0"/>
              <a:buChar char="•"/>
            </a:pPr>
            <a:endParaRPr lang="en-US" sz="2400" dirty="0">
              <a:solidFill>
                <a:srgbClr val="000000"/>
              </a:solidFill>
              <a:latin typeface="Calibri" panose="020F0502020204030204" pitchFamily="34" charset="0"/>
            </a:endParaRPr>
          </a:p>
          <a:p>
            <a:pPr lvl="1" fontAlgn="ctr">
              <a:spcBef>
                <a:spcPts val="0"/>
              </a:spcBef>
              <a:buFont typeface="Arial" panose="020B0604020202020204" pitchFamily="34" charset="0"/>
              <a:buChar char="•"/>
            </a:pPr>
            <a:endParaRPr lang="en-US" sz="2400" dirty="0">
              <a:solidFill>
                <a:srgbClr val="000000"/>
              </a:solidFill>
              <a:latin typeface="Calibri" panose="020F0502020204030204" pitchFamily="34" charset="0"/>
            </a:endParaRPr>
          </a:p>
          <a:p>
            <a:pPr lvl="1" fontAlgn="ctr">
              <a:spcBef>
                <a:spcPts val="0"/>
              </a:spcBef>
              <a:buFont typeface="Arial" panose="020B0604020202020204" pitchFamily="34" charset="0"/>
              <a:buChar char="•"/>
            </a:pPr>
            <a:endParaRPr lang="en-US" sz="1400" dirty="0">
              <a:solidFill>
                <a:srgbClr val="000000"/>
              </a:solidFill>
              <a:effectLst/>
              <a:latin typeface="Calibri" panose="020F0502020204030204" pitchFamily="34" charset="0"/>
            </a:endParaRPr>
          </a:p>
          <a:p>
            <a:pPr lvl="1" fontAlgn="ctr">
              <a:spcBef>
                <a:spcPts val="0"/>
              </a:spcBef>
              <a:buFont typeface="Arial" panose="020B0604020202020204" pitchFamily="34" charset="0"/>
              <a:buChar char="•"/>
            </a:pPr>
            <a:endParaRPr lang="en-US" sz="1400" dirty="0">
              <a:solidFill>
                <a:srgbClr val="000000"/>
              </a:solidFill>
              <a:latin typeface="Calibri" panose="020F0502020204030204" pitchFamily="34" charset="0"/>
            </a:endParaRPr>
          </a:p>
          <a:p>
            <a:pPr lvl="1" fontAlgn="ctr">
              <a:spcBef>
                <a:spcPts val="0"/>
              </a:spcBef>
              <a:buFont typeface="Arial" panose="020B0604020202020204" pitchFamily="34" charset="0"/>
              <a:buChar char="•"/>
            </a:pPr>
            <a:endParaRPr lang="en-US" sz="1400" dirty="0">
              <a:solidFill>
                <a:srgbClr val="000000"/>
              </a:solidFill>
              <a:effectLst/>
              <a:latin typeface="Calibri" panose="020F0502020204030204" pitchFamily="34" charset="0"/>
            </a:endParaRPr>
          </a:p>
          <a:p>
            <a:pPr lvl="1" fontAlgn="ctr">
              <a:spcBef>
                <a:spcPts val="0"/>
              </a:spcBef>
              <a:buFont typeface="Arial" panose="020B0604020202020204" pitchFamily="34" charset="0"/>
              <a:buChar char="•"/>
            </a:pPr>
            <a:endParaRPr lang="en-US" sz="1400" dirty="0">
              <a:effectLst/>
              <a:latin typeface="Calibri" panose="020F0502020204030204" pitchFamily="34" charset="0"/>
            </a:endParaRPr>
          </a:p>
          <a:p>
            <a:pPr lvl="1" fontAlgn="ctr">
              <a:spcBef>
                <a:spcPts val="0"/>
              </a:spcBef>
              <a:buFont typeface="Arial" panose="020B0604020202020204" pitchFamily="34" charset="0"/>
              <a:buChar char="•"/>
            </a:pPr>
            <a:endParaRPr lang="en-US" sz="1400" dirty="0">
              <a:latin typeface="Calibri" panose="020F0502020204030204" pitchFamily="34" charset="0"/>
            </a:endParaRPr>
          </a:p>
          <a:p>
            <a:pPr fontAlgn="ctr">
              <a:spcBef>
                <a:spcPts val="0"/>
              </a:spcBef>
            </a:pPr>
            <a:endParaRPr lang="en-US" sz="1600" dirty="0">
              <a:solidFill>
                <a:srgbClr val="000000"/>
              </a:solidFill>
              <a:latin typeface="Calibri" panose="020F0502020204030204" pitchFamily="34" charset="0"/>
            </a:endParaRPr>
          </a:p>
          <a:p>
            <a:pPr fontAlgn="ctr">
              <a:spcBef>
                <a:spcPts val="0"/>
              </a:spcBef>
            </a:pPr>
            <a:endParaRPr lang="en-US" sz="1600" dirty="0">
              <a:solidFill>
                <a:srgbClr val="000000"/>
              </a:solidFill>
              <a:latin typeface="Calibri" panose="020F0502020204030204" pitchFamily="34" charset="0"/>
            </a:endParaRPr>
          </a:p>
          <a:p>
            <a:pPr fontAlgn="ctr">
              <a:spcBef>
                <a:spcPts val="0"/>
              </a:spcBef>
            </a:pPr>
            <a:endParaRPr lang="en-US" sz="1600" dirty="0">
              <a:solidFill>
                <a:srgbClr val="000000"/>
              </a:solidFill>
              <a:latin typeface="Calibri" panose="020F0502020204030204" pitchFamily="34" charset="0"/>
            </a:endParaRPr>
          </a:p>
          <a:p>
            <a:pPr fontAlgn="ctr">
              <a:spcBef>
                <a:spcPts val="0"/>
              </a:spcBef>
            </a:pPr>
            <a:endParaRPr lang="en-US" sz="1600" dirty="0">
              <a:solidFill>
                <a:srgbClr val="000000"/>
              </a:solidFill>
              <a:latin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2003FAF5-0D3A-4CF8-8E48-11A67E8F243E}"/>
              </a:ext>
            </a:extLst>
          </p:cNvPr>
          <p:cNvSpPr>
            <a:spLocks noGrp="1"/>
          </p:cNvSpPr>
          <p:nvPr>
            <p:ph type="sldNum" sz="quarter" idx="12"/>
          </p:nvPr>
        </p:nvSpPr>
        <p:spPr/>
        <p:txBody>
          <a:bodyPr/>
          <a:lstStyle/>
          <a:p>
            <a:fld id="{00DE720E-C72B-42F0-AD69-52D60E3C605E}" type="slidenum">
              <a:rPr lang="en-US" smtClean="0"/>
              <a:pPr/>
              <a:t>10</a:t>
            </a:fld>
            <a:endParaRPr lang="en-US"/>
          </a:p>
        </p:txBody>
      </p:sp>
      <p:pic>
        <p:nvPicPr>
          <p:cNvPr id="6" name="Picture 5">
            <a:extLst>
              <a:ext uri="{FF2B5EF4-FFF2-40B4-BE49-F238E27FC236}">
                <a16:creationId xmlns:a16="http://schemas.microsoft.com/office/drawing/2014/main" id="{8EFB60C6-D878-233A-06F7-09D7C93A6DC9}"/>
              </a:ext>
            </a:extLst>
          </p:cNvPr>
          <p:cNvPicPr>
            <a:picLocks noChangeAspect="1"/>
          </p:cNvPicPr>
          <p:nvPr/>
        </p:nvPicPr>
        <p:blipFill>
          <a:blip r:embed="rId4"/>
          <a:srcRect l="3381" r="3381"/>
          <a:stretch/>
        </p:blipFill>
        <p:spPr>
          <a:xfrm>
            <a:off x="8811915" y="3588421"/>
            <a:ext cx="3028446" cy="3181899"/>
          </a:xfrm>
          <a:prstGeom prst="rect">
            <a:avLst/>
          </a:prstGeom>
        </p:spPr>
      </p:pic>
    </p:spTree>
    <p:custDataLst>
      <p:tags r:id="rId1"/>
    </p:custDataLst>
    <p:extLst>
      <p:ext uri="{BB962C8B-B14F-4D97-AF65-F5344CB8AC3E}">
        <p14:creationId xmlns:p14="http://schemas.microsoft.com/office/powerpoint/2010/main" val="281032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3B12-DEC9-4401-B6C8-BAB937B45FAD}"/>
              </a:ext>
            </a:extLst>
          </p:cNvPr>
          <p:cNvSpPr>
            <a:spLocks noGrp="1"/>
          </p:cNvSpPr>
          <p:nvPr>
            <p:ph type="title"/>
          </p:nvPr>
        </p:nvSpPr>
        <p:spPr/>
        <p:txBody>
          <a:bodyPr/>
          <a:lstStyle/>
          <a:p>
            <a:r>
              <a:rPr lang="en-US" dirty="0"/>
              <a:t>Cybersecurity: Assessing Systemic Risks</a:t>
            </a:r>
          </a:p>
        </p:txBody>
      </p:sp>
      <p:sp>
        <p:nvSpPr>
          <p:cNvPr id="3" name="Content Placeholder 2">
            <a:extLst>
              <a:ext uri="{FF2B5EF4-FFF2-40B4-BE49-F238E27FC236}">
                <a16:creationId xmlns:a16="http://schemas.microsoft.com/office/drawing/2014/main" id="{E38D07A3-A6C4-4A27-B9BB-A2C67F6D1318}"/>
              </a:ext>
            </a:extLst>
          </p:cNvPr>
          <p:cNvSpPr>
            <a:spLocks noGrp="1"/>
          </p:cNvSpPr>
          <p:nvPr>
            <p:ph idx="1"/>
          </p:nvPr>
        </p:nvSpPr>
        <p:spPr>
          <a:xfrm>
            <a:off x="609440" y="963706"/>
            <a:ext cx="9448960" cy="5257799"/>
          </a:xfrm>
        </p:spPr>
        <p:txBody>
          <a:bodyPr numCol="1">
            <a:normAutofit/>
          </a:bodyPr>
          <a:lstStyle/>
          <a:p>
            <a:pPr marL="0" indent="0" fontAlgn="ctr">
              <a:spcBef>
                <a:spcPts val="0"/>
              </a:spcBef>
              <a:buNone/>
            </a:pPr>
            <a:endParaRPr lang="en-US" sz="1600" dirty="0">
              <a:solidFill>
                <a:srgbClr val="000000"/>
              </a:solidFill>
              <a:effectLst/>
              <a:latin typeface="Calibri" panose="020F0502020204030204" pitchFamily="34" charset="0"/>
            </a:endParaRPr>
          </a:p>
          <a:p>
            <a:pPr marL="0" indent="0" rtl="0" fontAlgn="ctr">
              <a:spcBef>
                <a:spcPts val="0"/>
              </a:spcBef>
              <a:spcAft>
                <a:spcPts val="0"/>
              </a:spcAft>
              <a:buNone/>
            </a:pPr>
            <a:r>
              <a:rPr lang="en-US" sz="2800" b="1" dirty="0">
                <a:solidFill>
                  <a:srgbClr val="000000"/>
                </a:solidFill>
                <a:latin typeface="Calibri" panose="020F0502020204030204" pitchFamily="34" charset="0"/>
              </a:rPr>
              <a:t>What defenses, controls and continuity measures have we deployed? How effective are they? Are we focusing our security efforts of the areas of biggest risk?</a:t>
            </a:r>
          </a:p>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rtl="0" fontAlgn="ctr">
              <a:spcBef>
                <a:spcPts val="0"/>
              </a:spcBef>
              <a:spcAft>
                <a:spcPts val="0"/>
              </a:spcAft>
              <a:buNone/>
            </a:pPr>
            <a:r>
              <a:rPr lang="en-US" dirty="0">
                <a:solidFill>
                  <a:srgbClr val="000000"/>
                </a:solidFill>
                <a:latin typeface="Calibri" panose="020F0502020204030204" pitchFamily="34" charset="0"/>
              </a:rPr>
              <a:t>Hardware:</a:t>
            </a:r>
          </a:p>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rtl="0" fontAlgn="ctr">
              <a:spcBef>
                <a:spcPts val="0"/>
              </a:spcBef>
              <a:spcAft>
                <a:spcPts val="0"/>
              </a:spcAft>
              <a:buNone/>
            </a:pPr>
            <a:endParaRPr lang="en-US" sz="1600" b="1" dirty="0">
              <a:solidFill>
                <a:srgbClr val="000000"/>
              </a:solidFill>
              <a:effectLst/>
              <a:latin typeface="Calibri" panose="020F0502020204030204" pitchFamily="34" charset="0"/>
            </a:endParaRPr>
          </a:p>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fontAlgn="ctr">
              <a:spcBef>
                <a:spcPts val="0"/>
              </a:spcBef>
              <a:buNone/>
            </a:pPr>
            <a:r>
              <a:rPr lang="en-US" dirty="0">
                <a:solidFill>
                  <a:srgbClr val="000000"/>
                </a:solidFill>
                <a:latin typeface="Calibri" panose="020F0502020204030204" pitchFamily="34" charset="0"/>
              </a:rPr>
              <a:t>Software:</a:t>
            </a:r>
          </a:p>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rtl="0" fontAlgn="ctr">
              <a:spcBef>
                <a:spcPts val="0"/>
              </a:spcBef>
              <a:spcAft>
                <a:spcPts val="0"/>
              </a:spcAft>
              <a:buNone/>
            </a:pPr>
            <a:endParaRPr lang="en-US" sz="1600" b="1" dirty="0">
              <a:solidFill>
                <a:srgbClr val="000000"/>
              </a:solidFill>
              <a:effectLst/>
              <a:latin typeface="Calibri" panose="020F0502020204030204" pitchFamily="34" charset="0"/>
            </a:endParaRPr>
          </a:p>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fontAlgn="ctr">
              <a:spcBef>
                <a:spcPts val="0"/>
              </a:spcBef>
              <a:spcAft>
                <a:spcPts val="0"/>
              </a:spcAft>
              <a:buNone/>
            </a:pPr>
            <a:r>
              <a:rPr lang="en-US" dirty="0">
                <a:solidFill>
                  <a:srgbClr val="000000"/>
                </a:solidFill>
                <a:latin typeface="Calibri" panose="020F0502020204030204" pitchFamily="34" charset="0"/>
              </a:rPr>
              <a:t>Supply chains:</a:t>
            </a:r>
          </a:p>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rtl="0" fontAlgn="ctr">
              <a:spcBef>
                <a:spcPts val="0"/>
              </a:spcBef>
              <a:spcAft>
                <a:spcPts val="0"/>
              </a:spcAft>
              <a:buNone/>
            </a:pPr>
            <a:endParaRPr lang="en-US" sz="1600" b="1" dirty="0">
              <a:solidFill>
                <a:srgbClr val="000000"/>
              </a:solidFill>
              <a:effectLst/>
              <a:latin typeface="Calibri" panose="020F0502020204030204" pitchFamily="34" charset="0"/>
            </a:endParaRPr>
          </a:p>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fontAlgn="ctr">
              <a:spcBef>
                <a:spcPts val="0"/>
              </a:spcBef>
              <a:buNone/>
            </a:pPr>
            <a:r>
              <a:rPr lang="en-US" dirty="0">
                <a:solidFill>
                  <a:srgbClr val="000000"/>
                </a:solidFill>
                <a:latin typeface="Calibri" panose="020F0502020204030204" pitchFamily="34" charset="0"/>
              </a:rPr>
              <a:t>People:</a:t>
            </a:r>
          </a:p>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rtl="0" fontAlgn="ctr">
              <a:spcBef>
                <a:spcPts val="0"/>
              </a:spcBef>
              <a:spcAft>
                <a:spcPts val="0"/>
              </a:spcAft>
              <a:buNone/>
            </a:pPr>
            <a:endParaRPr lang="en-US" sz="1600" b="1" dirty="0">
              <a:solidFill>
                <a:srgbClr val="000000"/>
              </a:solidFill>
              <a:effectLst/>
              <a:latin typeface="Calibri" panose="020F0502020204030204" pitchFamily="34" charset="0"/>
            </a:endParaRPr>
          </a:p>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rtl="0" fontAlgn="ctr">
              <a:spcBef>
                <a:spcPts val="0"/>
              </a:spcBef>
              <a:spcAft>
                <a:spcPts val="0"/>
              </a:spcAft>
              <a:buNone/>
            </a:pPr>
            <a:endParaRPr lang="en-US" sz="1600" b="1" dirty="0">
              <a:solidFill>
                <a:srgbClr val="000000"/>
              </a:solidFill>
              <a:effectLst/>
              <a:latin typeface="Calibri" panose="020F0502020204030204" pitchFamily="34" charset="0"/>
            </a:endParaRPr>
          </a:p>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rtl="0" fontAlgn="ctr">
              <a:spcBef>
                <a:spcPts val="0"/>
              </a:spcBef>
              <a:spcAft>
                <a:spcPts val="0"/>
              </a:spcAft>
              <a:buNone/>
            </a:pPr>
            <a:endParaRPr lang="en-US" sz="1600" b="1" dirty="0">
              <a:solidFill>
                <a:srgbClr val="000000"/>
              </a:solidFill>
              <a:effectLst/>
              <a:latin typeface="Calibri" panose="020F0502020204030204" pitchFamily="34" charset="0"/>
            </a:endParaRPr>
          </a:p>
          <a:p>
            <a:pPr marL="0" indent="0" rtl="0" fontAlgn="ctr">
              <a:spcBef>
                <a:spcPts val="0"/>
              </a:spcBef>
              <a:spcAft>
                <a:spcPts val="0"/>
              </a:spcAft>
              <a:buNone/>
            </a:pPr>
            <a:endParaRPr lang="en-US" sz="1600" b="1" dirty="0">
              <a:solidFill>
                <a:srgbClr val="000000"/>
              </a:solidFill>
              <a:effectLst/>
              <a:latin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2003FAF5-0D3A-4CF8-8E48-11A67E8F243E}"/>
              </a:ext>
            </a:extLst>
          </p:cNvPr>
          <p:cNvSpPr>
            <a:spLocks noGrp="1"/>
          </p:cNvSpPr>
          <p:nvPr>
            <p:ph type="sldNum" sz="quarter" idx="12"/>
          </p:nvPr>
        </p:nvSpPr>
        <p:spPr/>
        <p:txBody>
          <a:bodyPr/>
          <a:lstStyle/>
          <a:p>
            <a:fld id="{00DE720E-C72B-42F0-AD69-52D60E3C605E}" type="slidenum">
              <a:rPr lang="en-US" smtClean="0"/>
              <a:pPr/>
              <a:t>11</a:t>
            </a:fld>
            <a:endParaRPr lang="en-US"/>
          </a:p>
        </p:txBody>
      </p:sp>
      <p:pic>
        <p:nvPicPr>
          <p:cNvPr id="6" name="Picture 5">
            <a:extLst>
              <a:ext uri="{FF2B5EF4-FFF2-40B4-BE49-F238E27FC236}">
                <a16:creationId xmlns:a16="http://schemas.microsoft.com/office/drawing/2014/main" id="{63BF72E0-80FE-470C-F562-25B582D9DA9B}"/>
              </a:ext>
            </a:extLst>
          </p:cNvPr>
          <p:cNvPicPr>
            <a:picLocks noChangeAspect="1"/>
          </p:cNvPicPr>
          <p:nvPr/>
        </p:nvPicPr>
        <p:blipFill>
          <a:blip r:embed="rId4"/>
          <a:srcRect l="3381" r="3381"/>
          <a:stretch/>
        </p:blipFill>
        <p:spPr>
          <a:xfrm>
            <a:off x="8811915" y="3588421"/>
            <a:ext cx="3028446" cy="3181899"/>
          </a:xfrm>
          <a:prstGeom prst="rect">
            <a:avLst/>
          </a:prstGeom>
        </p:spPr>
      </p:pic>
    </p:spTree>
    <p:custDataLst>
      <p:tags r:id="rId1"/>
    </p:custDataLst>
    <p:extLst>
      <p:ext uri="{BB962C8B-B14F-4D97-AF65-F5344CB8AC3E}">
        <p14:creationId xmlns:p14="http://schemas.microsoft.com/office/powerpoint/2010/main" val="122963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1B95-3658-DF41-B6A9-1A0F464937D1}"/>
              </a:ext>
            </a:extLst>
          </p:cNvPr>
          <p:cNvSpPr>
            <a:spLocks noGrp="1"/>
          </p:cNvSpPr>
          <p:nvPr>
            <p:ph type="title"/>
          </p:nvPr>
        </p:nvSpPr>
        <p:spPr>
          <a:xfrm>
            <a:off x="609441" y="0"/>
            <a:ext cx="6185253" cy="1219200"/>
          </a:xfrm>
        </p:spPr>
        <p:txBody>
          <a:bodyPr/>
          <a:lstStyle/>
          <a:p>
            <a:r>
              <a:rPr lang="en-US" dirty="0"/>
              <a:t>Learn more</a:t>
            </a:r>
          </a:p>
        </p:txBody>
      </p:sp>
      <p:sp>
        <p:nvSpPr>
          <p:cNvPr id="3" name="Content Placeholder 2">
            <a:extLst>
              <a:ext uri="{FF2B5EF4-FFF2-40B4-BE49-F238E27FC236}">
                <a16:creationId xmlns:a16="http://schemas.microsoft.com/office/drawing/2014/main" id="{914C3AD3-EE58-C440-A20B-E1BA34F8881B}"/>
              </a:ext>
            </a:extLst>
          </p:cNvPr>
          <p:cNvSpPr>
            <a:spLocks noGrp="1"/>
          </p:cNvSpPr>
          <p:nvPr>
            <p:ph idx="1"/>
          </p:nvPr>
        </p:nvSpPr>
        <p:spPr>
          <a:xfrm>
            <a:off x="609441" y="2412610"/>
            <a:ext cx="6185253" cy="1219200"/>
          </a:xfrm>
        </p:spPr>
        <p:txBody>
          <a:bodyPr/>
          <a:lstStyle/>
          <a:p>
            <a:pPr marL="0" indent="0">
              <a:buNone/>
            </a:pPr>
            <a:r>
              <a:rPr lang="en-US" dirty="0"/>
              <a:t>For more CISO-focused research, insights and resources, visit the Proofpoint CISO Hub at </a:t>
            </a:r>
            <a:r>
              <a:rPr lang="en-US" dirty="0">
                <a:hlinkClick r:id="rId2"/>
              </a:rPr>
              <a:t>https://www.proofpoint.com/us/ciso-hub</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D96D7E3-4B3D-2243-B0E2-B4849F01489D}"/>
              </a:ext>
            </a:extLst>
          </p:cNvPr>
          <p:cNvSpPr>
            <a:spLocks noGrp="1"/>
          </p:cNvSpPr>
          <p:nvPr>
            <p:ph type="sldNum" sz="quarter" idx="12"/>
          </p:nvPr>
        </p:nvSpPr>
        <p:spPr/>
        <p:txBody>
          <a:bodyPr/>
          <a:lstStyle/>
          <a:p>
            <a:fld id="{00DE720E-C72B-42F0-AD69-52D60E3C605E}" type="slidenum">
              <a:rPr lang="en-US" smtClean="0"/>
              <a:t>12</a:t>
            </a:fld>
            <a:endParaRPr lang="en-US"/>
          </a:p>
        </p:txBody>
      </p:sp>
      <p:pic>
        <p:nvPicPr>
          <p:cNvPr id="7" name="Picture 6">
            <a:extLst>
              <a:ext uri="{FF2B5EF4-FFF2-40B4-BE49-F238E27FC236}">
                <a16:creationId xmlns:a16="http://schemas.microsoft.com/office/drawing/2014/main" id="{CA6A8C85-43EE-D9EF-A0DE-0A66A099851B}"/>
              </a:ext>
            </a:extLst>
          </p:cNvPr>
          <p:cNvPicPr>
            <a:picLocks noChangeAspect="1"/>
          </p:cNvPicPr>
          <p:nvPr/>
        </p:nvPicPr>
        <p:blipFill rotWithShape="1">
          <a:blip r:embed="rId3"/>
          <a:srcRect t="1714" b="65744"/>
          <a:stretch/>
        </p:blipFill>
        <p:spPr>
          <a:xfrm>
            <a:off x="7484011" y="233172"/>
            <a:ext cx="3559128" cy="6158247"/>
          </a:xfrm>
          <a:prstGeom prst="rect">
            <a:avLst/>
          </a:prstGeom>
          <a:ln>
            <a:solidFill>
              <a:schemeClr val="tx1"/>
            </a:solidFill>
          </a:ln>
        </p:spPr>
      </p:pic>
    </p:spTree>
    <p:extLst>
      <p:ext uri="{BB962C8B-B14F-4D97-AF65-F5344CB8AC3E}">
        <p14:creationId xmlns:p14="http://schemas.microsoft.com/office/powerpoint/2010/main" val="225070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344747" y="762501"/>
            <a:ext cx="9906158" cy="5000625"/>
          </a:xfrm>
        </p:spPr>
        <p:txBody>
          <a:bodyPr anchor="t"/>
          <a:lstStyle/>
          <a:p>
            <a:r>
              <a:rPr lang="en-US" sz="4400" dirty="0"/>
              <a:t>Systemic risk is the threat that component failure will cascade and jeopardize the much larger system. </a:t>
            </a:r>
            <a:br>
              <a:rPr lang="en-US" sz="4400" dirty="0"/>
            </a:br>
            <a:br>
              <a:rPr lang="en-US" sz="4400" dirty="0"/>
            </a:br>
            <a:r>
              <a:rPr lang="en-US" sz="4400" dirty="0"/>
              <a:t>It’s inherent in almost all large business environments. And it’s growing amid a wave of digital disruption and transformation. </a:t>
            </a:r>
            <a:br>
              <a:rPr lang="en-US" sz="4400" dirty="0"/>
            </a:br>
            <a:br>
              <a:rPr lang="en-US" sz="4400" dirty="0"/>
            </a:br>
            <a:br>
              <a:rPr lang="en-US" sz="2000" dirty="0"/>
            </a:br>
            <a:endParaRPr lang="en-US" sz="2000" dirty="0"/>
          </a:p>
        </p:txBody>
      </p:sp>
    </p:spTree>
    <p:extLst>
      <p:ext uri="{BB962C8B-B14F-4D97-AF65-F5344CB8AC3E}">
        <p14:creationId xmlns:p14="http://schemas.microsoft.com/office/powerpoint/2010/main" val="14398344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C34633C-1BD2-82ED-FE20-84AF599609DC}"/>
              </a:ext>
            </a:extLst>
          </p:cNvPr>
          <p:cNvPicPr>
            <a:picLocks noChangeAspect="1"/>
          </p:cNvPicPr>
          <p:nvPr/>
        </p:nvPicPr>
        <p:blipFill>
          <a:blip r:embed="rId4"/>
          <a:srcRect l="3381" r="3381"/>
          <a:stretch/>
        </p:blipFill>
        <p:spPr>
          <a:xfrm>
            <a:off x="6030940" y="666532"/>
            <a:ext cx="5394430" cy="5667768"/>
          </a:xfrm>
          <a:prstGeom prst="rect">
            <a:avLst/>
          </a:prstGeom>
        </p:spPr>
      </p:pic>
      <p:sp>
        <p:nvSpPr>
          <p:cNvPr id="2" name="Title 1">
            <a:extLst>
              <a:ext uri="{FF2B5EF4-FFF2-40B4-BE49-F238E27FC236}">
                <a16:creationId xmlns:a16="http://schemas.microsoft.com/office/drawing/2014/main" id="{2F655B3B-7AC8-423E-BE53-4A07358F6DB7}"/>
              </a:ext>
            </a:extLst>
          </p:cNvPr>
          <p:cNvSpPr>
            <a:spLocks noGrp="1"/>
          </p:cNvSpPr>
          <p:nvPr>
            <p:ph type="title"/>
          </p:nvPr>
        </p:nvSpPr>
        <p:spPr/>
        <p:txBody>
          <a:bodyPr/>
          <a:lstStyle/>
          <a:p>
            <a:r>
              <a:rPr lang="en-US" dirty="0"/>
              <a:t>The </a:t>
            </a:r>
            <a:r>
              <a:rPr lang="en-US" dirty="0" err="1"/>
              <a:t>DiRECTOR</a:t>
            </a:r>
            <a:r>
              <a:rPr lang="en-US" dirty="0"/>
              <a:t>™ Framework</a:t>
            </a:r>
            <a:br>
              <a:rPr lang="en-US" dirty="0"/>
            </a:br>
            <a:endParaRPr lang="en-US" dirty="0"/>
          </a:p>
        </p:txBody>
      </p:sp>
      <p:sp>
        <p:nvSpPr>
          <p:cNvPr id="4" name="Slide Number Placeholder 3">
            <a:extLst>
              <a:ext uri="{FF2B5EF4-FFF2-40B4-BE49-F238E27FC236}">
                <a16:creationId xmlns:a16="http://schemas.microsoft.com/office/drawing/2014/main" id="{9C11FDB8-7AC7-42BB-ADAC-0271E81A5F1B}"/>
              </a:ext>
            </a:extLst>
          </p:cNvPr>
          <p:cNvSpPr>
            <a:spLocks noGrp="1"/>
          </p:cNvSpPr>
          <p:nvPr>
            <p:ph type="sldNum" sz="quarter" idx="12"/>
          </p:nvPr>
        </p:nvSpPr>
        <p:spPr/>
        <p:txBody>
          <a:bodyPr/>
          <a:lstStyle/>
          <a:p>
            <a:fld id="{00DE720E-C72B-42F0-AD69-52D60E3C605E}" type="slidenum">
              <a:rPr lang="en-US" smtClean="0"/>
              <a:pPr/>
              <a:t>3</a:t>
            </a:fld>
            <a:endParaRPr lang="en-US"/>
          </a:p>
        </p:txBody>
      </p:sp>
      <p:sp>
        <p:nvSpPr>
          <p:cNvPr id="6" name="TextBox 5">
            <a:extLst>
              <a:ext uri="{FF2B5EF4-FFF2-40B4-BE49-F238E27FC236}">
                <a16:creationId xmlns:a16="http://schemas.microsoft.com/office/drawing/2014/main" id="{D60A480A-C192-4537-9A5C-DB0CB38CFAD9}"/>
              </a:ext>
            </a:extLst>
          </p:cNvPr>
          <p:cNvSpPr txBox="1"/>
          <p:nvPr/>
        </p:nvSpPr>
        <p:spPr>
          <a:xfrm>
            <a:off x="609441" y="1227116"/>
            <a:ext cx="4760227" cy="4546600"/>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US" sz="2000" b="0" i="0" u="none" strike="noStrike" baseline="0" dirty="0"/>
              <a:t>A director’s role serves shareholder and stakeholder value and understanding how the digital system supports and drives it.</a:t>
            </a:r>
          </a:p>
          <a:p>
            <a:pPr marL="285750" indent="-285750" algn="l">
              <a:buFont typeface="Arial" panose="020B0604020202020204" pitchFamily="34" charset="0"/>
              <a:buChar char="•"/>
            </a:pPr>
            <a:endParaRPr lang="en-US" sz="2000" b="0" i="0" u="none" strike="noStrike" baseline="0" dirty="0"/>
          </a:p>
          <a:p>
            <a:pPr marL="285750" indent="-285750" algn="l">
              <a:buFont typeface="Arial" panose="020B0604020202020204" pitchFamily="34" charset="0"/>
              <a:buChar char="•"/>
            </a:pPr>
            <a:r>
              <a:rPr lang="en-US" sz="2000" b="0" i="0" u="none" strike="noStrike" baseline="0" dirty="0"/>
              <a:t>Value can come from many different component elements that make up a business system. Value can change and it is increasingly enabled and delivered through the digital system.</a:t>
            </a:r>
          </a:p>
          <a:p>
            <a:pPr marL="285750" indent="-285750" algn="l">
              <a:buFont typeface="Arial" panose="020B0604020202020204" pitchFamily="34" charset="0"/>
              <a:buChar char="•"/>
            </a:pPr>
            <a:endParaRPr lang="en-US" sz="2000" b="0" i="0" u="none" strike="noStrike" baseline="0" dirty="0"/>
          </a:p>
          <a:p>
            <a:pPr marL="285750" indent="-285750" algn="l">
              <a:buFont typeface="Arial" panose="020B0604020202020204" pitchFamily="34" charset="0"/>
              <a:buChar char="•"/>
            </a:pPr>
            <a:r>
              <a:rPr lang="en-US" sz="2000" b="0" i="0" u="none" strike="noStrike" baseline="0" dirty="0"/>
              <a:t>The common language of the boardroom is built upon value creation and preservation.</a:t>
            </a:r>
            <a:endParaRPr lang="en-US" sz="2400" b="1" dirty="0">
              <a:solidFill>
                <a:schemeClr val="accent1"/>
              </a:solidFill>
            </a:endParaRPr>
          </a:p>
        </p:txBody>
      </p:sp>
    </p:spTree>
    <p:custDataLst>
      <p:tags r:id="rId1"/>
    </p:custDataLst>
    <p:extLst>
      <p:ext uri="{BB962C8B-B14F-4D97-AF65-F5344CB8AC3E}">
        <p14:creationId xmlns:p14="http://schemas.microsoft.com/office/powerpoint/2010/main" val="38074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3B12-DEC9-4401-B6C8-BAB937B45FA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E38D07A3-A6C4-4A27-B9BB-A2C67F6D1318}"/>
              </a:ext>
            </a:extLst>
          </p:cNvPr>
          <p:cNvSpPr>
            <a:spLocks noGrp="1"/>
          </p:cNvSpPr>
          <p:nvPr>
            <p:ph idx="1"/>
          </p:nvPr>
        </p:nvSpPr>
        <p:spPr>
          <a:xfrm>
            <a:off x="609442" y="1295401"/>
            <a:ext cx="5090968" cy="4800600"/>
          </a:xfrm>
        </p:spPr>
        <p:txBody>
          <a:bodyPr/>
          <a:lstStyle/>
          <a:p>
            <a:pPr marL="0" indent="0" algn="l">
              <a:buNone/>
            </a:pPr>
            <a:r>
              <a:rPr lang="en-US" b="0" i="0" u="none" strike="noStrike" baseline="0" dirty="0"/>
              <a:t>Digital oversight starts with data and how digital systems and business environments convert data into knowledge, insight, and action. </a:t>
            </a:r>
          </a:p>
          <a:p>
            <a:pPr marL="0" indent="0" algn="l">
              <a:buNone/>
            </a:pPr>
            <a:r>
              <a:rPr lang="en-US" b="0" i="0" u="none" strike="noStrike" baseline="0" dirty="0"/>
              <a:t>Data can directly drive a value proposition. It is vital to operating a business. And it is actively targeted by cyber attackers for its intrinsic value.</a:t>
            </a:r>
          </a:p>
          <a:p>
            <a:pPr marL="0" indent="0">
              <a:buNone/>
            </a:pPr>
            <a:endParaRPr lang="en-US" dirty="0"/>
          </a:p>
        </p:txBody>
      </p:sp>
      <p:sp>
        <p:nvSpPr>
          <p:cNvPr id="5" name="Slide Number Placeholder 4">
            <a:extLst>
              <a:ext uri="{FF2B5EF4-FFF2-40B4-BE49-F238E27FC236}">
                <a16:creationId xmlns:a16="http://schemas.microsoft.com/office/drawing/2014/main" id="{2003FAF5-0D3A-4CF8-8E48-11A67E8F243E}"/>
              </a:ext>
            </a:extLst>
          </p:cNvPr>
          <p:cNvSpPr>
            <a:spLocks noGrp="1"/>
          </p:cNvSpPr>
          <p:nvPr>
            <p:ph type="sldNum" sz="quarter" idx="12"/>
          </p:nvPr>
        </p:nvSpPr>
        <p:spPr/>
        <p:txBody>
          <a:bodyPr/>
          <a:lstStyle/>
          <a:p>
            <a:fld id="{00DE720E-C72B-42F0-AD69-52D60E3C605E}" type="slidenum">
              <a:rPr lang="en-US" smtClean="0"/>
              <a:pPr/>
              <a:t>4</a:t>
            </a:fld>
            <a:endParaRPr lang="en-US"/>
          </a:p>
        </p:txBody>
      </p:sp>
      <p:pic>
        <p:nvPicPr>
          <p:cNvPr id="4" name="Picture 3">
            <a:extLst>
              <a:ext uri="{FF2B5EF4-FFF2-40B4-BE49-F238E27FC236}">
                <a16:creationId xmlns:a16="http://schemas.microsoft.com/office/drawing/2014/main" id="{82A0729B-B708-3286-FD47-3BD13C9E2A1D}"/>
              </a:ext>
            </a:extLst>
          </p:cNvPr>
          <p:cNvPicPr>
            <a:picLocks noChangeAspect="1"/>
          </p:cNvPicPr>
          <p:nvPr/>
        </p:nvPicPr>
        <p:blipFill>
          <a:blip r:embed="rId4"/>
          <a:srcRect l="3381" r="3381"/>
          <a:stretch/>
        </p:blipFill>
        <p:spPr>
          <a:xfrm>
            <a:off x="6030940" y="666532"/>
            <a:ext cx="5394430" cy="5667768"/>
          </a:xfrm>
          <a:prstGeom prst="rect">
            <a:avLst/>
          </a:prstGeom>
        </p:spPr>
      </p:pic>
    </p:spTree>
    <p:custDataLst>
      <p:tags r:id="rId1"/>
    </p:custDataLst>
    <p:extLst>
      <p:ext uri="{BB962C8B-B14F-4D97-AF65-F5344CB8AC3E}">
        <p14:creationId xmlns:p14="http://schemas.microsoft.com/office/powerpoint/2010/main" val="68444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3B12-DEC9-4401-B6C8-BAB937B45FAD}"/>
              </a:ext>
            </a:extLst>
          </p:cNvPr>
          <p:cNvSpPr>
            <a:spLocks noGrp="1"/>
          </p:cNvSpPr>
          <p:nvPr>
            <p:ph type="title"/>
          </p:nvPr>
        </p:nvSpPr>
        <p:spPr/>
        <p:txBody>
          <a:bodyPr/>
          <a:lstStyle/>
          <a:p>
            <a:r>
              <a:rPr lang="en-US" dirty="0"/>
              <a:t>Data: Assessing Systemic Risks</a:t>
            </a:r>
          </a:p>
        </p:txBody>
      </p:sp>
      <p:sp>
        <p:nvSpPr>
          <p:cNvPr id="3" name="Content Placeholder 2">
            <a:extLst>
              <a:ext uri="{FF2B5EF4-FFF2-40B4-BE49-F238E27FC236}">
                <a16:creationId xmlns:a16="http://schemas.microsoft.com/office/drawing/2014/main" id="{E38D07A3-A6C4-4A27-B9BB-A2C67F6D1318}"/>
              </a:ext>
            </a:extLst>
          </p:cNvPr>
          <p:cNvSpPr>
            <a:spLocks noGrp="1"/>
          </p:cNvSpPr>
          <p:nvPr>
            <p:ph idx="1"/>
          </p:nvPr>
        </p:nvSpPr>
        <p:spPr>
          <a:xfrm>
            <a:off x="609439" y="1075024"/>
            <a:ext cx="9448960" cy="5257799"/>
          </a:xfrm>
        </p:spPr>
        <p:txBody>
          <a:bodyPr numCol="1">
            <a:normAutofit/>
          </a:bodyPr>
          <a:lstStyle/>
          <a:p>
            <a:pPr marL="0" indent="0" rtl="0" fontAlgn="ctr">
              <a:spcBef>
                <a:spcPts val="0"/>
              </a:spcBef>
              <a:spcAft>
                <a:spcPts val="0"/>
              </a:spcAft>
              <a:buNone/>
            </a:pPr>
            <a:r>
              <a:rPr lang="en-US" sz="2800" b="1" dirty="0">
                <a:solidFill>
                  <a:srgbClr val="000000"/>
                </a:solidFill>
                <a:effectLst/>
                <a:latin typeface="Calibri" panose="020F0502020204030204" pitchFamily="34" charset="0"/>
              </a:rPr>
              <a:t>Who has access to sensitive information? How is their access verified, controlled and monitored?</a:t>
            </a:r>
          </a:p>
          <a:p>
            <a:pPr marL="0" indent="0" rtl="0" fontAlgn="ctr">
              <a:spcBef>
                <a:spcPts val="0"/>
              </a:spcBef>
              <a:spcAft>
                <a:spcPts val="0"/>
              </a:spcAft>
              <a:buNone/>
            </a:pPr>
            <a:endParaRPr lang="en-US" sz="2800" dirty="0">
              <a:solidFill>
                <a:srgbClr val="000000"/>
              </a:solidFill>
              <a:effectLst/>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VIPs and high-privilege users: </a:t>
            </a:r>
          </a:p>
          <a:p>
            <a:pPr fontAlgn="ctr">
              <a:spcBef>
                <a:spcPts val="0"/>
              </a:spcBef>
            </a:pPr>
            <a:endParaRPr lang="en-US" dirty="0">
              <a:solidFill>
                <a:srgbClr val="000000"/>
              </a:solidFill>
              <a:latin typeface="Calibri" panose="020F0502020204030204" pitchFamily="34" charset="0"/>
            </a:endParaRPr>
          </a:p>
          <a:p>
            <a:pPr fontAlgn="ctr">
              <a:spcBef>
                <a:spcPts val="0"/>
              </a:spcBef>
            </a:pPr>
            <a:endParaRPr lang="en-US" dirty="0">
              <a:solidFill>
                <a:srgbClr val="000000"/>
              </a:solidFill>
              <a:latin typeface="Calibri" panose="020F0502020204030204" pitchFamily="34" charset="0"/>
            </a:endParaRPr>
          </a:p>
          <a:p>
            <a:pPr fontAlgn="ctr">
              <a:spcBef>
                <a:spcPts val="0"/>
              </a:spcBef>
            </a:pPr>
            <a:endParaRPr lang="en-US" dirty="0">
              <a:solidFill>
                <a:srgbClr val="000000"/>
              </a:solidFill>
              <a:latin typeface="Calibri" panose="020F0502020204030204" pitchFamily="34" charset="0"/>
            </a:endParaRPr>
          </a:p>
          <a:p>
            <a:pPr fontAlgn="ctr">
              <a:spcBef>
                <a:spcPts val="0"/>
              </a:spcBef>
            </a:pPr>
            <a:r>
              <a:rPr lang="en-US" dirty="0">
                <a:solidFill>
                  <a:srgbClr val="000000"/>
                </a:solidFill>
                <a:effectLst/>
                <a:latin typeface="Calibri" panose="020F0502020204030204" pitchFamily="34" charset="0"/>
              </a:rPr>
              <a:t>Roles: </a:t>
            </a:r>
          </a:p>
          <a:p>
            <a:pPr fontAlgn="ctr">
              <a:spcBef>
                <a:spcPts val="0"/>
              </a:spcBef>
            </a:pPr>
            <a:endParaRPr lang="en-US" dirty="0">
              <a:solidFill>
                <a:srgbClr val="000000"/>
              </a:solidFill>
              <a:effectLst/>
              <a:latin typeface="Calibri" panose="020F0502020204030204" pitchFamily="34" charset="0"/>
            </a:endParaRPr>
          </a:p>
          <a:p>
            <a:pPr fontAlgn="ctr">
              <a:spcBef>
                <a:spcPts val="0"/>
              </a:spcBef>
            </a:pPr>
            <a:endParaRPr lang="en-US" dirty="0">
              <a:solidFill>
                <a:srgbClr val="000000"/>
              </a:solidFill>
              <a:effectLst/>
              <a:latin typeface="Calibri" panose="020F0502020204030204" pitchFamily="34" charset="0"/>
            </a:endParaRPr>
          </a:p>
          <a:p>
            <a:pPr fontAlgn="ctr">
              <a:spcBef>
                <a:spcPts val="0"/>
              </a:spcBef>
            </a:pPr>
            <a:endParaRPr lang="en-US" dirty="0">
              <a:solidFill>
                <a:srgbClr val="000000"/>
              </a:solidFill>
              <a:effectLst/>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Groups:</a:t>
            </a:r>
          </a:p>
          <a:p>
            <a:pPr marL="0" indent="0" rtl="0" fontAlgn="ctr">
              <a:spcBef>
                <a:spcPts val="0"/>
              </a:spcBef>
              <a:spcAft>
                <a:spcPts val="0"/>
              </a:spcAft>
              <a:buNone/>
            </a:pPr>
            <a:endParaRPr lang="en-US" sz="1600" dirty="0">
              <a:solidFill>
                <a:srgbClr val="000000"/>
              </a:solidFill>
              <a:effectLst/>
              <a:latin typeface="Calibri" panose="020F0502020204030204" pitchFamily="34" charset="0"/>
            </a:endParaRPr>
          </a:p>
          <a:p>
            <a:pPr marL="0" indent="0" rtl="0" fontAlgn="ctr">
              <a:spcBef>
                <a:spcPts val="0"/>
              </a:spcBef>
              <a:spcAft>
                <a:spcPts val="0"/>
              </a:spcAft>
              <a:buNone/>
            </a:pPr>
            <a:endParaRPr lang="en-US" sz="1600" dirty="0">
              <a:solidFill>
                <a:srgbClr val="000000"/>
              </a:solidFill>
              <a:latin typeface="Calibri" panose="020F0502020204030204" pitchFamily="34" charset="0"/>
            </a:endParaRPr>
          </a:p>
          <a:p>
            <a:pPr marL="0" indent="0" rtl="0" fontAlgn="ctr">
              <a:spcBef>
                <a:spcPts val="0"/>
              </a:spcBef>
              <a:spcAft>
                <a:spcPts val="0"/>
              </a:spcAft>
              <a:buNone/>
            </a:pPr>
            <a:endParaRPr lang="en-US" sz="1600" dirty="0">
              <a:effectLst/>
              <a:latin typeface="Calibri" panose="020F0502020204030204" pitchFamily="34" charset="0"/>
            </a:endParaRPr>
          </a:p>
          <a:p>
            <a:pPr marL="0" indent="0" rtl="0" fontAlgn="ctr">
              <a:spcBef>
                <a:spcPts val="0"/>
              </a:spcBef>
              <a:spcAft>
                <a:spcPts val="0"/>
              </a:spcAft>
              <a:buNone/>
            </a:pPr>
            <a:endParaRPr lang="en-US" sz="1600" b="1" dirty="0">
              <a:solidFill>
                <a:srgbClr val="000000"/>
              </a:solidFill>
              <a:effectLst/>
              <a:latin typeface="Calibri" panose="020F0502020204030204" pitchFamily="34" charset="0"/>
            </a:endParaRPr>
          </a:p>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2003FAF5-0D3A-4CF8-8E48-11A67E8F243E}"/>
              </a:ext>
            </a:extLst>
          </p:cNvPr>
          <p:cNvSpPr>
            <a:spLocks noGrp="1"/>
          </p:cNvSpPr>
          <p:nvPr>
            <p:ph type="sldNum" sz="quarter" idx="12"/>
          </p:nvPr>
        </p:nvSpPr>
        <p:spPr/>
        <p:txBody>
          <a:bodyPr/>
          <a:lstStyle/>
          <a:p>
            <a:fld id="{00DE720E-C72B-42F0-AD69-52D60E3C605E}" type="slidenum">
              <a:rPr lang="en-US" smtClean="0"/>
              <a:pPr/>
              <a:t>5</a:t>
            </a:fld>
            <a:endParaRPr lang="en-US"/>
          </a:p>
        </p:txBody>
      </p:sp>
      <p:pic>
        <p:nvPicPr>
          <p:cNvPr id="11" name="Picture 10">
            <a:extLst>
              <a:ext uri="{FF2B5EF4-FFF2-40B4-BE49-F238E27FC236}">
                <a16:creationId xmlns:a16="http://schemas.microsoft.com/office/drawing/2014/main" id="{DE5440B6-C73A-4947-2D0D-93AC46089762}"/>
              </a:ext>
            </a:extLst>
          </p:cNvPr>
          <p:cNvPicPr>
            <a:picLocks noChangeAspect="1"/>
          </p:cNvPicPr>
          <p:nvPr/>
        </p:nvPicPr>
        <p:blipFill>
          <a:blip r:embed="rId4"/>
          <a:srcRect/>
          <a:stretch/>
        </p:blipFill>
        <p:spPr>
          <a:xfrm>
            <a:off x="8660495" y="3546912"/>
            <a:ext cx="3331291" cy="3263431"/>
          </a:xfrm>
          <a:prstGeom prst="rect">
            <a:avLst/>
          </a:prstGeom>
        </p:spPr>
      </p:pic>
    </p:spTree>
    <p:custDataLst>
      <p:tags r:id="rId1"/>
    </p:custDataLst>
    <p:extLst>
      <p:ext uri="{BB962C8B-B14F-4D97-AF65-F5344CB8AC3E}">
        <p14:creationId xmlns:p14="http://schemas.microsoft.com/office/powerpoint/2010/main" val="219246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3B12-DEC9-4401-B6C8-BAB937B45FAD}"/>
              </a:ext>
            </a:extLst>
          </p:cNvPr>
          <p:cNvSpPr>
            <a:spLocks noGrp="1"/>
          </p:cNvSpPr>
          <p:nvPr>
            <p:ph type="title"/>
          </p:nvPr>
        </p:nvSpPr>
        <p:spPr/>
        <p:txBody>
          <a:bodyPr/>
          <a:lstStyle/>
          <a:p>
            <a:r>
              <a:rPr lang="en-US" dirty="0"/>
              <a:t>Data: Assessing Systemic Risks</a:t>
            </a:r>
          </a:p>
        </p:txBody>
      </p:sp>
      <p:sp>
        <p:nvSpPr>
          <p:cNvPr id="3" name="Content Placeholder 2">
            <a:extLst>
              <a:ext uri="{FF2B5EF4-FFF2-40B4-BE49-F238E27FC236}">
                <a16:creationId xmlns:a16="http://schemas.microsoft.com/office/drawing/2014/main" id="{E38D07A3-A6C4-4A27-B9BB-A2C67F6D1318}"/>
              </a:ext>
            </a:extLst>
          </p:cNvPr>
          <p:cNvSpPr>
            <a:spLocks noGrp="1"/>
          </p:cNvSpPr>
          <p:nvPr>
            <p:ph idx="1"/>
          </p:nvPr>
        </p:nvSpPr>
        <p:spPr>
          <a:xfrm>
            <a:off x="609440" y="963706"/>
            <a:ext cx="9448960" cy="5257799"/>
          </a:xfrm>
        </p:spPr>
        <p:txBody>
          <a:bodyPr numCol="1">
            <a:normAutofit/>
          </a:bodyPr>
          <a:lstStyle/>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rtl="0" fontAlgn="ctr">
              <a:spcBef>
                <a:spcPts val="0"/>
              </a:spcBef>
              <a:spcAft>
                <a:spcPts val="0"/>
              </a:spcAft>
              <a:buNone/>
            </a:pPr>
            <a:r>
              <a:rPr lang="en-US" sz="2800" b="1" dirty="0">
                <a:solidFill>
                  <a:srgbClr val="000000"/>
                </a:solidFill>
                <a:latin typeface="Calibri" panose="020F0502020204030204" pitchFamily="34" charset="0"/>
              </a:rPr>
              <a:t>How and where do people with privileged access work? And what safeguards are in place when they access data?</a:t>
            </a:r>
          </a:p>
          <a:p>
            <a:pPr marL="0" indent="0" rtl="0" fontAlgn="ctr">
              <a:spcBef>
                <a:spcPts val="0"/>
              </a:spcBef>
              <a:spcAft>
                <a:spcPts val="0"/>
              </a:spcAft>
              <a:buNone/>
            </a:pPr>
            <a:endParaRPr lang="en-US" sz="1600" b="1" dirty="0">
              <a:solidFill>
                <a:srgbClr val="000000"/>
              </a:solidFill>
              <a:effectLst/>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In office:</a:t>
            </a:r>
          </a:p>
          <a:p>
            <a:pPr fontAlgn="ctr">
              <a:spcBef>
                <a:spcPts val="0"/>
              </a:spcBef>
            </a:pPr>
            <a:endParaRPr lang="en-US" sz="1600" dirty="0">
              <a:solidFill>
                <a:srgbClr val="000000"/>
              </a:solidFill>
              <a:latin typeface="Calibri" panose="020F0502020204030204" pitchFamily="34" charset="0"/>
            </a:endParaRPr>
          </a:p>
          <a:p>
            <a:pPr fontAlgn="ctr">
              <a:spcBef>
                <a:spcPts val="0"/>
              </a:spcBef>
            </a:pPr>
            <a:endParaRPr lang="en-US" sz="1600" dirty="0">
              <a:solidFill>
                <a:srgbClr val="000000"/>
              </a:solidFill>
              <a:latin typeface="Calibri" panose="020F0502020204030204" pitchFamily="34" charset="0"/>
            </a:endParaRPr>
          </a:p>
          <a:p>
            <a:pPr fontAlgn="ctr">
              <a:spcBef>
                <a:spcPts val="0"/>
              </a:spcBef>
            </a:pPr>
            <a:endParaRPr lang="en-US" sz="1600" dirty="0">
              <a:solidFill>
                <a:srgbClr val="000000"/>
              </a:solidFill>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Remote:</a:t>
            </a:r>
          </a:p>
          <a:p>
            <a:pPr fontAlgn="ctr">
              <a:spcBef>
                <a:spcPts val="0"/>
              </a:spcBef>
            </a:pPr>
            <a:endParaRPr lang="en-US" sz="1600" dirty="0">
              <a:solidFill>
                <a:srgbClr val="000000"/>
              </a:solidFill>
              <a:latin typeface="Calibri" panose="020F0502020204030204" pitchFamily="34" charset="0"/>
            </a:endParaRPr>
          </a:p>
          <a:p>
            <a:pPr fontAlgn="ctr">
              <a:spcBef>
                <a:spcPts val="0"/>
              </a:spcBef>
            </a:pPr>
            <a:endParaRPr lang="en-US" sz="1600" dirty="0">
              <a:solidFill>
                <a:srgbClr val="000000"/>
              </a:solidFill>
              <a:latin typeface="Calibri" panose="020F0502020204030204" pitchFamily="34" charset="0"/>
            </a:endParaRPr>
          </a:p>
          <a:p>
            <a:pPr fontAlgn="ctr">
              <a:spcBef>
                <a:spcPts val="0"/>
              </a:spcBef>
            </a:pPr>
            <a:endParaRPr lang="en-US" sz="1600" dirty="0">
              <a:solidFill>
                <a:srgbClr val="000000"/>
              </a:solidFill>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Hybrid:</a:t>
            </a:r>
          </a:p>
          <a:p>
            <a:pPr fontAlgn="ctr">
              <a:spcBef>
                <a:spcPts val="0"/>
              </a:spcBef>
            </a:pPr>
            <a:endParaRPr lang="en-US" dirty="0">
              <a:solidFill>
                <a:srgbClr val="000000"/>
              </a:solidFill>
              <a:latin typeface="Calibri" panose="020F0502020204030204" pitchFamily="34" charset="0"/>
            </a:endParaRPr>
          </a:p>
          <a:p>
            <a:pPr fontAlgn="ctr">
              <a:spcBef>
                <a:spcPts val="0"/>
              </a:spcBef>
            </a:pPr>
            <a:endParaRPr lang="en-US" dirty="0">
              <a:solidFill>
                <a:srgbClr val="000000"/>
              </a:solidFill>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Mobile:</a:t>
            </a:r>
          </a:p>
          <a:p>
            <a:pPr marL="0" indent="0" rtl="0" fontAlgn="ctr">
              <a:spcBef>
                <a:spcPts val="0"/>
              </a:spcBef>
              <a:spcAft>
                <a:spcPts val="0"/>
              </a:spcAft>
              <a:buNone/>
            </a:pPr>
            <a:endParaRPr lang="en-US" sz="1600" dirty="0">
              <a:solidFill>
                <a:srgbClr val="000000"/>
              </a:solidFill>
              <a:latin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2003FAF5-0D3A-4CF8-8E48-11A67E8F243E}"/>
              </a:ext>
            </a:extLst>
          </p:cNvPr>
          <p:cNvSpPr>
            <a:spLocks noGrp="1"/>
          </p:cNvSpPr>
          <p:nvPr>
            <p:ph type="sldNum" sz="quarter" idx="12"/>
          </p:nvPr>
        </p:nvSpPr>
        <p:spPr/>
        <p:txBody>
          <a:bodyPr/>
          <a:lstStyle/>
          <a:p>
            <a:fld id="{00DE720E-C72B-42F0-AD69-52D60E3C605E}" type="slidenum">
              <a:rPr lang="en-US" smtClean="0"/>
              <a:pPr/>
              <a:t>6</a:t>
            </a:fld>
            <a:endParaRPr lang="en-US"/>
          </a:p>
        </p:txBody>
      </p:sp>
      <p:pic>
        <p:nvPicPr>
          <p:cNvPr id="4" name="Picture 3">
            <a:extLst>
              <a:ext uri="{FF2B5EF4-FFF2-40B4-BE49-F238E27FC236}">
                <a16:creationId xmlns:a16="http://schemas.microsoft.com/office/drawing/2014/main" id="{159D6606-CD7F-0A9F-526C-24665FDE5011}"/>
              </a:ext>
            </a:extLst>
          </p:cNvPr>
          <p:cNvPicPr>
            <a:picLocks noChangeAspect="1"/>
          </p:cNvPicPr>
          <p:nvPr/>
        </p:nvPicPr>
        <p:blipFill>
          <a:blip r:embed="rId5"/>
          <a:srcRect/>
          <a:stretch/>
        </p:blipFill>
        <p:spPr>
          <a:xfrm>
            <a:off x="8660495" y="3546912"/>
            <a:ext cx="3331291" cy="3263431"/>
          </a:xfrm>
          <a:prstGeom prst="rect">
            <a:avLst/>
          </a:prstGeom>
        </p:spPr>
      </p:pic>
    </p:spTree>
    <p:custDataLst>
      <p:tags r:id="rId2"/>
    </p:custDataLst>
    <p:extLst>
      <p:ext uri="{BB962C8B-B14F-4D97-AF65-F5344CB8AC3E}">
        <p14:creationId xmlns:p14="http://schemas.microsoft.com/office/powerpoint/2010/main" val="3871344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3B12-DEC9-4401-B6C8-BAB937B45FAD}"/>
              </a:ext>
            </a:extLst>
          </p:cNvPr>
          <p:cNvSpPr>
            <a:spLocks noGrp="1"/>
          </p:cNvSpPr>
          <p:nvPr>
            <p:ph type="title"/>
          </p:nvPr>
        </p:nvSpPr>
        <p:spPr/>
        <p:txBody>
          <a:bodyPr/>
          <a:lstStyle/>
          <a:p>
            <a:r>
              <a:rPr lang="en-US" dirty="0"/>
              <a:t>Data: Assessing Systemic Risks</a:t>
            </a:r>
          </a:p>
        </p:txBody>
      </p:sp>
      <p:sp>
        <p:nvSpPr>
          <p:cNvPr id="3" name="Content Placeholder 2">
            <a:extLst>
              <a:ext uri="{FF2B5EF4-FFF2-40B4-BE49-F238E27FC236}">
                <a16:creationId xmlns:a16="http://schemas.microsoft.com/office/drawing/2014/main" id="{E38D07A3-A6C4-4A27-B9BB-A2C67F6D1318}"/>
              </a:ext>
            </a:extLst>
          </p:cNvPr>
          <p:cNvSpPr>
            <a:spLocks noGrp="1"/>
          </p:cNvSpPr>
          <p:nvPr>
            <p:ph idx="1"/>
          </p:nvPr>
        </p:nvSpPr>
        <p:spPr>
          <a:xfrm>
            <a:off x="609440" y="963706"/>
            <a:ext cx="9448960" cy="5257799"/>
          </a:xfrm>
        </p:spPr>
        <p:txBody>
          <a:bodyPr numCol="1">
            <a:normAutofit/>
          </a:bodyPr>
          <a:lstStyle/>
          <a:p>
            <a:pPr marL="0" indent="0" rtl="0" fontAlgn="ctr">
              <a:spcBef>
                <a:spcPts val="0"/>
              </a:spcBef>
              <a:spcAft>
                <a:spcPts val="0"/>
              </a:spcAft>
              <a:buNone/>
            </a:pPr>
            <a:endParaRPr lang="en-US" sz="1600" b="1" dirty="0">
              <a:solidFill>
                <a:srgbClr val="000000"/>
              </a:solidFill>
              <a:latin typeface="Calibri" panose="020F0502020204030204" pitchFamily="34" charset="0"/>
            </a:endParaRPr>
          </a:p>
          <a:p>
            <a:pPr marL="0" indent="0" rtl="0" fontAlgn="ctr">
              <a:spcBef>
                <a:spcPts val="0"/>
              </a:spcBef>
              <a:spcAft>
                <a:spcPts val="0"/>
              </a:spcAft>
              <a:buNone/>
            </a:pPr>
            <a:r>
              <a:rPr lang="en-US" sz="2800" b="1" dirty="0">
                <a:solidFill>
                  <a:srgbClr val="000000"/>
                </a:solidFill>
                <a:latin typeface="Calibri" panose="020F0502020204030204" pitchFamily="34" charset="0"/>
              </a:rPr>
              <a:t>What devices are they using? Which applications are they enabling? What ensures that those devices and apps aren’t accessing data improperly?</a:t>
            </a:r>
          </a:p>
          <a:p>
            <a:pPr marL="0" indent="0" rtl="0" fontAlgn="ctr">
              <a:spcBef>
                <a:spcPts val="0"/>
              </a:spcBef>
              <a:spcAft>
                <a:spcPts val="0"/>
              </a:spcAft>
              <a:buNone/>
            </a:pPr>
            <a:endParaRPr lang="en-US" sz="1600" dirty="0">
              <a:solidFill>
                <a:srgbClr val="000000"/>
              </a:solidFill>
              <a:effectLst/>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PCs: </a:t>
            </a:r>
          </a:p>
          <a:p>
            <a:pPr fontAlgn="ctr">
              <a:spcBef>
                <a:spcPts val="0"/>
              </a:spcBef>
            </a:pPr>
            <a:endParaRPr lang="en-US" dirty="0">
              <a:solidFill>
                <a:srgbClr val="000000"/>
              </a:solidFill>
              <a:latin typeface="Calibri" panose="020F0502020204030204" pitchFamily="34" charset="0"/>
            </a:endParaRPr>
          </a:p>
          <a:p>
            <a:pPr fontAlgn="ctr">
              <a:spcBef>
                <a:spcPts val="0"/>
              </a:spcBef>
            </a:pPr>
            <a:endParaRPr lang="en-US" dirty="0">
              <a:solidFill>
                <a:srgbClr val="000000"/>
              </a:solidFill>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Tablets:</a:t>
            </a:r>
          </a:p>
          <a:p>
            <a:pPr fontAlgn="ctr">
              <a:spcBef>
                <a:spcPts val="0"/>
              </a:spcBef>
            </a:pPr>
            <a:endParaRPr lang="en-US" dirty="0">
              <a:solidFill>
                <a:srgbClr val="000000"/>
              </a:solidFill>
              <a:latin typeface="Calibri" panose="020F0502020204030204" pitchFamily="34" charset="0"/>
            </a:endParaRPr>
          </a:p>
          <a:p>
            <a:pPr fontAlgn="ctr">
              <a:spcBef>
                <a:spcPts val="0"/>
              </a:spcBef>
            </a:pPr>
            <a:endParaRPr lang="en-US" dirty="0">
              <a:solidFill>
                <a:srgbClr val="000000"/>
              </a:solidFill>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Mobile devices:</a:t>
            </a:r>
          </a:p>
          <a:p>
            <a:pPr fontAlgn="ctr">
              <a:spcBef>
                <a:spcPts val="0"/>
              </a:spcBef>
            </a:pPr>
            <a:endParaRPr lang="en-US" dirty="0">
              <a:solidFill>
                <a:srgbClr val="000000"/>
              </a:solidFill>
              <a:latin typeface="Calibri" panose="020F0502020204030204" pitchFamily="34" charset="0"/>
            </a:endParaRPr>
          </a:p>
          <a:p>
            <a:pPr fontAlgn="ctr">
              <a:spcBef>
                <a:spcPts val="0"/>
              </a:spcBef>
            </a:pPr>
            <a:endParaRPr lang="en-US" dirty="0">
              <a:solidFill>
                <a:srgbClr val="000000"/>
              </a:solidFill>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Apps:</a:t>
            </a:r>
          </a:p>
          <a:p>
            <a:pPr fontAlgn="ctr">
              <a:spcBef>
                <a:spcPts val="0"/>
              </a:spcBef>
            </a:pPr>
            <a:endParaRPr lang="en-US" sz="1600" dirty="0">
              <a:solidFill>
                <a:srgbClr val="000000"/>
              </a:solidFill>
              <a:effectLst/>
              <a:latin typeface="Calibri" panose="020F0502020204030204" pitchFamily="34" charset="0"/>
            </a:endParaRPr>
          </a:p>
          <a:p>
            <a:pPr marL="0" indent="0" rtl="0" fontAlgn="ctr">
              <a:spcBef>
                <a:spcPts val="0"/>
              </a:spcBef>
              <a:spcAft>
                <a:spcPts val="0"/>
              </a:spcAft>
              <a:buNone/>
            </a:pPr>
            <a:endParaRPr lang="en-US" sz="1600" dirty="0">
              <a:solidFill>
                <a:srgbClr val="000000"/>
              </a:solidFill>
              <a:latin typeface="Calibri" panose="020F0502020204030204" pitchFamily="34" charset="0"/>
            </a:endParaRPr>
          </a:p>
          <a:p>
            <a:pPr marL="0" indent="0" rtl="0" fontAlgn="ctr">
              <a:spcBef>
                <a:spcPts val="0"/>
              </a:spcBef>
              <a:spcAft>
                <a:spcPts val="0"/>
              </a:spcAft>
              <a:buNone/>
            </a:pPr>
            <a:endParaRPr lang="en-US" sz="1600" b="1" dirty="0">
              <a:solidFill>
                <a:srgbClr val="000000"/>
              </a:solidFill>
              <a:effectLst/>
              <a:latin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2003FAF5-0D3A-4CF8-8E48-11A67E8F243E}"/>
              </a:ext>
            </a:extLst>
          </p:cNvPr>
          <p:cNvSpPr>
            <a:spLocks noGrp="1"/>
          </p:cNvSpPr>
          <p:nvPr>
            <p:ph type="sldNum" sz="quarter" idx="12"/>
          </p:nvPr>
        </p:nvSpPr>
        <p:spPr/>
        <p:txBody>
          <a:bodyPr/>
          <a:lstStyle/>
          <a:p>
            <a:fld id="{00DE720E-C72B-42F0-AD69-52D60E3C605E}" type="slidenum">
              <a:rPr lang="en-US" smtClean="0"/>
              <a:pPr/>
              <a:t>7</a:t>
            </a:fld>
            <a:endParaRPr lang="en-US"/>
          </a:p>
        </p:txBody>
      </p:sp>
      <p:pic>
        <p:nvPicPr>
          <p:cNvPr id="4" name="Picture 3">
            <a:extLst>
              <a:ext uri="{FF2B5EF4-FFF2-40B4-BE49-F238E27FC236}">
                <a16:creationId xmlns:a16="http://schemas.microsoft.com/office/drawing/2014/main" id="{A497661A-3995-7249-9918-A8901583C794}"/>
              </a:ext>
            </a:extLst>
          </p:cNvPr>
          <p:cNvPicPr>
            <a:picLocks noChangeAspect="1"/>
          </p:cNvPicPr>
          <p:nvPr/>
        </p:nvPicPr>
        <p:blipFill>
          <a:blip r:embed="rId4"/>
          <a:srcRect/>
          <a:stretch/>
        </p:blipFill>
        <p:spPr>
          <a:xfrm>
            <a:off x="8660495" y="3546912"/>
            <a:ext cx="3331291" cy="3263431"/>
          </a:xfrm>
          <a:prstGeom prst="rect">
            <a:avLst/>
          </a:prstGeom>
        </p:spPr>
      </p:pic>
    </p:spTree>
    <p:custDataLst>
      <p:tags r:id="rId1"/>
    </p:custDataLst>
    <p:extLst>
      <p:ext uri="{BB962C8B-B14F-4D97-AF65-F5344CB8AC3E}">
        <p14:creationId xmlns:p14="http://schemas.microsoft.com/office/powerpoint/2010/main" val="46293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3B12-DEC9-4401-B6C8-BAB937B45FAD}"/>
              </a:ext>
            </a:extLst>
          </p:cNvPr>
          <p:cNvSpPr>
            <a:spLocks noGrp="1"/>
          </p:cNvSpPr>
          <p:nvPr>
            <p:ph type="title"/>
          </p:nvPr>
        </p:nvSpPr>
        <p:spPr/>
        <p:txBody>
          <a:bodyPr/>
          <a:lstStyle/>
          <a:p>
            <a:r>
              <a:rPr lang="en-US" dirty="0"/>
              <a:t>Cybersecurity </a:t>
            </a:r>
          </a:p>
        </p:txBody>
      </p:sp>
      <p:sp>
        <p:nvSpPr>
          <p:cNvPr id="3" name="Content Placeholder 2">
            <a:extLst>
              <a:ext uri="{FF2B5EF4-FFF2-40B4-BE49-F238E27FC236}">
                <a16:creationId xmlns:a16="http://schemas.microsoft.com/office/drawing/2014/main" id="{E38D07A3-A6C4-4A27-B9BB-A2C67F6D1318}"/>
              </a:ext>
            </a:extLst>
          </p:cNvPr>
          <p:cNvSpPr>
            <a:spLocks noGrp="1"/>
          </p:cNvSpPr>
          <p:nvPr>
            <p:ph idx="1"/>
          </p:nvPr>
        </p:nvSpPr>
        <p:spPr>
          <a:xfrm>
            <a:off x="609442" y="1105231"/>
            <a:ext cx="4670224" cy="5144494"/>
          </a:xfrm>
        </p:spPr>
        <p:txBody>
          <a:bodyPr>
            <a:normAutofit lnSpcReduction="10000"/>
          </a:bodyPr>
          <a:lstStyle/>
          <a:p>
            <a:pPr marL="0" indent="0">
              <a:buNone/>
            </a:pPr>
            <a:r>
              <a:rPr lang="en-US" dirty="0"/>
              <a:t>Where there’s business value, there’s risk. Cyber attackers find and exploit the weakest digital link. </a:t>
            </a:r>
          </a:p>
          <a:p>
            <a:pPr marL="0" indent="0">
              <a:buNone/>
            </a:pPr>
            <a:r>
              <a:rPr lang="en-US" dirty="0"/>
              <a:t>The nonstop threat to every digital system and the business supported by it, creates significant value protection and preservation challenges from people to technology; both from internal threats and external.</a:t>
            </a:r>
          </a:p>
          <a:p>
            <a:pPr marL="0" indent="0">
              <a:buNone/>
            </a:pPr>
            <a:r>
              <a:rPr lang="en-US" dirty="0"/>
              <a:t>Cybersecurity is not an afterthought. It’s an integrated component of every digital environment from start to finish.</a:t>
            </a:r>
          </a:p>
        </p:txBody>
      </p:sp>
      <p:sp>
        <p:nvSpPr>
          <p:cNvPr id="5" name="Slide Number Placeholder 4">
            <a:extLst>
              <a:ext uri="{FF2B5EF4-FFF2-40B4-BE49-F238E27FC236}">
                <a16:creationId xmlns:a16="http://schemas.microsoft.com/office/drawing/2014/main" id="{2003FAF5-0D3A-4CF8-8E48-11A67E8F243E}"/>
              </a:ext>
            </a:extLst>
          </p:cNvPr>
          <p:cNvSpPr>
            <a:spLocks noGrp="1"/>
          </p:cNvSpPr>
          <p:nvPr>
            <p:ph type="sldNum" sz="quarter" idx="12"/>
          </p:nvPr>
        </p:nvSpPr>
        <p:spPr/>
        <p:txBody>
          <a:bodyPr/>
          <a:lstStyle/>
          <a:p>
            <a:fld id="{00DE720E-C72B-42F0-AD69-52D60E3C605E}" type="slidenum">
              <a:rPr lang="en-US" smtClean="0"/>
              <a:pPr/>
              <a:t>8</a:t>
            </a:fld>
            <a:endParaRPr lang="en-US"/>
          </a:p>
        </p:txBody>
      </p:sp>
      <p:pic>
        <p:nvPicPr>
          <p:cNvPr id="4" name="Picture 3">
            <a:extLst>
              <a:ext uri="{FF2B5EF4-FFF2-40B4-BE49-F238E27FC236}">
                <a16:creationId xmlns:a16="http://schemas.microsoft.com/office/drawing/2014/main" id="{170DF791-933D-884C-1E14-3655CB7B1B54}"/>
              </a:ext>
            </a:extLst>
          </p:cNvPr>
          <p:cNvPicPr>
            <a:picLocks noChangeAspect="1"/>
          </p:cNvPicPr>
          <p:nvPr/>
        </p:nvPicPr>
        <p:blipFill>
          <a:blip r:embed="rId4"/>
          <a:srcRect l="3381" r="3381"/>
          <a:stretch/>
        </p:blipFill>
        <p:spPr>
          <a:xfrm>
            <a:off x="6030940" y="666532"/>
            <a:ext cx="5394430" cy="5667768"/>
          </a:xfrm>
          <a:prstGeom prst="rect">
            <a:avLst/>
          </a:prstGeom>
        </p:spPr>
      </p:pic>
    </p:spTree>
    <p:custDataLst>
      <p:tags r:id="rId1"/>
    </p:custDataLst>
    <p:extLst>
      <p:ext uri="{BB962C8B-B14F-4D97-AF65-F5344CB8AC3E}">
        <p14:creationId xmlns:p14="http://schemas.microsoft.com/office/powerpoint/2010/main" val="42942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CC6291-4A28-DF65-0D56-0044881CD66A}"/>
              </a:ext>
            </a:extLst>
          </p:cNvPr>
          <p:cNvPicPr>
            <a:picLocks noChangeAspect="1"/>
          </p:cNvPicPr>
          <p:nvPr/>
        </p:nvPicPr>
        <p:blipFill>
          <a:blip r:embed="rId4"/>
          <a:srcRect l="3381" r="3381"/>
          <a:stretch/>
        </p:blipFill>
        <p:spPr>
          <a:xfrm>
            <a:off x="8811915" y="3588421"/>
            <a:ext cx="3028446" cy="3181899"/>
          </a:xfrm>
          <a:prstGeom prst="rect">
            <a:avLst/>
          </a:prstGeom>
        </p:spPr>
      </p:pic>
      <p:sp>
        <p:nvSpPr>
          <p:cNvPr id="2" name="Title 1">
            <a:extLst>
              <a:ext uri="{FF2B5EF4-FFF2-40B4-BE49-F238E27FC236}">
                <a16:creationId xmlns:a16="http://schemas.microsoft.com/office/drawing/2014/main" id="{ABD23B12-DEC9-4401-B6C8-BAB937B45FAD}"/>
              </a:ext>
            </a:extLst>
          </p:cNvPr>
          <p:cNvSpPr>
            <a:spLocks noGrp="1"/>
          </p:cNvSpPr>
          <p:nvPr>
            <p:ph type="title"/>
          </p:nvPr>
        </p:nvSpPr>
        <p:spPr/>
        <p:txBody>
          <a:bodyPr/>
          <a:lstStyle/>
          <a:p>
            <a:r>
              <a:rPr lang="en-US" dirty="0"/>
              <a:t>Cybersecurity: Assessing Systemic Risks</a:t>
            </a:r>
          </a:p>
        </p:txBody>
      </p:sp>
      <p:sp>
        <p:nvSpPr>
          <p:cNvPr id="3" name="Content Placeholder 2">
            <a:extLst>
              <a:ext uri="{FF2B5EF4-FFF2-40B4-BE49-F238E27FC236}">
                <a16:creationId xmlns:a16="http://schemas.microsoft.com/office/drawing/2014/main" id="{E38D07A3-A6C4-4A27-B9BB-A2C67F6D1318}"/>
              </a:ext>
            </a:extLst>
          </p:cNvPr>
          <p:cNvSpPr>
            <a:spLocks noGrp="1"/>
          </p:cNvSpPr>
          <p:nvPr>
            <p:ph idx="1"/>
          </p:nvPr>
        </p:nvSpPr>
        <p:spPr>
          <a:xfrm>
            <a:off x="609441" y="1067073"/>
            <a:ext cx="9448960" cy="5257799"/>
          </a:xfrm>
        </p:spPr>
        <p:txBody>
          <a:bodyPr numCol="1">
            <a:normAutofit/>
          </a:bodyPr>
          <a:lstStyle/>
          <a:p>
            <a:pPr marL="0" indent="0" rtl="0" fontAlgn="ctr">
              <a:spcBef>
                <a:spcPts val="0"/>
              </a:spcBef>
              <a:spcAft>
                <a:spcPts val="0"/>
              </a:spcAft>
              <a:buNone/>
            </a:pPr>
            <a:r>
              <a:rPr lang="en-US" sz="2800" b="1" dirty="0">
                <a:solidFill>
                  <a:srgbClr val="000000"/>
                </a:solidFill>
                <a:latin typeface="Calibri" panose="020F0502020204030204" pitchFamily="34" charset="0"/>
              </a:rPr>
              <a:t>What infrastructure are the most susceptible to failure, attack or malicious and negligent behavior? What is the potential impact? What mitigation measures are in place?</a:t>
            </a:r>
          </a:p>
          <a:p>
            <a:pPr marL="0" indent="0" rtl="0" fontAlgn="ctr">
              <a:spcBef>
                <a:spcPts val="0"/>
              </a:spcBef>
              <a:spcAft>
                <a:spcPts val="0"/>
              </a:spcAft>
              <a:buNone/>
            </a:pPr>
            <a:endParaRPr lang="en-US" sz="1600" dirty="0">
              <a:solidFill>
                <a:srgbClr val="000000"/>
              </a:solidFill>
              <a:effectLst/>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Hardware:</a:t>
            </a:r>
          </a:p>
          <a:p>
            <a:pPr marL="0" indent="0" fontAlgn="ctr">
              <a:spcBef>
                <a:spcPts val="0"/>
              </a:spcBef>
              <a:buNone/>
            </a:pPr>
            <a:endParaRPr lang="en-US" dirty="0">
              <a:solidFill>
                <a:srgbClr val="000000"/>
              </a:solidFill>
              <a:latin typeface="Calibri" panose="020F0502020204030204" pitchFamily="34" charset="0"/>
            </a:endParaRPr>
          </a:p>
          <a:p>
            <a:pPr marL="0" indent="0" fontAlgn="ctr">
              <a:spcBef>
                <a:spcPts val="0"/>
              </a:spcBef>
              <a:buNone/>
            </a:pPr>
            <a:endParaRPr lang="en-US" dirty="0">
              <a:solidFill>
                <a:srgbClr val="000000"/>
              </a:solidFill>
              <a:latin typeface="Calibri" panose="020F0502020204030204" pitchFamily="34" charset="0"/>
            </a:endParaRPr>
          </a:p>
          <a:p>
            <a:pPr marL="0" indent="0" fontAlgn="ctr">
              <a:spcBef>
                <a:spcPts val="0"/>
              </a:spcBef>
              <a:buNone/>
            </a:pPr>
            <a:endParaRPr lang="en-US" dirty="0">
              <a:solidFill>
                <a:srgbClr val="000000"/>
              </a:solidFill>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Software:</a:t>
            </a:r>
          </a:p>
          <a:p>
            <a:pPr marL="0" indent="0" fontAlgn="ctr">
              <a:spcBef>
                <a:spcPts val="0"/>
              </a:spcBef>
              <a:buNone/>
            </a:pPr>
            <a:endParaRPr lang="en-US" dirty="0">
              <a:solidFill>
                <a:srgbClr val="000000"/>
              </a:solidFill>
              <a:latin typeface="Calibri" panose="020F0502020204030204" pitchFamily="34" charset="0"/>
            </a:endParaRPr>
          </a:p>
          <a:p>
            <a:pPr marL="0" indent="0" fontAlgn="ctr">
              <a:spcBef>
                <a:spcPts val="0"/>
              </a:spcBef>
              <a:buNone/>
            </a:pPr>
            <a:endParaRPr lang="en-US" dirty="0">
              <a:solidFill>
                <a:srgbClr val="000000"/>
              </a:solidFill>
              <a:latin typeface="Calibri" panose="020F0502020204030204" pitchFamily="34" charset="0"/>
            </a:endParaRPr>
          </a:p>
          <a:p>
            <a:pPr marL="0" indent="0" fontAlgn="ctr">
              <a:spcBef>
                <a:spcPts val="0"/>
              </a:spcBef>
              <a:buNone/>
            </a:pPr>
            <a:endParaRPr lang="en-US" dirty="0">
              <a:solidFill>
                <a:srgbClr val="000000"/>
              </a:solidFill>
              <a:latin typeface="Calibri" panose="020F0502020204030204" pitchFamily="34" charset="0"/>
            </a:endParaRPr>
          </a:p>
          <a:p>
            <a:pPr fontAlgn="ctr">
              <a:spcBef>
                <a:spcPts val="0"/>
              </a:spcBef>
            </a:pPr>
            <a:r>
              <a:rPr lang="en-US" dirty="0">
                <a:solidFill>
                  <a:srgbClr val="000000"/>
                </a:solidFill>
                <a:latin typeface="Calibri" panose="020F0502020204030204" pitchFamily="34" charset="0"/>
              </a:rPr>
              <a:t>Supply chain (external vendors and IT services):</a:t>
            </a:r>
          </a:p>
          <a:p>
            <a:pPr fontAlgn="ctr">
              <a:spcBef>
                <a:spcPts val="0"/>
              </a:spcBef>
            </a:pPr>
            <a:endParaRPr lang="en-US" sz="1600" dirty="0">
              <a:solidFill>
                <a:srgbClr val="000000"/>
              </a:solidFill>
              <a:latin typeface="Calibri" panose="020F0502020204030204" pitchFamily="34" charset="0"/>
            </a:endParaRPr>
          </a:p>
          <a:p>
            <a:pPr lvl="1" fontAlgn="ctr">
              <a:spcBef>
                <a:spcPts val="0"/>
              </a:spcBef>
            </a:pPr>
            <a:endParaRPr lang="en-US" sz="1200" dirty="0">
              <a:solidFill>
                <a:srgbClr val="000000"/>
              </a:solidFill>
              <a:effectLst/>
              <a:latin typeface="Calibri" panose="020F0502020204030204" pitchFamily="34" charset="0"/>
            </a:endParaRPr>
          </a:p>
          <a:p>
            <a:pPr fontAlgn="ctr">
              <a:spcBef>
                <a:spcPts val="0"/>
              </a:spcBef>
            </a:pPr>
            <a:endParaRPr lang="en-US" sz="1600" dirty="0">
              <a:solidFill>
                <a:srgbClr val="000000"/>
              </a:solidFill>
              <a:effectLst/>
              <a:latin typeface="Calibri" panose="020F0502020204030204" pitchFamily="34" charset="0"/>
            </a:endParaRPr>
          </a:p>
          <a:p>
            <a:pPr marL="0" indent="0" rtl="0" fontAlgn="ctr">
              <a:spcBef>
                <a:spcPts val="0"/>
              </a:spcBef>
              <a:spcAft>
                <a:spcPts val="0"/>
              </a:spcAft>
              <a:buNone/>
            </a:pPr>
            <a:endParaRPr lang="en-US" sz="1600" dirty="0">
              <a:solidFill>
                <a:srgbClr val="000000"/>
              </a:solidFill>
              <a:effectLst/>
              <a:latin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2003FAF5-0D3A-4CF8-8E48-11A67E8F243E}"/>
              </a:ext>
            </a:extLst>
          </p:cNvPr>
          <p:cNvSpPr>
            <a:spLocks noGrp="1"/>
          </p:cNvSpPr>
          <p:nvPr>
            <p:ph type="sldNum" sz="quarter" idx="12"/>
          </p:nvPr>
        </p:nvSpPr>
        <p:spPr/>
        <p:txBody>
          <a:bodyPr/>
          <a:lstStyle/>
          <a:p>
            <a:fld id="{00DE720E-C72B-42F0-AD69-52D60E3C605E}" type="slidenum">
              <a:rPr lang="en-US" smtClean="0"/>
              <a:pPr/>
              <a:t>9</a:t>
            </a:fld>
            <a:endParaRPr lang="en-US"/>
          </a:p>
        </p:txBody>
      </p:sp>
    </p:spTree>
    <p:custDataLst>
      <p:tags r:id="rId1"/>
    </p:custDataLst>
    <p:extLst>
      <p:ext uri="{BB962C8B-B14F-4D97-AF65-F5344CB8AC3E}">
        <p14:creationId xmlns:p14="http://schemas.microsoft.com/office/powerpoint/2010/main" val="10915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Proofpoint 16x9">
  <a:themeElements>
    <a:clrScheme name="PROOFPOINT-COLOR-15JAN21">
      <a:dk1>
        <a:srgbClr val="000000"/>
      </a:dk1>
      <a:lt1>
        <a:srgbClr val="FFFFFF"/>
      </a:lt1>
      <a:dk2>
        <a:srgbClr val="5F6369"/>
      </a:dk2>
      <a:lt2>
        <a:srgbClr val="C7C9C8"/>
      </a:lt2>
      <a:accent1>
        <a:srgbClr val="009ADA"/>
      </a:accent1>
      <a:accent2>
        <a:srgbClr val="743C97"/>
      </a:accent2>
      <a:accent3>
        <a:srgbClr val="00AE9A"/>
      </a:accent3>
      <a:accent4>
        <a:srgbClr val="01579B"/>
      </a:accent4>
      <a:accent5>
        <a:srgbClr val="BB3E96"/>
      </a:accent5>
      <a:accent6>
        <a:srgbClr val="EDC68E"/>
      </a:accent6>
      <a:hlink>
        <a:srgbClr val="1EB9FF"/>
      </a:hlink>
      <a:folHlink>
        <a:srgbClr val="1EB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extLst>
    <a:ext uri="{05A4C25C-085E-4340-85A3-A5531E510DB2}">
      <thm15:themeFamily xmlns:thm15="http://schemas.microsoft.com/office/thememl/2012/main" name="Systemic Risk 20220909" id="{2C0119B5-8ADD-B64E-9C97-26FE051CA038}" vid="{A015D704-8DF3-634A-927C-423FE8D2E96E}"/>
    </a:ext>
  </a:extLst>
</a:theme>
</file>

<file path=ppt/theme/theme2.xml><?xml version="1.0" encoding="utf-8"?>
<a:theme xmlns:a="http://schemas.openxmlformats.org/drawingml/2006/main" name="Proofpoint-16x9-15JAN21">
  <a:themeElements>
    <a:clrScheme name="PROOFPOINT-COLOR-15JAN21">
      <a:dk1>
        <a:srgbClr val="000000"/>
      </a:dk1>
      <a:lt1>
        <a:srgbClr val="FFFFFF"/>
      </a:lt1>
      <a:dk2>
        <a:srgbClr val="5F6369"/>
      </a:dk2>
      <a:lt2>
        <a:srgbClr val="C7C9C8"/>
      </a:lt2>
      <a:accent1>
        <a:srgbClr val="009ADA"/>
      </a:accent1>
      <a:accent2>
        <a:srgbClr val="743C97"/>
      </a:accent2>
      <a:accent3>
        <a:srgbClr val="00AE9A"/>
      </a:accent3>
      <a:accent4>
        <a:srgbClr val="01579B"/>
      </a:accent4>
      <a:accent5>
        <a:srgbClr val="BB3E96"/>
      </a:accent5>
      <a:accent6>
        <a:srgbClr val="EDC68E"/>
      </a:accent6>
      <a:hlink>
        <a:srgbClr val="1EB9FF"/>
      </a:hlink>
      <a:folHlink>
        <a:srgbClr val="1EB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extLst>
    <a:ext uri="{05A4C25C-085E-4340-85A3-A5531E510DB2}">
      <thm15:themeFamily xmlns:thm15="http://schemas.microsoft.com/office/thememl/2012/main" name="Systemic Risk 20220909" id="{2C0119B5-8ADD-B64E-9C97-26FE051CA038}" vid="{C21439E5-5B0A-234B-B13F-1B1BFD7658C0}"/>
    </a:ext>
  </a:ext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Calibri Light">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theme>
</file>

<file path=ppt/theme/theme4.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Calibri Light">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theme>
</file>

<file path=ppt/theme/themeOverride1.xml><?xml version="1.0" encoding="utf-8"?>
<a:themeOverride xmlns:a="http://schemas.openxmlformats.org/drawingml/2006/main">
  <a:clrScheme name="PROOFPOINT-COLOR-15JAN21">
    <a:dk1>
      <a:srgbClr val="000000"/>
    </a:dk1>
    <a:lt1>
      <a:srgbClr val="FFFFFF"/>
    </a:lt1>
    <a:dk2>
      <a:srgbClr val="5F6369"/>
    </a:dk2>
    <a:lt2>
      <a:srgbClr val="C7C9C8"/>
    </a:lt2>
    <a:accent1>
      <a:srgbClr val="009ADA"/>
    </a:accent1>
    <a:accent2>
      <a:srgbClr val="743C97"/>
    </a:accent2>
    <a:accent3>
      <a:srgbClr val="00AE9A"/>
    </a:accent3>
    <a:accent4>
      <a:srgbClr val="01579B"/>
    </a:accent4>
    <a:accent5>
      <a:srgbClr val="BB3E96"/>
    </a:accent5>
    <a:accent6>
      <a:srgbClr val="EDC68E"/>
    </a:accent6>
    <a:hlink>
      <a:srgbClr val="1EB9FF"/>
    </a:hlink>
    <a:folHlink>
      <a:srgbClr val="1EB9FF"/>
    </a:folHlink>
  </a:clrScheme>
</a:themeOverride>
</file>

<file path=docProps/app.xml><?xml version="1.0" encoding="utf-8"?>
<Properties xmlns="http://schemas.openxmlformats.org/officeDocument/2006/extended-properties" xmlns:vt="http://schemas.openxmlformats.org/officeDocument/2006/docPropsVTypes">
  <Template/>
  <TotalTime>10113</TotalTime>
  <Words>1036</Words>
  <Application>Microsoft Macintosh PowerPoint</Application>
  <PresentationFormat>Custom</PresentationFormat>
  <Paragraphs>167</Paragraphs>
  <Slides>12</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OpenSans</vt:lpstr>
      <vt:lpstr>Swiss721BT-Light</vt:lpstr>
      <vt:lpstr>Swiss721BT-Roman</vt:lpstr>
      <vt:lpstr>1_Proofpoint 16x9</vt:lpstr>
      <vt:lpstr>Proofpoint-16x9-15JAN21</vt:lpstr>
      <vt:lpstr>Managing Systemic Risk</vt:lpstr>
      <vt:lpstr>Systemic risk is the threat that component failure will cascade and jeopardize the much larger system.   It’s inherent in almost all large business environments. And it’s growing amid a wave of digital disruption and transformation.    </vt:lpstr>
      <vt:lpstr>The DiRECTOR™ Framework </vt:lpstr>
      <vt:lpstr>Data</vt:lpstr>
      <vt:lpstr>Data: Assessing Systemic Risks</vt:lpstr>
      <vt:lpstr>Data: Assessing Systemic Risks</vt:lpstr>
      <vt:lpstr>Data: Assessing Systemic Risks</vt:lpstr>
      <vt:lpstr>Cybersecurity </vt:lpstr>
      <vt:lpstr>Cybersecurity: Assessing Systemic Risks</vt:lpstr>
      <vt:lpstr>Cybersecurity: Assessing Systemic Risks</vt:lpstr>
      <vt:lpstr>Cybersecurity: Assessing Systemic Risks</vt:lpstr>
      <vt:lpstr>Learn more</vt:lpstr>
    </vt:vector>
  </TitlesOfParts>
  <Manager/>
  <Company/>
  <LinksUpToDate>false</LinksUpToDate>
  <SharedDoc>false</SharedDoc>
  <HyperlinkBase>https://www.proofpoint.com/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Proofpoint</dc:creator>
  <cp:keywords/>
  <dc:description/>
  <cp:lastModifiedBy>Mindy Semling</cp:lastModifiedBy>
  <cp:revision>69</cp:revision>
  <dcterms:created xsi:type="dcterms:W3CDTF">2021-01-15T20:19:55Z</dcterms:created>
  <dcterms:modified xsi:type="dcterms:W3CDTF">2022-09-09T23:02:34Z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1755665</vt:lpwstr>
  </property>
  <property fmtid="{D5CDD505-2E9C-101B-9397-08002B2CF9AE}" pid="3" name="NXPowerLiteSettings">
    <vt:lpwstr>B74006B004C800</vt:lpwstr>
  </property>
  <property fmtid="{D5CDD505-2E9C-101B-9397-08002B2CF9AE}" pid="4" name="NXPowerLiteVersion">
    <vt:lpwstr>D6.2.10</vt:lpwstr>
  </property>
</Properties>
</file>