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Lst>
  <p:notesMasterIdLst>
    <p:notesMasterId r:id="rId16"/>
  </p:notesMasterIdLst>
  <p:handoutMasterIdLst>
    <p:handoutMasterId r:id="rId17"/>
  </p:handoutMasterIdLst>
  <p:sldIdLst>
    <p:sldId id="820" r:id="rId2"/>
    <p:sldId id="831" r:id="rId3"/>
    <p:sldId id="278" r:id="rId4"/>
    <p:sldId id="2141412133" r:id="rId5"/>
    <p:sldId id="830" r:id="rId6"/>
    <p:sldId id="832" r:id="rId7"/>
    <p:sldId id="2141412134" r:id="rId8"/>
    <p:sldId id="2141412135" r:id="rId9"/>
    <p:sldId id="2141412136" r:id="rId10"/>
    <p:sldId id="2141412137" r:id="rId11"/>
    <p:sldId id="2141412138" r:id="rId12"/>
    <p:sldId id="2141412139" r:id="rId13"/>
    <p:sldId id="2141412140" r:id="rId14"/>
    <p:sldId id="774"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5"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Noonan" initials="LN" lastIdx="5" clrIdx="0">
    <p:extLst>
      <p:ext uri="{19B8F6BF-5375-455C-9EA6-DF929625EA0E}">
        <p15:presenceInfo xmlns:p15="http://schemas.microsoft.com/office/powerpoint/2012/main" userId="f995e1b82c5c310d" providerId="Windows Live"/>
      </p:ext>
    </p:extLst>
  </p:cmAuthor>
  <p:cmAuthor id="2" name="Taylor Rozek" initials="TR" lastIdx="2" clrIdx="1">
    <p:extLst>
      <p:ext uri="{19B8F6BF-5375-455C-9EA6-DF929625EA0E}">
        <p15:presenceInfo xmlns:p15="http://schemas.microsoft.com/office/powerpoint/2012/main" userId="0a2381daea61e3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E6E6E7"/>
    <a:srgbClr val="000000"/>
    <a:srgbClr val="D9D9D9"/>
    <a:srgbClr val="222A34"/>
    <a:srgbClr val="1E63AF"/>
    <a:srgbClr val="ECECEC"/>
    <a:srgbClr val="009DE0"/>
    <a:srgbClr val="015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92" autoAdjust="0"/>
    <p:restoredTop sz="96327" autoAdjust="0"/>
  </p:normalViewPr>
  <p:slideViewPr>
    <p:cSldViewPr snapToGrid="0" snapToObjects="1">
      <p:cViewPr varScale="1">
        <p:scale>
          <a:sx n="203" d="100"/>
          <a:sy n="203" d="100"/>
        </p:scale>
        <p:origin x="2280" y="168"/>
      </p:cViewPr>
      <p:guideLst>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90769886141351"/>
          <c:y val="5.09304603330068E-2"/>
          <c:w val="0.65327448656386833"/>
          <c:h val="0.84588411282771891"/>
        </c:manualLayout>
      </c:layout>
      <c:barChart>
        <c:barDir val="bar"/>
        <c:grouping val="clustered"/>
        <c:varyColors val="0"/>
        <c:ser>
          <c:idx val="0"/>
          <c:order val="0"/>
          <c:tx>
            <c:strRef>
              <c:f>Sheet1!$B$1</c:f>
              <c:strCache>
                <c:ptCount val="1"/>
                <c:pt idx="0">
                  <c:v>2022</c:v>
                </c:pt>
              </c:strCache>
            </c:strRef>
          </c:tx>
          <c:spPr>
            <a:solidFill>
              <a:srgbClr val="01579B"/>
            </a:solidFill>
            <a:ln>
              <a:noFill/>
            </a:ln>
            <a:effectLst/>
          </c:spPr>
          <c:invertIfNegative val="0"/>
          <c:cat>
            <c:strRef>
              <c:f>Sheet1!$A$2:$A$13</c:f>
              <c:strCache>
                <c:ptCount val="12"/>
                <c:pt idx="0">
                  <c:v>Breach of customer / client data</c:v>
                </c:pt>
                <c:pt idx="1">
                  <c:v>Ransomware infection</c:v>
                </c:pt>
                <c:pt idx="2">
                  <c:v>Credential / account compromise</c:v>
                </c:pt>
                <c:pt idx="3">
                  <c:v>Loss of data / intellectual property</c:v>
                </c:pt>
                <c:pt idx="4">
                  <c:v>Direct financial loss</c:v>
                </c:pt>
                <c:pt idx="5">
                  <c:v>Other malware infection(s)</c:v>
                </c:pt>
                <c:pt idx="6">
                  <c:v>Widespread network outage / downtime</c:v>
                </c:pt>
                <c:pt idx="7">
                  <c:v>Advanced persistent threat</c:v>
                </c:pt>
                <c:pt idx="8">
                  <c:v>Zero-day exploit</c:v>
                </c:pt>
                <c:pt idx="9">
                  <c:v>Reputational damage</c:v>
                </c:pt>
                <c:pt idx="10">
                  <c:v>Fines/ financial penalty</c:v>
                </c:pt>
                <c:pt idx="11">
                  <c:v>I’m not sure</c:v>
                </c:pt>
              </c:strCache>
            </c:strRef>
          </c:cat>
          <c:val>
            <c:numRef>
              <c:f>Sheet1!$B$2:$B$13</c:f>
              <c:numCache>
                <c:formatCode>0%</c:formatCode>
                <c:ptCount val="12"/>
                <c:pt idx="0">
                  <c:v>0.43572666666666671</c:v>
                </c:pt>
                <c:pt idx="1">
                  <c:v>0.42569999999999991</c:v>
                </c:pt>
                <c:pt idx="2">
                  <c:v>0.35671333333333327</c:v>
                </c:pt>
                <c:pt idx="3">
                  <c:v>0.33454</c:v>
                </c:pt>
                <c:pt idx="4">
                  <c:v>0.29852000000000001</c:v>
                </c:pt>
                <c:pt idx="5">
                  <c:v>0.28460666666666667</c:v>
                </c:pt>
                <c:pt idx="6">
                  <c:v>0.25527333333333335</c:v>
                </c:pt>
                <c:pt idx="7">
                  <c:v>0.20915999999999998</c:v>
                </c:pt>
                <c:pt idx="8">
                  <c:v>0.19911999999999999</c:v>
                </c:pt>
                <c:pt idx="9">
                  <c:v>0.17548666666666665</c:v>
                </c:pt>
                <c:pt idx="10">
                  <c:v>9.056666666666667E-2</c:v>
                </c:pt>
                <c:pt idx="11">
                  <c:v>1.9493333333333331E-2</c:v>
                </c:pt>
              </c:numCache>
            </c:numRef>
          </c:val>
          <c:extLst>
            <c:ext xmlns:c16="http://schemas.microsoft.com/office/drawing/2014/chart" uri="{C3380CC4-5D6E-409C-BE32-E72D297353CC}">
              <c16:uniqueId val="{00000000-B4B8-D044-95A6-8B85AF8120E5}"/>
            </c:ext>
          </c:extLst>
        </c:ser>
        <c:dLbls>
          <c:showLegendKey val="0"/>
          <c:showVal val="0"/>
          <c:showCatName val="0"/>
          <c:showSerName val="0"/>
          <c:showPercent val="0"/>
          <c:showBubbleSize val="0"/>
        </c:dLbls>
        <c:gapWidth val="50"/>
        <c:axId val="35119104"/>
        <c:axId val="35120640"/>
      </c:barChart>
      <c:catAx>
        <c:axId val="351191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IBM Plex Sans" charset="0"/>
                <a:cs typeface="IBM Plex Sans" charset="0"/>
              </a:defRPr>
            </a:pPr>
            <a:endParaRPr lang="en-US"/>
          </a:p>
        </c:txPr>
        <c:crossAx val="35120640"/>
        <c:crosses val="autoZero"/>
        <c:auto val="1"/>
        <c:lblAlgn val="ctr"/>
        <c:lblOffset val="100"/>
        <c:noMultiLvlLbl val="0"/>
      </c:catAx>
      <c:valAx>
        <c:axId val="35120640"/>
        <c:scaling>
          <c:orientation val="minMax"/>
        </c:scaling>
        <c:delete val="1"/>
        <c:axPos val="t"/>
        <c:majorGridlines>
          <c:spPr>
            <a:ln w="9525" cap="flat" cmpd="sng" algn="ctr">
              <a:noFill/>
              <a:round/>
            </a:ln>
            <a:effectLst/>
          </c:spPr>
        </c:majorGridlines>
        <c:numFmt formatCode="0%" sourceLinked="1"/>
        <c:majorTickMark val="out"/>
        <c:minorTickMark val="none"/>
        <c:tickLblPos val="nextTo"/>
        <c:crossAx val="3511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IBM Plex Sans" charset="0"/>
              <a:cs typeface="IBM Plex Sans"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91538175623204E-2"/>
          <c:y val="4.141142642830354E-2"/>
          <c:w val="0.87729984121714444"/>
          <c:h val="0.76492318678461446"/>
        </c:manualLayout>
      </c:layout>
      <c:barChart>
        <c:barDir val="bar"/>
        <c:grouping val="clustered"/>
        <c:varyColors val="0"/>
        <c:ser>
          <c:idx val="0"/>
          <c:order val="0"/>
          <c:tx>
            <c:strRef>
              <c:f>Sheet1!$B$1</c:f>
              <c:strCache>
                <c:ptCount val="1"/>
                <c:pt idx="0">
                  <c:v>Percentage of ransomware victims with cyber insurance</c:v>
                </c:pt>
              </c:strCache>
            </c:strRef>
          </c:tx>
          <c:spPr>
            <a:solidFill>
              <a:schemeClr val="accent1"/>
            </a:solidFill>
            <a:ln>
              <a:noFill/>
            </a:ln>
            <a:effectLst/>
          </c:spPr>
          <c:invertIfNegative val="0"/>
          <c:cat>
            <c:strRef>
              <c:f>Sheet1!$A$2:$A$16</c:f>
              <c:strCache>
                <c:ptCount val="15"/>
                <c:pt idx="0">
                  <c:v>U.S.</c:v>
                </c:pt>
                <c:pt idx="1">
                  <c:v>U.K.</c:v>
                </c:pt>
                <c:pt idx="2">
                  <c:v>Spain</c:v>
                </c:pt>
                <c:pt idx="3">
                  <c:v>Germany</c:v>
                </c:pt>
                <c:pt idx="4">
                  <c:v>UAE</c:v>
                </c:pt>
                <c:pt idx="5">
                  <c:v>Australia</c:v>
                </c:pt>
                <c:pt idx="6">
                  <c:v>France</c:v>
                </c:pt>
                <c:pt idx="7">
                  <c:v>Sweden</c:v>
                </c:pt>
                <c:pt idx="8">
                  <c:v>Brazil</c:v>
                </c:pt>
                <c:pt idx="9">
                  <c:v>Netherlands</c:v>
                </c:pt>
                <c:pt idx="10">
                  <c:v>Singapore</c:v>
                </c:pt>
                <c:pt idx="11">
                  <c:v>Italy</c:v>
                </c:pt>
                <c:pt idx="12">
                  <c:v>Global Average</c:v>
                </c:pt>
                <c:pt idx="13">
                  <c:v>S. Korea</c:v>
                </c:pt>
                <c:pt idx="14">
                  <c:v>Japan</c:v>
                </c:pt>
              </c:strCache>
            </c:strRef>
          </c:cat>
          <c:val>
            <c:numRef>
              <c:f>Sheet1!$B$2:$B$16</c:f>
              <c:numCache>
                <c:formatCode>0%</c:formatCode>
                <c:ptCount val="15"/>
                <c:pt idx="0">
                  <c:v>0.99</c:v>
                </c:pt>
                <c:pt idx="1">
                  <c:v>0.98</c:v>
                </c:pt>
                <c:pt idx="2">
                  <c:v>0.97</c:v>
                </c:pt>
                <c:pt idx="3">
                  <c:v>0.96</c:v>
                </c:pt>
                <c:pt idx="4">
                  <c:v>0.96</c:v>
                </c:pt>
                <c:pt idx="5">
                  <c:v>0.96</c:v>
                </c:pt>
                <c:pt idx="6">
                  <c:v>0.95</c:v>
                </c:pt>
                <c:pt idx="7">
                  <c:v>0.94</c:v>
                </c:pt>
                <c:pt idx="8">
                  <c:v>0.92</c:v>
                </c:pt>
                <c:pt idx="9">
                  <c:v>0.9</c:v>
                </c:pt>
                <c:pt idx="10">
                  <c:v>0.9</c:v>
                </c:pt>
                <c:pt idx="11">
                  <c:v>0.89</c:v>
                </c:pt>
                <c:pt idx="12">
                  <c:v>0.89</c:v>
                </c:pt>
                <c:pt idx="13">
                  <c:v>0.82</c:v>
                </c:pt>
                <c:pt idx="14">
                  <c:v>0.78</c:v>
                </c:pt>
              </c:numCache>
            </c:numRef>
          </c:val>
          <c:extLst>
            <c:ext xmlns:c16="http://schemas.microsoft.com/office/drawing/2014/chart" uri="{C3380CC4-5D6E-409C-BE32-E72D297353CC}">
              <c16:uniqueId val="{00000000-807D-4620-937C-0B761B9DC956}"/>
            </c:ext>
          </c:extLst>
        </c:ser>
        <c:dLbls>
          <c:showLegendKey val="0"/>
          <c:showVal val="0"/>
          <c:showCatName val="0"/>
          <c:showSerName val="0"/>
          <c:showPercent val="0"/>
          <c:showBubbleSize val="0"/>
        </c:dLbls>
        <c:gapWidth val="104"/>
        <c:axId val="1210166095"/>
        <c:axId val="181706095"/>
      </c:barChart>
      <c:catAx>
        <c:axId val="12101660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1706095"/>
        <c:crosses val="autoZero"/>
        <c:auto val="1"/>
        <c:lblAlgn val="ctr"/>
        <c:lblOffset val="100"/>
        <c:noMultiLvlLbl val="0"/>
      </c:catAx>
      <c:valAx>
        <c:axId val="18170609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0166095"/>
        <c:crosses val="autoZero"/>
        <c:crossBetween val="between"/>
      </c:valAx>
      <c:spPr>
        <a:noFill/>
        <a:ln>
          <a:noFill/>
        </a:ln>
        <a:effectLst/>
      </c:spPr>
    </c:plotArea>
    <c:legend>
      <c:legendPos val="b"/>
      <c:layout>
        <c:manualLayout>
          <c:xMode val="edge"/>
          <c:yMode val="edge"/>
          <c:x val="0.11385288195266355"/>
          <c:y val="0.83175877976449453"/>
          <c:w val="0.79330190759429997"/>
          <c:h val="6.44224729483205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Ransomware</a:t>
            </a:r>
            <a:r>
              <a:rPr lang="en-US" baseline="0" dirty="0"/>
              <a:t> coverage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437445319335089E-2"/>
          <c:y val="0.17777596270144774"/>
          <c:w val="0.58923622047244106"/>
          <c:h val="0.63965326554656421"/>
        </c:manualLayout>
      </c:layout>
      <c:doughnutChart>
        <c:varyColors val="1"/>
        <c:ser>
          <c:idx val="0"/>
          <c:order val="0"/>
          <c:tx>
            <c:strRef>
              <c:f>Sheet1!$B$1</c:f>
              <c:strCache>
                <c:ptCount val="1"/>
                <c:pt idx="0">
                  <c:v>Cyber Insurance Role</c:v>
                </c:pt>
              </c:strCache>
            </c:strRef>
          </c:tx>
          <c:spPr>
            <a:ln>
              <a:noFill/>
            </a:ln>
          </c:spPr>
          <c:dPt>
            <c:idx val="0"/>
            <c:bubble3D val="0"/>
            <c:spPr>
              <a:solidFill>
                <a:srgbClr val="00BBB4"/>
              </a:solidFill>
              <a:ln w="19050">
                <a:noFill/>
              </a:ln>
              <a:effectLst/>
            </c:spPr>
            <c:extLst>
              <c:ext xmlns:c16="http://schemas.microsoft.com/office/drawing/2014/chart" uri="{C3380CC4-5D6E-409C-BE32-E72D297353CC}">
                <c16:uniqueId val="{00000002-9669-49DE-B4C0-8A8DBDF9CF9A}"/>
              </c:ext>
            </c:extLst>
          </c:dPt>
          <c:dPt>
            <c:idx val="1"/>
            <c:bubble3D val="0"/>
            <c:spPr>
              <a:solidFill>
                <a:srgbClr val="00416B"/>
              </a:solidFill>
              <a:ln w="19050">
                <a:noFill/>
              </a:ln>
              <a:effectLst/>
            </c:spPr>
            <c:extLst>
              <c:ext xmlns:c16="http://schemas.microsoft.com/office/drawing/2014/chart" uri="{C3380CC4-5D6E-409C-BE32-E72D297353CC}">
                <c16:uniqueId val="{00000001-9669-49DE-B4C0-8A8DBDF9CF9A}"/>
              </c:ext>
            </c:extLst>
          </c:dPt>
          <c:dPt>
            <c:idx val="2"/>
            <c:bubble3D val="0"/>
            <c:spPr>
              <a:solidFill>
                <a:srgbClr val="009ADE"/>
              </a:solidFill>
              <a:ln w="19050">
                <a:noFill/>
              </a:ln>
              <a:effectLst/>
            </c:spPr>
            <c:extLst>
              <c:ext xmlns:c16="http://schemas.microsoft.com/office/drawing/2014/chart" uri="{C3380CC4-5D6E-409C-BE32-E72D297353CC}">
                <c16:uniqueId val="{00000006-9669-49DE-B4C0-8A8DBDF9CF9A}"/>
              </c:ext>
            </c:extLst>
          </c:dPt>
          <c:dPt>
            <c:idx val="3"/>
            <c:bubble3D val="0"/>
            <c:spPr>
              <a:solidFill>
                <a:srgbClr val="006967"/>
              </a:solidFill>
              <a:ln w="19050">
                <a:noFill/>
              </a:ln>
              <a:effectLst/>
            </c:spPr>
            <c:extLst>
              <c:ext xmlns:c16="http://schemas.microsoft.com/office/drawing/2014/chart" uri="{C3380CC4-5D6E-409C-BE32-E72D297353CC}">
                <c16:uniqueId val="{00000005-9669-49DE-B4C0-8A8DBDF9CF9A}"/>
              </c:ext>
            </c:extLst>
          </c:dPt>
          <c:dPt>
            <c:idx val="4"/>
            <c:bubble3D val="0"/>
            <c:spPr>
              <a:solidFill>
                <a:srgbClr val="008C87"/>
              </a:solidFill>
              <a:ln w="19050">
                <a:noFill/>
              </a:ln>
              <a:effectLst/>
            </c:spPr>
            <c:extLst>
              <c:ext xmlns:c16="http://schemas.microsoft.com/office/drawing/2014/chart" uri="{C3380CC4-5D6E-409C-BE32-E72D297353CC}">
                <c16:uniqueId val="{00000004-9669-49DE-B4C0-8A8DBDF9CF9A}"/>
              </c:ext>
            </c:extLst>
          </c:dPt>
          <c:dPt>
            <c:idx val="5"/>
            <c:bubble3D val="0"/>
            <c:spPr>
              <a:solidFill>
                <a:srgbClr val="1E63AF"/>
              </a:solidFill>
              <a:ln w="19050">
                <a:noFill/>
              </a:ln>
              <a:effectLst/>
            </c:spPr>
            <c:extLst>
              <c:ext xmlns:c16="http://schemas.microsoft.com/office/drawing/2014/chart" uri="{C3380CC4-5D6E-409C-BE32-E72D297353CC}">
                <c16:uniqueId val="{00000003-9669-49DE-B4C0-8A8DBDF9CF9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noFill/>
                    </a:ln>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Insurer covered all losses</c:v>
                </c:pt>
                <c:pt idx="1">
                  <c:v>Insurer covered partial losses</c:v>
                </c:pt>
                <c:pt idx="2">
                  <c:v>Insurer denied the claim</c:v>
                </c:pt>
                <c:pt idx="3">
                  <c:v>Ransomware attacks were not covered by our insurer</c:v>
                </c:pt>
                <c:pt idx="4">
                  <c:v>Don't have cyber insurance</c:v>
                </c:pt>
                <c:pt idx="5">
                  <c:v>Not sure</c:v>
                </c:pt>
              </c:strCache>
            </c:strRef>
          </c:cat>
          <c:val>
            <c:numRef>
              <c:f>Sheet1!$B$2:$B$7</c:f>
              <c:numCache>
                <c:formatCode>0%</c:formatCode>
                <c:ptCount val="6"/>
                <c:pt idx="0">
                  <c:v>0.39</c:v>
                </c:pt>
                <c:pt idx="1">
                  <c:v>0.34</c:v>
                </c:pt>
                <c:pt idx="2">
                  <c:v>7.0000000000000007E-2</c:v>
                </c:pt>
                <c:pt idx="3">
                  <c:v>0.09</c:v>
                </c:pt>
                <c:pt idx="4">
                  <c:v>7.0000000000000007E-2</c:v>
                </c:pt>
                <c:pt idx="5">
                  <c:v>0.04</c:v>
                </c:pt>
              </c:numCache>
            </c:numRef>
          </c:val>
          <c:extLst>
            <c:ext xmlns:c16="http://schemas.microsoft.com/office/drawing/2014/chart" uri="{C3380CC4-5D6E-409C-BE32-E72D297353CC}">
              <c16:uniqueId val="{00000000-9669-49DE-B4C0-8A8DBDF9CF9A}"/>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5978127734033243"/>
          <c:y val="0.13119717316635479"/>
          <c:w val="0.32355205599300085"/>
          <c:h val="0.832320821495104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91538175623204E-2"/>
          <c:y val="4.141142642830354E-2"/>
          <c:w val="0.87729984121714444"/>
          <c:h val="0.81418324612005077"/>
        </c:manualLayout>
      </c:layout>
      <c:barChart>
        <c:barDir val="bar"/>
        <c:grouping val="clustered"/>
        <c:varyColors val="0"/>
        <c:ser>
          <c:idx val="0"/>
          <c:order val="0"/>
          <c:tx>
            <c:strRef>
              <c:f>Sheet1!$B$1</c:f>
              <c:strCache>
                <c:ptCount val="1"/>
                <c:pt idx="0">
                  <c:v>Percentage that paid out</c:v>
                </c:pt>
              </c:strCache>
            </c:strRef>
          </c:tx>
          <c:spPr>
            <a:solidFill>
              <a:schemeClr val="accent1"/>
            </a:solidFill>
            <a:ln>
              <a:noFill/>
            </a:ln>
            <a:effectLst/>
          </c:spPr>
          <c:invertIfNegative val="0"/>
          <c:cat>
            <c:strRef>
              <c:f>Sheet1!$A$2:$A$16</c:f>
              <c:strCache>
                <c:ptCount val="15"/>
                <c:pt idx="0">
                  <c:v>Singapore</c:v>
                </c:pt>
                <c:pt idx="1">
                  <c:v>U.S.</c:v>
                </c:pt>
                <c:pt idx="2">
                  <c:v>Brazil</c:v>
                </c:pt>
                <c:pt idx="3">
                  <c:v>Global Average</c:v>
                </c:pt>
                <c:pt idx="4">
                  <c:v>France</c:v>
                </c:pt>
                <c:pt idx="5">
                  <c:v>Germany</c:v>
                </c:pt>
                <c:pt idx="6">
                  <c:v>Australia</c:v>
                </c:pt>
                <c:pt idx="7">
                  <c:v>Spain</c:v>
                </c:pt>
                <c:pt idx="8">
                  <c:v>Netherlands</c:v>
                </c:pt>
                <c:pt idx="9">
                  <c:v>UAE</c:v>
                </c:pt>
                <c:pt idx="10">
                  <c:v>S. Korea</c:v>
                </c:pt>
                <c:pt idx="11">
                  <c:v>Sweden</c:v>
                </c:pt>
                <c:pt idx="12">
                  <c:v>Japan</c:v>
                </c:pt>
                <c:pt idx="13">
                  <c:v>UK</c:v>
                </c:pt>
                <c:pt idx="14">
                  <c:v>Italy</c:v>
                </c:pt>
              </c:strCache>
            </c:strRef>
          </c:cat>
          <c:val>
            <c:numRef>
              <c:f>Sheet1!$B$2:$B$16</c:f>
              <c:numCache>
                <c:formatCode>0%</c:formatCode>
                <c:ptCount val="15"/>
                <c:pt idx="0">
                  <c:v>0.95</c:v>
                </c:pt>
                <c:pt idx="1">
                  <c:v>0.94</c:v>
                </c:pt>
                <c:pt idx="2">
                  <c:v>0.93</c:v>
                </c:pt>
                <c:pt idx="3">
                  <c:v>0.89</c:v>
                </c:pt>
                <c:pt idx="4">
                  <c:v>0.87</c:v>
                </c:pt>
                <c:pt idx="5">
                  <c:v>0.83</c:v>
                </c:pt>
                <c:pt idx="6">
                  <c:v>0.83</c:v>
                </c:pt>
                <c:pt idx="7">
                  <c:v>0.8</c:v>
                </c:pt>
                <c:pt idx="8">
                  <c:v>0.8</c:v>
                </c:pt>
                <c:pt idx="9">
                  <c:v>0.78</c:v>
                </c:pt>
                <c:pt idx="10">
                  <c:v>0.74</c:v>
                </c:pt>
                <c:pt idx="11">
                  <c:v>0.72</c:v>
                </c:pt>
                <c:pt idx="12">
                  <c:v>0.72</c:v>
                </c:pt>
                <c:pt idx="13">
                  <c:v>0.56999999999999995</c:v>
                </c:pt>
                <c:pt idx="14">
                  <c:v>0.56000000000000005</c:v>
                </c:pt>
              </c:numCache>
            </c:numRef>
          </c:val>
          <c:extLst>
            <c:ext xmlns:c16="http://schemas.microsoft.com/office/drawing/2014/chart" uri="{C3380CC4-5D6E-409C-BE32-E72D297353CC}">
              <c16:uniqueId val="{00000000-807D-4620-937C-0B761B9DC956}"/>
            </c:ext>
          </c:extLst>
        </c:ser>
        <c:dLbls>
          <c:showLegendKey val="0"/>
          <c:showVal val="0"/>
          <c:showCatName val="0"/>
          <c:showSerName val="0"/>
          <c:showPercent val="0"/>
          <c:showBubbleSize val="0"/>
        </c:dLbls>
        <c:gapWidth val="104"/>
        <c:axId val="1210166095"/>
        <c:axId val="181706095"/>
      </c:barChart>
      <c:catAx>
        <c:axId val="12101660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1706095"/>
        <c:crosses val="autoZero"/>
        <c:auto val="1"/>
        <c:lblAlgn val="ctr"/>
        <c:lblOffset val="100"/>
        <c:noMultiLvlLbl val="0"/>
      </c:catAx>
      <c:valAx>
        <c:axId val="18170609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0166095"/>
        <c:crosses val="autoZero"/>
        <c:crossBetween val="between"/>
      </c:valAx>
      <c:spPr>
        <a:noFill/>
        <a:ln>
          <a:noFill/>
        </a:ln>
        <a:effectLst/>
      </c:spPr>
    </c:plotArea>
    <c:legend>
      <c:legendPos val="b"/>
      <c:layout>
        <c:manualLayout>
          <c:xMode val="edge"/>
          <c:yMode val="edge"/>
          <c:x val="0.32045983012103657"/>
          <c:y val="0.8857552506563322"/>
          <c:w val="0.35908017434188816"/>
          <c:h val="6.81731421784865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0AD7E-D97D-4FC8-AA2C-98B00A3C1879}"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DE226DE1-62E1-4884-8EC7-F64425B858E8}">
      <dgm:prSet phldrT="[Text]" custT="1"/>
      <dgm:spPr>
        <a:solidFill>
          <a:schemeClr val="accent1"/>
        </a:solidFill>
        <a:effectLst/>
        <a:scene3d>
          <a:camera prst="orthographicFront"/>
          <a:lightRig rig="flat" dir="t"/>
        </a:scene3d>
        <a:sp3d prstMaterial="plastic">
          <a:bevelB w="88900" h="31750" prst="angle"/>
        </a:sp3d>
      </dgm:spPr>
      <dgm:t>
        <a:bodyPr/>
        <a:lstStyle/>
        <a:p>
          <a:pPr algn="ctr"/>
          <a:r>
            <a:rPr lang="en-US" sz="1800" b="1" dirty="0"/>
            <a:t>Cyber Insurance</a:t>
          </a:r>
        </a:p>
      </dgm:t>
    </dgm:pt>
    <dgm:pt modelId="{74B5A381-CBA6-4D9E-8A74-12A77BC159DB}" type="parTrans" cxnId="{C1173C0B-EAAE-4552-987B-DF05E711A56D}">
      <dgm:prSet/>
      <dgm:spPr/>
      <dgm:t>
        <a:bodyPr/>
        <a:lstStyle/>
        <a:p>
          <a:pPr algn="ctr"/>
          <a:endParaRPr lang="en-US" b="1"/>
        </a:p>
      </dgm:t>
    </dgm:pt>
    <dgm:pt modelId="{3F746CC2-3DBB-48EF-ADA6-49532BF42D41}" type="sibTrans" cxnId="{C1173C0B-EAAE-4552-987B-DF05E711A56D}">
      <dgm:prSet/>
      <dgm:spPr/>
      <dgm:t>
        <a:bodyPr/>
        <a:lstStyle/>
        <a:p>
          <a:pPr algn="ctr"/>
          <a:endParaRPr lang="en-US" b="1"/>
        </a:p>
      </dgm:t>
    </dgm:pt>
    <dgm:pt modelId="{1E6D3AAD-D443-47C8-A201-A4FE113D8BD2}">
      <dgm:prSet custT="1"/>
      <dgm:spPr>
        <a:solidFill>
          <a:srgbClr val="009ADA"/>
        </a:solidFill>
        <a:ln>
          <a:noFill/>
        </a:ln>
        <a:effectLst/>
        <a:scene3d>
          <a:camera prst="orthographicFront"/>
          <a:lightRig rig="flat" dir="t"/>
        </a:scene3d>
        <a:sp3d prstMaterial="plastic">
          <a:bevelB w="88900" h="31750" prst="angle"/>
        </a:sp3d>
      </dgm:spPr>
      <dgm:t>
        <a:bodyPr spcFirstLastPara="0" vert="horz" wrap="square" lIns="68580" tIns="68580" rIns="68580" bIns="68580" numCol="1" spcCol="1270" anchor="ctr" anchorCtr="0"/>
        <a:lstStyle/>
        <a:p>
          <a:pPr algn="ctr"/>
          <a:r>
            <a:rPr lang="en-US" sz="1800" b="1" kern="1200" dirty="0"/>
            <a:t>General liability </a:t>
          </a:r>
          <a:r>
            <a:rPr lang="en-US" sz="1800" b="1" kern="1200" dirty="0">
              <a:solidFill>
                <a:srgbClr val="FFFFFF"/>
              </a:solidFill>
              <a:latin typeface="Arial" panose="020B0604020202020204"/>
              <a:ea typeface="+mn-ea"/>
              <a:cs typeface="+mn-cs"/>
            </a:rPr>
            <a:t>insurance</a:t>
          </a:r>
        </a:p>
      </dgm:t>
    </dgm:pt>
    <dgm:pt modelId="{4E2B31EA-EEC5-43BF-86E5-2CE836DD3626}" type="parTrans" cxnId="{65A6BFDC-8F0D-4EBA-8E45-75455298B95A}">
      <dgm:prSet/>
      <dgm:spPr/>
      <dgm:t>
        <a:bodyPr/>
        <a:lstStyle/>
        <a:p>
          <a:pPr algn="ctr"/>
          <a:endParaRPr lang="en-US" b="1"/>
        </a:p>
      </dgm:t>
    </dgm:pt>
    <dgm:pt modelId="{E08A35BA-B5C1-43FE-A92D-C0ABC7D201EA}" type="sibTrans" cxnId="{65A6BFDC-8F0D-4EBA-8E45-75455298B95A}">
      <dgm:prSet/>
      <dgm:spPr/>
      <dgm:t>
        <a:bodyPr/>
        <a:lstStyle/>
        <a:p>
          <a:pPr algn="ctr"/>
          <a:endParaRPr lang="en-US" b="1"/>
        </a:p>
      </dgm:t>
    </dgm:pt>
    <dgm:pt modelId="{DCFF579C-FCE6-4523-91E9-CFFCEE8D057D}">
      <dgm:prSet custT="1"/>
      <dgm:spPr>
        <a:solidFill>
          <a:srgbClr val="009ADA"/>
        </a:solidFill>
        <a:ln>
          <a:noFill/>
        </a:ln>
        <a:effectLst/>
        <a:scene3d>
          <a:camera prst="orthographicFront"/>
          <a:lightRig rig="flat" dir="t"/>
        </a:scene3d>
        <a:sp3d prstMaterial="plastic">
          <a:bevelB w="88900" h="31750" prst="angle"/>
        </a:sp3d>
      </dgm:spPr>
      <dgm:t>
        <a:bodyPr spcFirstLastPara="0" vert="horz" wrap="square" lIns="68580" tIns="68580" rIns="68580" bIns="68580" numCol="1" spcCol="1270" anchor="ctr" anchorCtr="0"/>
        <a:lstStyle/>
        <a:p>
          <a:pPr algn="ctr"/>
          <a:r>
            <a:rPr lang="en-US" sz="1800" b="1" kern="1200" dirty="0">
              <a:solidFill>
                <a:srgbClr val="FFFFFF"/>
              </a:solidFill>
              <a:latin typeface="Arial" panose="020B0604020202020204"/>
              <a:ea typeface="+mn-ea"/>
              <a:cs typeface="+mn-cs"/>
            </a:rPr>
            <a:t>Commercial</a:t>
          </a:r>
          <a:r>
            <a:rPr lang="en-US" sz="1800" b="1" kern="1200" dirty="0"/>
            <a:t> property insurance</a:t>
          </a:r>
        </a:p>
      </dgm:t>
    </dgm:pt>
    <dgm:pt modelId="{04EDB5E4-89F1-4A51-AFFE-F161A8D71158}" type="parTrans" cxnId="{71FFCBC5-A6DF-4D20-8BA1-3298B0011D05}">
      <dgm:prSet/>
      <dgm:spPr/>
      <dgm:t>
        <a:bodyPr/>
        <a:lstStyle/>
        <a:p>
          <a:pPr algn="ctr"/>
          <a:endParaRPr lang="en-US" b="1"/>
        </a:p>
      </dgm:t>
    </dgm:pt>
    <dgm:pt modelId="{A6C3C20A-D77E-40A6-AA65-07F3374B02CE}" type="sibTrans" cxnId="{71FFCBC5-A6DF-4D20-8BA1-3298B0011D05}">
      <dgm:prSet/>
      <dgm:spPr/>
      <dgm:t>
        <a:bodyPr/>
        <a:lstStyle/>
        <a:p>
          <a:pPr algn="ctr"/>
          <a:endParaRPr lang="en-US" b="1"/>
        </a:p>
      </dgm:t>
    </dgm:pt>
    <dgm:pt modelId="{0F861E3E-25D8-476E-8926-3951B889BCE9}">
      <dgm:prSet custT="1"/>
      <dgm:spPr>
        <a:solidFill>
          <a:srgbClr val="009ADA"/>
        </a:solidFill>
        <a:ln>
          <a:noFill/>
        </a:ln>
        <a:effectLst/>
        <a:scene3d>
          <a:camera prst="orthographicFront"/>
          <a:lightRig rig="flat" dir="t"/>
        </a:scene3d>
        <a:sp3d prstMaterial="plastic">
          <a:bevelB w="88900" h="31750" prst="angle"/>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b="1" kern="1200" dirty="0">
              <a:solidFill>
                <a:srgbClr val="FFFFFF"/>
              </a:solidFill>
              <a:latin typeface="Arial" panose="020B0604020202020204"/>
              <a:ea typeface="+mn-ea"/>
              <a:cs typeface="+mn-cs"/>
            </a:rPr>
            <a:t>Business income insurance</a:t>
          </a:r>
        </a:p>
      </dgm:t>
    </dgm:pt>
    <dgm:pt modelId="{4FF71B5C-0AB2-41E6-B88A-E32F912A9700}" type="parTrans" cxnId="{45CB09CD-6E52-4792-9642-63349952F2C5}">
      <dgm:prSet/>
      <dgm:spPr/>
      <dgm:t>
        <a:bodyPr/>
        <a:lstStyle/>
        <a:p>
          <a:pPr algn="ctr"/>
          <a:endParaRPr lang="en-US" b="1"/>
        </a:p>
      </dgm:t>
    </dgm:pt>
    <dgm:pt modelId="{DE67AD8A-C881-4DF1-A4BF-CA2BDE092C15}" type="sibTrans" cxnId="{45CB09CD-6E52-4792-9642-63349952F2C5}">
      <dgm:prSet/>
      <dgm:spPr/>
      <dgm:t>
        <a:bodyPr/>
        <a:lstStyle/>
        <a:p>
          <a:pPr algn="ctr"/>
          <a:endParaRPr lang="en-US" b="1"/>
        </a:p>
      </dgm:t>
    </dgm:pt>
    <dgm:pt modelId="{5EE2F7CB-C409-4F8D-BF86-2A73FA548C2D}">
      <dgm:prSet custT="1"/>
      <dgm:spPr>
        <a:solidFill>
          <a:srgbClr val="009ADA"/>
        </a:solidFill>
        <a:ln>
          <a:noFill/>
        </a:ln>
        <a:effectLst/>
        <a:scene3d>
          <a:camera prst="orthographicFront"/>
          <a:lightRig rig="flat" dir="t"/>
        </a:scene3d>
        <a:sp3d prstMaterial="plastic">
          <a:bevelB w="88900" h="31750" prst="angle"/>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b="1" kern="1200">
              <a:solidFill>
                <a:srgbClr val="FFFFFF"/>
              </a:solidFill>
              <a:latin typeface="Arial" panose="020B0604020202020204"/>
              <a:ea typeface="+mn-ea"/>
              <a:cs typeface="+mn-cs"/>
            </a:rPr>
            <a:t>Malpractice Insurance</a:t>
          </a:r>
          <a:endParaRPr lang="en-US" sz="1800" b="1" kern="1200" dirty="0">
            <a:solidFill>
              <a:srgbClr val="FFFFFF"/>
            </a:solidFill>
            <a:latin typeface="Arial" panose="020B0604020202020204"/>
            <a:ea typeface="+mn-ea"/>
            <a:cs typeface="+mn-cs"/>
          </a:endParaRPr>
        </a:p>
      </dgm:t>
    </dgm:pt>
    <dgm:pt modelId="{A739079E-B9A6-4F2D-BDC8-20C3CFF4866C}" type="parTrans" cxnId="{EA00B487-C02C-448A-9B03-060DFB900698}">
      <dgm:prSet/>
      <dgm:spPr/>
      <dgm:t>
        <a:bodyPr/>
        <a:lstStyle/>
        <a:p>
          <a:pPr algn="ctr"/>
          <a:endParaRPr lang="en-US" b="1"/>
        </a:p>
      </dgm:t>
    </dgm:pt>
    <dgm:pt modelId="{71AD159D-1732-4C21-B555-6D821FAA6ACA}" type="sibTrans" cxnId="{EA00B487-C02C-448A-9B03-060DFB900698}">
      <dgm:prSet/>
      <dgm:spPr/>
      <dgm:t>
        <a:bodyPr/>
        <a:lstStyle/>
        <a:p>
          <a:pPr algn="ctr"/>
          <a:endParaRPr lang="en-US" b="1"/>
        </a:p>
      </dgm:t>
    </dgm:pt>
    <dgm:pt modelId="{E22F4E85-9A97-44B0-9426-825FAFAC46E4}">
      <dgm:prSet custT="1"/>
      <dgm:spPr>
        <a:solidFill>
          <a:srgbClr val="009ADA"/>
        </a:solidFill>
        <a:ln>
          <a:noFill/>
        </a:ln>
        <a:effectLst/>
        <a:scene3d>
          <a:camera prst="orthographicFront"/>
          <a:lightRig rig="flat" dir="t"/>
        </a:scene3d>
        <a:sp3d prstMaterial="plastic">
          <a:bevelB w="88900" h="31750" prst="angle"/>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n-US" sz="1800" b="1" kern="1200" dirty="0">
              <a:solidFill>
                <a:srgbClr val="FFFFFF"/>
              </a:solidFill>
              <a:latin typeface="Arial" panose="020B0604020202020204"/>
              <a:ea typeface="+mn-ea"/>
              <a:cs typeface="+mn-cs"/>
            </a:rPr>
            <a:t>Professional Liability Insurance</a:t>
          </a:r>
        </a:p>
      </dgm:t>
    </dgm:pt>
    <dgm:pt modelId="{F3FF1F49-7E6D-44E4-8B18-C9863166C679}" type="parTrans" cxnId="{FAB7B27D-E148-4F3D-8F52-6FD9EE255B5C}">
      <dgm:prSet/>
      <dgm:spPr/>
      <dgm:t>
        <a:bodyPr/>
        <a:lstStyle/>
        <a:p>
          <a:pPr algn="ctr"/>
          <a:endParaRPr lang="en-US" b="1"/>
        </a:p>
      </dgm:t>
    </dgm:pt>
    <dgm:pt modelId="{4C74A84D-4E4C-4F96-9F51-8177FDF54E7C}" type="sibTrans" cxnId="{FAB7B27D-E148-4F3D-8F52-6FD9EE255B5C}">
      <dgm:prSet/>
      <dgm:spPr/>
      <dgm:t>
        <a:bodyPr/>
        <a:lstStyle/>
        <a:p>
          <a:pPr algn="ctr"/>
          <a:endParaRPr lang="en-US" b="1"/>
        </a:p>
      </dgm:t>
    </dgm:pt>
    <dgm:pt modelId="{24527ADD-024C-4854-8F93-4D9454A7A754}" type="pres">
      <dgm:prSet presAssocID="{AF50AD7E-D97D-4FC8-AA2C-98B00A3C1879}" presName="diagram" presStyleCnt="0">
        <dgm:presLayoutVars>
          <dgm:dir/>
          <dgm:resizeHandles val="exact"/>
        </dgm:presLayoutVars>
      </dgm:prSet>
      <dgm:spPr/>
    </dgm:pt>
    <dgm:pt modelId="{1D0B387B-107B-4282-A259-75F1A9FD1CC1}" type="pres">
      <dgm:prSet presAssocID="{DE226DE1-62E1-4884-8EC7-F64425B858E8}" presName="node" presStyleLbl="node1" presStyleIdx="0" presStyleCnt="6">
        <dgm:presLayoutVars>
          <dgm:bulletEnabled val="1"/>
        </dgm:presLayoutVars>
      </dgm:prSet>
      <dgm:spPr/>
    </dgm:pt>
    <dgm:pt modelId="{4800CBD9-5B0C-4195-AD1E-1DFBC4C755CD}" type="pres">
      <dgm:prSet presAssocID="{3F746CC2-3DBB-48EF-ADA6-49532BF42D41}" presName="sibTrans" presStyleCnt="0"/>
      <dgm:spPr/>
    </dgm:pt>
    <dgm:pt modelId="{601B1652-F36E-4BC9-A87E-AE591869E557}" type="pres">
      <dgm:prSet presAssocID="{1E6D3AAD-D443-47C8-A201-A4FE113D8BD2}" presName="node" presStyleLbl="node1" presStyleIdx="1" presStyleCnt="6">
        <dgm:presLayoutVars>
          <dgm:bulletEnabled val="1"/>
        </dgm:presLayoutVars>
      </dgm:prSet>
      <dgm:spPr>
        <a:xfrm>
          <a:off x="1719621" y="282938"/>
          <a:ext cx="1562927" cy="937756"/>
        </a:xfrm>
        <a:prstGeom prst="rect">
          <a:avLst/>
        </a:prstGeom>
      </dgm:spPr>
    </dgm:pt>
    <dgm:pt modelId="{3A5A4A49-A13F-416C-ABFC-5EE3B3C25EC1}" type="pres">
      <dgm:prSet presAssocID="{E08A35BA-B5C1-43FE-A92D-C0ABC7D201EA}" presName="sibTrans" presStyleCnt="0"/>
      <dgm:spPr/>
    </dgm:pt>
    <dgm:pt modelId="{5D618D1C-C960-424E-A15E-BBDA71F631C9}" type="pres">
      <dgm:prSet presAssocID="{DCFF579C-FCE6-4523-91E9-CFFCEE8D057D}" presName="node" presStyleLbl="node1" presStyleIdx="2" presStyleCnt="6">
        <dgm:presLayoutVars>
          <dgm:bulletEnabled val="1"/>
        </dgm:presLayoutVars>
      </dgm:prSet>
      <dgm:spPr>
        <a:xfrm>
          <a:off x="400" y="1376987"/>
          <a:ext cx="1562927" cy="937756"/>
        </a:xfrm>
        <a:prstGeom prst="rect">
          <a:avLst/>
        </a:prstGeom>
      </dgm:spPr>
    </dgm:pt>
    <dgm:pt modelId="{FCE87D1A-7E0D-4739-AD7D-D25ADEDA8ABA}" type="pres">
      <dgm:prSet presAssocID="{A6C3C20A-D77E-40A6-AA65-07F3374B02CE}" presName="sibTrans" presStyleCnt="0"/>
      <dgm:spPr/>
    </dgm:pt>
    <dgm:pt modelId="{4C3C6656-65F8-42EB-9DBA-ADBF3E4A7576}" type="pres">
      <dgm:prSet presAssocID="{0F861E3E-25D8-476E-8926-3951B889BCE9}" presName="node" presStyleLbl="node1" presStyleIdx="3" presStyleCnt="6">
        <dgm:presLayoutVars>
          <dgm:bulletEnabled val="1"/>
        </dgm:presLayoutVars>
      </dgm:prSet>
      <dgm:spPr>
        <a:xfrm>
          <a:off x="1719621" y="1376987"/>
          <a:ext cx="1562927" cy="937756"/>
        </a:xfrm>
        <a:prstGeom prst="rect">
          <a:avLst/>
        </a:prstGeom>
      </dgm:spPr>
    </dgm:pt>
    <dgm:pt modelId="{59A401B8-BB9E-4F76-95A1-5AD4A2D6E964}" type="pres">
      <dgm:prSet presAssocID="{DE67AD8A-C881-4DF1-A4BF-CA2BDE092C15}" presName="sibTrans" presStyleCnt="0"/>
      <dgm:spPr/>
    </dgm:pt>
    <dgm:pt modelId="{861895A3-E992-462E-9062-6C1BC73E7217}" type="pres">
      <dgm:prSet presAssocID="{5EE2F7CB-C409-4F8D-BF86-2A73FA548C2D}" presName="node" presStyleLbl="node1" presStyleIdx="4" presStyleCnt="6">
        <dgm:presLayoutVars>
          <dgm:bulletEnabled val="1"/>
        </dgm:presLayoutVars>
      </dgm:prSet>
      <dgm:spPr>
        <a:xfrm>
          <a:off x="400" y="2471037"/>
          <a:ext cx="1562927" cy="937756"/>
        </a:xfrm>
        <a:prstGeom prst="rect">
          <a:avLst/>
        </a:prstGeom>
      </dgm:spPr>
    </dgm:pt>
    <dgm:pt modelId="{12BCD431-615B-438D-BAB7-BA7C62BF7368}" type="pres">
      <dgm:prSet presAssocID="{71AD159D-1732-4C21-B555-6D821FAA6ACA}" presName="sibTrans" presStyleCnt="0"/>
      <dgm:spPr/>
    </dgm:pt>
    <dgm:pt modelId="{79165543-5605-4969-8F54-A627C71BB7A2}" type="pres">
      <dgm:prSet presAssocID="{E22F4E85-9A97-44B0-9426-825FAFAC46E4}" presName="node" presStyleLbl="node1" presStyleIdx="5" presStyleCnt="6">
        <dgm:presLayoutVars>
          <dgm:bulletEnabled val="1"/>
        </dgm:presLayoutVars>
      </dgm:prSet>
      <dgm:spPr>
        <a:xfrm>
          <a:off x="1719621" y="2471037"/>
          <a:ext cx="1562927" cy="937756"/>
        </a:xfrm>
        <a:prstGeom prst="rect">
          <a:avLst/>
        </a:prstGeom>
      </dgm:spPr>
    </dgm:pt>
  </dgm:ptLst>
  <dgm:cxnLst>
    <dgm:cxn modelId="{D2B2CB07-143B-4276-A40E-CA34323BC0F1}" type="presOf" srcId="{AF50AD7E-D97D-4FC8-AA2C-98B00A3C1879}" destId="{24527ADD-024C-4854-8F93-4D9454A7A754}" srcOrd="0" destOrd="0" presId="urn:microsoft.com/office/officeart/2005/8/layout/default"/>
    <dgm:cxn modelId="{C1173C0B-EAAE-4552-987B-DF05E711A56D}" srcId="{AF50AD7E-D97D-4FC8-AA2C-98B00A3C1879}" destId="{DE226DE1-62E1-4884-8EC7-F64425B858E8}" srcOrd="0" destOrd="0" parTransId="{74B5A381-CBA6-4D9E-8A74-12A77BC159DB}" sibTransId="{3F746CC2-3DBB-48EF-ADA6-49532BF42D41}"/>
    <dgm:cxn modelId="{02F66327-51C8-4F6A-BA6B-422F562FD354}" type="presOf" srcId="{1E6D3AAD-D443-47C8-A201-A4FE113D8BD2}" destId="{601B1652-F36E-4BC9-A87E-AE591869E557}" srcOrd="0" destOrd="0" presId="urn:microsoft.com/office/officeart/2005/8/layout/default"/>
    <dgm:cxn modelId="{A5518B2C-34D1-4A77-BFAC-817D0ED9BE72}" type="presOf" srcId="{5EE2F7CB-C409-4F8D-BF86-2A73FA548C2D}" destId="{861895A3-E992-462E-9062-6C1BC73E7217}" srcOrd="0" destOrd="0" presId="urn:microsoft.com/office/officeart/2005/8/layout/default"/>
    <dgm:cxn modelId="{C5D3E531-5D0A-498E-BBA6-74BFF9866327}" type="presOf" srcId="{0F861E3E-25D8-476E-8926-3951B889BCE9}" destId="{4C3C6656-65F8-42EB-9DBA-ADBF3E4A7576}" srcOrd="0" destOrd="0" presId="urn:microsoft.com/office/officeart/2005/8/layout/default"/>
    <dgm:cxn modelId="{6E603C66-5BF6-45C3-B58E-F637F90E3582}" type="presOf" srcId="{DCFF579C-FCE6-4523-91E9-CFFCEE8D057D}" destId="{5D618D1C-C960-424E-A15E-BBDA71F631C9}" srcOrd="0" destOrd="0" presId="urn:microsoft.com/office/officeart/2005/8/layout/default"/>
    <dgm:cxn modelId="{E896B655-8431-4112-BACE-D28EEB07744A}" type="presOf" srcId="{DE226DE1-62E1-4884-8EC7-F64425B858E8}" destId="{1D0B387B-107B-4282-A259-75F1A9FD1CC1}" srcOrd="0" destOrd="0" presId="urn:microsoft.com/office/officeart/2005/8/layout/default"/>
    <dgm:cxn modelId="{FAB7B27D-E148-4F3D-8F52-6FD9EE255B5C}" srcId="{AF50AD7E-D97D-4FC8-AA2C-98B00A3C1879}" destId="{E22F4E85-9A97-44B0-9426-825FAFAC46E4}" srcOrd="5" destOrd="0" parTransId="{F3FF1F49-7E6D-44E4-8B18-C9863166C679}" sibTransId="{4C74A84D-4E4C-4F96-9F51-8177FDF54E7C}"/>
    <dgm:cxn modelId="{EA00B487-C02C-448A-9B03-060DFB900698}" srcId="{AF50AD7E-D97D-4FC8-AA2C-98B00A3C1879}" destId="{5EE2F7CB-C409-4F8D-BF86-2A73FA548C2D}" srcOrd="4" destOrd="0" parTransId="{A739079E-B9A6-4F2D-BDC8-20C3CFF4866C}" sibTransId="{71AD159D-1732-4C21-B555-6D821FAA6ACA}"/>
    <dgm:cxn modelId="{C27097BF-4F69-473B-8159-34F8832B5719}" type="presOf" srcId="{E22F4E85-9A97-44B0-9426-825FAFAC46E4}" destId="{79165543-5605-4969-8F54-A627C71BB7A2}" srcOrd="0" destOrd="0" presId="urn:microsoft.com/office/officeart/2005/8/layout/default"/>
    <dgm:cxn modelId="{71FFCBC5-A6DF-4D20-8BA1-3298B0011D05}" srcId="{AF50AD7E-D97D-4FC8-AA2C-98B00A3C1879}" destId="{DCFF579C-FCE6-4523-91E9-CFFCEE8D057D}" srcOrd="2" destOrd="0" parTransId="{04EDB5E4-89F1-4A51-AFFE-F161A8D71158}" sibTransId="{A6C3C20A-D77E-40A6-AA65-07F3374B02CE}"/>
    <dgm:cxn modelId="{45CB09CD-6E52-4792-9642-63349952F2C5}" srcId="{AF50AD7E-D97D-4FC8-AA2C-98B00A3C1879}" destId="{0F861E3E-25D8-476E-8926-3951B889BCE9}" srcOrd="3" destOrd="0" parTransId="{4FF71B5C-0AB2-41E6-B88A-E32F912A9700}" sibTransId="{DE67AD8A-C881-4DF1-A4BF-CA2BDE092C15}"/>
    <dgm:cxn modelId="{65A6BFDC-8F0D-4EBA-8E45-75455298B95A}" srcId="{AF50AD7E-D97D-4FC8-AA2C-98B00A3C1879}" destId="{1E6D3AAD-D443-47C8-A201-A4FE113D8BD2}" srcOrd="1" destOrd="0" parTransId="{4E2B31EA-EEC5-43BF-86E5-2CE836DD3626}" sibTransId="{E08A35BA-B5C1-43FE-A92D-C0ABC7D201EA}"/>
    <dgm:cxn modelId="{45DA0EC6-4DD8-43A2-AF4A-BF0FB14E2F4F}" type="presParOf" srcId="{24527ADD-024C-4854-8F93-4D9454A7A754}" destId="{1D0B387B-107B-4282-A259-75F1A9FD1CC1}" srcOrd="0" destOrd="0" presId="urn:microsoft.com/office/officeart/2005/8/layout/default"/>
    <dgm:cxn modelId="{38B5BB43-25FE-4E55-8BE0-4AAC8A259C92}" type="presParOf" srcId="{24527ADD-024C-4854-8F93-4D9454A7A754}" destId="{4800CBD9-5B0C-4195-AD1E-1DFBC4C755CD}" srcOrd="1" destOrd="0" presId="urn:microsoft.com/office/officeart/2005/8/layout/default"/>
    <dgm:cxn modelId="{1DDD74B7-50EF-419A-A1AD-D1C0B55E6C69}" type="presParOf" srcId="{24527ADD-024C-4854-8F93-4D9454A7A754}" destId="{601B1652-F36E-4BC9-A87E-AE591869E557}" srcOrd="2" destOrd="0" presId="urn:microsoft.com/office/officeart/2005/8/layout/default"/>
    <dgm:cxn modelId="{7A061251-DE81-46CE-96F0-9EB8CC490448}" type="presParOf" srcId="{24527ADD-024C-4854-8F93-4D9454A7A754}" destId="{3A5A4A49-A13F-416C-ABFC-5EE3B3C25EC1}" srcOrd="3" destOrd="0" presId="urn:microsoft.com/office/officeart/2005/8/layout/default"/>
    <dgm:cxn modelId="{E607B8FC-2A14-4EC5-B6C9-F6E75D988973}" type="presParOf" srcId="{24527ADD-024C-4854-8F93-4D9454A7A754}" destId="{5D618D1C-C960-424E-A15E-BBDA71F631C9}" srcOrd="4" destOrd="0" presId="urn:microsoft.com/office/officeart/2005/8/layout/default"/>
    <dgm:cxn modelId="{691A07F3-4D26-4885-8004-110E61D07CEF}" type="presParOf" srcId="{24527ADD-024C-4854-8F93-4D9454A7A754}" destId="{FCE87D1A-7E0D-4739-AD7D-D25ADEDA8ABA}" srcOrd="5" destOrd="0" presId="urn:microsoft.com/office/officeart/2005/8/layout/default"/>
    <dgm:cxn modelId="{780C510C-832E-4D9A-B9B5-DCC5E8991B10}" type="presParOf" srcId="{24527ADD-024C-4854-8F93-4D9454A7A754}" destId="{4C3C6656-65F8-42EB-9DBA-ADBF3E4A7576}" srcOrd="6" destOrd="0" presId="urn:microsoft.com/office/officeart/2005/8/layout/default"/>
    <dgm:cxn modelId="{B0408646-B489-4E20-97BA-3C9226532417}" type="presParOf" srcId="{24527ADD-024C-4854-8F93-4D9454A7A754}" destId="{59A401B8-BB9E-4F76-95A1-5AD4A2D6E964}" srcOrd="7" destOrd="0" presId="urn:microsoft.com/office/officeart/2005/8/layout/default"/>
    <dgm:cxn modelId="{BF1C0742-C47A-48CD-9C7C-26D22A282137}" type="presParOf" srcId="{24527ADD-024C-4854-8F93-4D9454A7A754}" destId="{861895A3-E992-462E-9062-6C1BC73E7217}" srcOrd="8" destOrd="0" presId="urn:microsoft.com/office/officeart/2005/8/layout/default"/>
    <dgm:cxn modelId="{565FBF79-A70D-41C8-B85A-6C50C237DD61}" type="presParOf" srcId="{24527ADD-024C-4854-8F93-4D9454A7A754}" destId="{12BCD431-615B-438D-BAB7-BA7C62BF7368}" srcOrd="9" destOrd="0" presId="urn:microsoft.com/office/officeart/2005/8/layout/default"/>
    <dgm:cxn modelId="{6E1BD818-0473-4755-B34D-092FE669C0D2}" type="presParOf" srcId="{24527ADD-024C-4854-8F93-4D9454A7A754}" destId="{79165543-5605-4969-8F54-A627C71BB7A2}" srcOrd="10"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15A9D-27C5-4FBC-9403-14466D1B66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A207A5-C4F7-4DFC-8C24-38A7EBD4B545}">
      <dgm:prSet phldrT="[Text]" custT="1"/>
      <dgm:spPr/>
      <dgm:t>
        <a:bodyPr/>
        <a:lstStyle/>
        <a:p>
          <a:r>
            <a:rPr lang="en-US" sz="1800" dirty="0"/>
            <a:t>Insurance Requires:</a:t>
          </a:r>
        </a:p>
      </dgm:t>
    </dgm:pt>
    <dgm:pt modelId="{53DD03A9-6BE5-4FA8-A8AD-4FC3B1EF3B02}" type="parTrans" cxnId="{96633767-4586-4E36-9B05-A399CA812818}">
      <dgm:prSet/>
      <dgm:spPr/>
      <dgm:t>
        <a:bodyPr/>
        <a:lstStyle/>
        <a:p>
          <a:endParaRPr lang="en-US"/>
        </a:p>
      </dgm:t>
    </dgm:pt>
    <dgm:pt modelId="{9C71454B-71DA-4FAD-A57F-9C58DB97AF0C}" type="sibTrans" cxnId="{96633767-4586-4E36-9B05-A399CA812818}">
      <dgm:prSet/>
      <dgm:spPr/>
      <dgm:t>
        <a:bodyPr/>
        <a:lstStyle/>
        <a:p>
          <a:endParaRPr lang="en-US"/>
        </a:p>
      </dgm:t>
    </dgm:pt>
    <dgm:pt modelId="{CC7E7924-E65B-4E75-A28B-2B903689793D}">
      <dgm:prSet custT="1"/>
      <dgm:spPr/>
      <dgm:t>
        <a:bodyPr/>
        <a:lstStyle/>
        <a:p>
          <a:r>
            <a:rPr lang="en-US" sz="1800" dirty="0"/>
            <a:t>Common Coverage Gaps:</a:t>
          </a:r>
        </a:p>
      </dgm:t>
    </dgm:pt>
    <dgm:pt modelId="{9BD8FDA0-D6F2-4CA6-A844-2FB7FEA8B7EC}" type="parTrans" cxnId="{ED534346-8657-43AD-ABF4-D9C5F55E39AA}">
      <dgm:prSet/>
      <dgm:spPr/>
      <dgm:t>
        <a:bodyPr/>
        <a:lstStyle/>
        <a:p>
          <a:endParaRPr lang="en-US"/>
        </a:p>
      </dgm:t>
    </dgm:pt>
    <dgm:pt modelId="{32683616-4912-4049-B6EC-309F58801665}" type="sibTrans" cxnId="{ED534346-8657-43AD-ABF4-D9C5F55E39AA}">
      <dgm:prSet/>
      <dgm:spPr/>
      <dgm:t>
        <a:bodyPr/>
        <a:lstStyle/>
        <a:p>
          <a:endParaRPr lang="en-US"/>
        </a:p>
      </dgm:t>
    </dgm:pt>
    <dgm:pt modelId="{57423E79-4935-49AF-9911-8DF1D498B271}">
      <dgm:prSet phldrT="[Text]"/>
      <dgm:spPr/>
      <dgm:t>
        <a:bodyPr/>
        <a:lstStyle/>
        <a:p>
          <a:r>
            <a:rPr lang="en-US" dirty="0"/>
            <a:t>Demonstration of Due Diligence </a:t>
          </a:r>
        </a:p>
      </dgm:t>
    </dgm:pt>
    <dgm:pt modelId="{E440C2CB-D389-4132-B315-13EA621A3E74}" type="parTrans" cxnId="{4A0CD73D-8B22-46F7-B44B-E21C7EF19124}">
      <dgm:prSet/>
      <dgm:spPr/>
      <dgm:t>
        <a:bodyPr/>
        <a:lstStyle/>
        <a:p>
          <a:endParaRPr lang="en-US"/>
        </a:p>
      </dgm:t>
    </dgm:pt>
    <dgm:pt modelId="{7FEC52B9-8630-4890-8622-28E1437123C2}" type="sibTrans" cxnId="{4A0CD73D-8B22-46F7-B44B-E21C7EF19124}">
      <dgm:prSet/>
      <dgm:spPr/>
      <dgm:t>
        <a:bodyPr/>
        <a:lstStyle/>
        <a:p>
          <a:endParaRPr lang="en-US"/>
        </a:p>
      </dgm:t>
    </dgm:pt>
    <dgm:pt modelId="{39D5FE48-EE1D-4552-BED0-D3614BAB7E52}">
      <dgm:prSet/>
      <dgm:spPr/>
      <dgm:t>
        <a:bodyPr/>
        <a:lstStyle/>
        <a:p>
          <a:r>
            <a:rPr lang="en-US" b="0" i="0"/>
            <a:t>Business disruption</a:t>
          </a:r>
          <a:endParaRPr lang="en-US" dirty="0"/>
        </a:p>
      </dgm:t>
    </dgm:pt>
    <dgm:pt modelId="{F59A6EE9-EF46-459E-975B-DBF21C5CE8C0}" type="parTrans" cxnId="{79124930-2D14-4901-9199-A6C5B2D14E1A}">
      <dgm:prSet/>
      <dgm:spPr/>
      <dgm:t>
        <a:bodyPr/>
        <a:lstStyle/>
        <a:p>
          <a:endParaRPr lang="en-US"/>
        </a:p>
      </dgm:t>
    </dgm:pt>
    <dgm:pt modelId="{C12D164C-E25F-400F-9526-CFD81BDDF58E}" type="sibTrans" cxnId="{79124930-2D14-4901-9199-A6C5B2D14E1A}">
      <dgm:prSet/>
      <dgm:spPr/>
      <dgm:t>
        <a:bodyPr/>
        <a:lstStyle/>
        <a:p>
          <a:endParaRPr lang="en-US"/>
        </a:p>
      </dgm:t>
    </dgm:pt>
    <dgm:pt modelId="{FD885D97-C7F1-4229-89A9-021BAE92F810}">
      <dgm:prSet/>
      <dgm:spPr/>
      <dgm:t>
        <a:bodyPr/>
        <a:lstStyle/>
        <a:p>
          <a:pPr>
            <a:buFont typeface="Arial" panose="020B0604020202020204" pitchFamily="34" charset="0"/>
            <a:buChar char="•"/>
          </a:pPr>
          <a:r>
            <a:rPr lang="en-US" b="0" i="0"/>
            <a:t>Revenue loss</a:t>
          </a:r>
        </a:p>
      </dgm:t>
    </dgm:pt>
    <dgm:pt modelId="{AC476FFC-682A-4262-B908-8CC8CC182695}" type="parTrans" cxnId="{BE1CD283-6532-48A3-A042-0F224BAA1BC5}">
      <dgm:prSet/>
      <dgm:spPr/>
      <dgm:t>
        <a:bodyPr/>
        <a:lstStyle/>
        <a:p>
          <a:endParaRPr lang="en-US"/>
        </a:p>
      </dgm:t>
    </dgm:pt>
    <dgm:pt modelId="{6D588A76-802B-4AA6-B748-721310A1A035}" type="sibTrans" cxnId="{BE1CD283-6532-48A3-A042-0F224BAA1BC5}">
      <dgm:prSet/>
      <dgm:spPr/>
      <dgm:t>
        <a:bodyPr/>
        <a:lstStyle/>
        <a:p>
          <a:endParaRPr lang="en-US"/>
        </a:p>
      </dgm:t>
    </dgm:pt>
    <dgm:pt modelId="{46C198A4-3B0D-4C08-AC84-0AF7906B3ABC}">
      <dgm:prSet/>
      <dgm:spPr/>
      <dgm:t>
        <a:bodyPr/>
        <a:lstStyle/>
        <a:p>
          <a:pPr>
            <a:buFont typeface="Arial" panose="020B0604020202020204" pitchFamily="34" charset="0"/>
            <a:buChar char="•"/>
          </a:pPr>
          <a:r>
            <a:rPr lang="en-US" b="0" i="0" dirty="0"/>
            <a:t>Cost of lost customers</a:t>
          </a:r>
        </a:p>
      </dgm:t>
    </dgm:pt>
    <dgm:pt modelId="{FB71C231-1B39-48EB-AD0F-EAB0BBCABA75}" type="parTrans" cxnId="{AA070848-4C89-4E50-8ED1-89EBD09E64AF}">
      <dgm:prSet/>
      <dgm:spPr/>
      <dgm:t>
        <a:bodyPr/>
        <a:lstStyle/>
        <a:p>
          <a:endParaRPr lang="en-US"/>
        </a:p>
      </dgm:t>
    </dgm:pt>
    <dgm:pt modelId="{BF3C223F-5E33-4753-9282-A870C090F96A}" type="sibTrans" cxnId="{AA070848-4C89-4E50-8ED1-89EBD09E64AF}">
      <dgm:prSet/>
      <dgm:spPr/>
      <dgm:t>
        <a:bodyPr/>
        <a:lstStyle/>
        <a:p>
          <a:endParaRPr lang="en-US"/>
        </a:p>
      </dgm:t>
    </dgm:pt>
    <dgm:pt modelId="{37BCF4DE-E815-4ED5-9873-3ABC483B3AF3}">
      <dgm:prSet/>
      <dgm:spPr/>
      <dgm:t>
        <a:bodyPr/>
        <a:lstStyle/>
        <a:p>
          <a:pPr>
            <a:buFont typeface="Arial" panose="020B0604020202020204" pitchFamily="34" charset="0"/>
            <a:buChar char="•"/>
          </a:pPr>
          <a:r>
            <a:rPr lang="en-US" b="0" i="0"/>
            <a:t>Acquisition of new customers</a:t>
          </a:r>
        </a:p>
      </dgm:t>
    </dgm:pt>
    <dgm:pt modelId="{5E2D8FD9-C6C9-40FD-AAAB-93EE168516FB}" type="parTrans" cxnId="{747B64A8-FFDF-4FAA-97CD-CCA1F22B53F3}">
      <dgm:prSet/>
      <dgm:spPr/>
      <dgm:t>
        <a:bodyPr/>
        <a:lstStyle/>
        <a:p>
          <a:endParaRPr lang="en-US"/>
        </a:p>
      </dgm:t>
    </dgm:pt>
    <dgm:pt modelId="{2EF98AF5-27F2-4086-8264-A0673FC4F7B9}" type="sibTrans" cxnId="{747B64A8-FFDF-4FAA-97CD-CCA1F22B53F3}">
      <dgm:prSet/>
      <dgm:spPr/>
      <dgm:t>
        <a:bodyPr/>
        <a:lstStyle/>
        <a:p>
          <a:endParaRPr lang="en-US"/>
        </a:p>
      </dgm:t>
    </dgm:pt>
    <dgm:pt modelId="{6D9536C9-EE43-45FF-B5CF-FD9CE518A1EC}">
      <dgm:prSet/>
      <dgm:spPr/>
      <dgm:t>
        <a:bodyPr/>
        <a:lstStyle/>
        <a:p>
          <a:pPr>
            <a:buFont typeface="Arial" panose="020B0604020202020204" pitchFamily="34" charset="0"/>
            <a:buChar char="•"/>
          </a:pPr>
          <a:r>
            <a:rPr lang="en-US" b="0" i="0"/>
            <a:t>Reputation loss</a:t>
          </a:r>
        </a:p>
      </dgm:t>
    </dgm:pt>
    <dgm:pt modelId="{0D83AD59-4936-4C40-8C76-26CB165CFDF7}" type="parTrans" cxnId="{11739249-AC48-45C8-8C7F-FAB678EF83E4}">
      <dgm:prSet/>
      <dgm:spPr/>
      <dgm:t>
        <a:bodyPr/>
        <a:lstStyle/>
        <a:p>
          <a:endParaRPr lang="en-US"/>
        </a:p>
      </dgm:t>
    </dgm:pt>
    <dgm:pt modelId="{5D0A64F0-142E-479F-B1FA-4BDDDDECCC1C}" type="sibTrans" cxnId="{11739249-AC48-45C8-8C7F-FAB678EF83E4}">
      <dgm:prSet/>
      <dgm:spPr/>
      <dgm:t>
        <a:bodyPr/>
        <a:lstStyle/>
        <a:p>
          <a:endParaRPr lang="en-US"/>
        </a:p>
      </dgm:t>
    </dgm:pt>
    <dgm:pt modelId="{DB719AF5-4AB3-46E1-BD3B-182EED355741}" type="pres">
      <dgm:prSet presAssocID="{AF715A9D-27C5-4FBC-9403-14466D1B6680}" presName="linear" presStyleCnt="0">
        <dgm:presLayoutVars>
          <dgm:animLvl val="lvl"/>
          <dgm:resizeHandles val="exact"/>
        </dgm:presLayoutVars>
      </dgm:prSet>
      <dgm:spPr/>
    </dgm:pt>
    <dgm:pt modelId="{5FBED17D-6A4A-4ADD-927A-C28FB4EEEF54}" type="pres">
      <dgm:prSet presAssocID="{7AA207A5-C4F7-4DFC-8C24-38A7EBD4B545}" presName="parentText" presStyleLbl="node1" presStyleIdx="0" presStyleCnt="2">
        <dgm:presLayoutVars>
          <dgm:chMax val="0"/>
          <dgm:bulletEnabled val="1"/>
        </dgm:presLayoutVars>
      </dgm:prSet>
      <dgm:spPr/>
    </dgm:pt>
    <dgm:pt modelId="{9D90BCAC-1486-4A1F-971F-48C9F267E6DF}" type="pres">
      <dgm:prSet presAssocID="{7AA207A5-C4F7-4DFC-8C24-38A7EBD4B545}" presName="childText" presStyleLbl="revTx" presStyleIdx="0" presStyleCnt="2">
        <dgm:presLayoutVars>
          <dgm:bulletEnabled val="1"/>
        </dgm:presLayoutVars>
      </dgm:prSet>
      <dgm:spPr/>
    </dgm:pt>
    <dgm:pt modelId="{C4C0CA49-D2E9-4766-B109-CD15AAD29B83}" type="pres">
      <dgm:prSet presAssocID="{CC7E7924-E65B-4E75-A28B-2B903689793D}" presName="parentText" presStyleLbl="node1" presStyleIdx="1" presStyleCnt="2">
        <dgm:presLayoutVars>
          <dgm:chMax val="0"/>
          <dgm:bulletEnabled val="1"/>
        </dgm:presLayoutVars>
      </dgm:prSet>
      <dgm:spPr/>
    </dgm:pt>
    <dgm:pt modelId="{B54BC032-4C24-48E3-8960-A9151E68107B}" type="pres">
      <dgm:prSet presAssocID="{CC7E7924-E65B-4E75-A28B-2B903689793D}" presName="childText" presStyleLbl="revTx" presStyleIdx="1" presStyleCnt="2">
        <dgm:presLayoutVars>
          <dgm:bulletEnabled val="1"/>
        </dgm:presLayoutVars>
      </dgm:prSet>
      <dgm:spPr/>
    </dgm:pt>
  </dgm:ptLst>
  <dgm:cxnLst>
    <dgm:cxn modelId="{A4EF8911-F1E9-44B4-A06D-7B086103E271}" type="presOf" srcId="{7AA207A5-C4F7-4DFC-8C24-38A7EBD4B545}" destId="{5FBED17D-6A4A-4ADD-927A-C28FB4EEEF54}" srcOrd="0" destOrd="0" presId="urn:microsoft.com/office/officeart/2005/8/layout/vList2"/>
    <dgm:cxn modelId="{79124930-2D14-4901-9199-A6C5B2D14E1A}" srcId="{CC7E7924-E65B-4E75-A28B-2B903689793D}" destId="{39D5FE48-EE1D-4552-BED0-D3614BAB7E52}" srcOrd="0" destOrd="0" parTransId="{F59A6EE9-EF46-459E-975B-DBF21C5CE8C0}" sibTransId="{C12D164C-E25F-400F-9526-CFD81BDDF58E}"/>
    <dgm:cxn modelId="{6DDBD330-A7B8-4E2D-AA10-F0AEF6D72F30}" type="presOf" srcId="{AF715A9D-27C5-4FBC-9403-14466D1B6680}" destId="{DB719AF5-4AB3-46E1-BD3B-182EED355741}" srcOrd="0" destOrd="0" presId="urn:microsoft.com/office/officeart/2005/8/layout/vList2"/>
    <dgm:cxn modelId="{4A0CD73D-8B22-46F7-B44B-E21C7EF19124}" srcId="{7AA207A5-C4F7-4DFC-8C24-38A7EBD4B545}" destId="{57423E79-4935-49AF-9911-8DF1D498B271}" srcOrd="0" destOrd="0" parTransId="{E440C2CB-D389-4132-B315-13EA621A3E74}" sibTransId="{7FEC52B9-8630-4890-8622-28E1437123C2}"/>
    <dgm:cxn modelId="{ED534346-8657-43AD-ABF4-D9C5F55E39AA}" srcId="{AF715A9D-27C5-4FBC-9403-14466D1B6680}" destId="{CC7E7924-E65B-4E75-A28B-2B903689793D}" srcOrd="1" destOrd="0" parTransId="{9BD8FDA0-D6F2-4CA6-A844-2FB7FEA8B7EC}" sibTransId="{32683616-4912-4049-B6EC-309F58801665}"/>
    <dgm:cxn modelId="{96633767-4586-4E36-9B05-A399CA812818}" srcId="{AF715A9D-27C5-4FBC-9403-14466D1B6680}" destId="{7AA207A5-C4F7-4DFC-8C24-38A7EBD4B545}" srcOrd="0" destOrd="0" parTransId="{53DD03A9-6BE5-4FA8-A8AD-4FC3B1EF3B02}" sibTransId="{9C71454B-71DA-4FAD-A57F-9C58DB97AF0C}"/>
    <dgm:cxn modelId="{AA070848-4C89-4E50-8ED1-89EBD09E64AF}" srcId="{CC7E7924-E65B-4E75-A28B-2B903689793D}" destId="{46C198A4-3B0D-4C08-AC84-0AF7906B3ABC}" srcOrd="2" destOrd="0" parTransId="{FB71C231-1B39-48EB-AD0F-EAB0BBCABA75}" sibTransId="{BF3C223F-5E33-4753-9282-A870C090F96A}"/>
    <dgm:cxn modelId="{11739249-AC48-45C8-8C7F-FAB678EF83E4}" srcId="{CC7E7924-E65B-4E75-A28B-2B903689793D}" destId="{6D9536C9-EE43-45FF-B5CF-FD9CE518A1EC}" srcOrd="4" destOrd="0" parTransId="{0D83AD59-4936-4C40-8C76-26CB165CFDF7}" sibTransId="{5D0A64F0-142E-479F-B1FA-4BDDDDECCC1C}"/>
    <dgm:cxn modelId="{A32F4D55-48CE-416B-BB1A-73A91B126A06}" type="presOf" srcId="{46C198A4-3B0D-4C08-AC84-0AF7906B3ABC}" destId="{B54BC032-4C24-48E3-8960-A9151E68107B}" srcOrd="0" destOrd="2" presId="urn:microsoft.com/office/officeart/2005/8/layout/vList2"/>
    <dgm:cxn modelId="{BE1CD283-6532-48A3-A042-0F224BAA1BC5}" srcId="{CC7E7924-E65B-4E75-A28B-2B903689793D}" destId="{FD885D97-C7F1-4229-89A9-021BAE92F810}" srcOrd="1" destOrd="0" parTransId="{AC476FFC-682A-4262-B908-8CC8CC182695}" sibTransId="{6D588A76-802B-4AA6-B748-721310A1A035}"/>
    <dgm:cxn modelId="{E3C7DF83-5673-45AC-B9ED-E6B73BC839F2}" type="presOf" srcId="{39D5FE48-EE1D-4552-BED0-D3614BAB7E52}" destId="{B54BC032-4C24-48E3-8960-A9151E68107B}" srcOrd="0" destOrd="0" presId="urn:microsoft.com/office/officeart/2005/8/layout/vList2"/>
    <dgm:cxn modelId="{424F5384-F244-4D77-BB8B-0E737A09C7BB}" type="presOf" srcId="{CC7E7924-E65B-4E75-A28B-2B903689793D}" destId="{C4C0CA49-D2E9-4766-B109-CD15AAD29B83}" srcOrd="0" destOrd="0" presId="urn:microsoft.com/office/officeart/2005/8/layout/vList2"/>
    <dgm:cxn modelId="{DD9AF5A0-13AF-47AA-B1D5-A9E33C7707BC}" type="presOf" srcId="{37BCF4DE-E815-4ED5-9873-3ABC483B3AF3}" destId="{B54BC032-4C24-48E3-8960-A9151E68107B}" srcOrd="0" destOrd="3" presId="urn:microsoft.com/office/officeart/2005/8/layout/vList2"/>
    <dgm:cxn modelId="{747B64A8-FFDF-4FAA-97CD-CCA1F22B53F3}" srcId="{CC7E7924-E65B-4E75-A28B-2B903689793D}" destId="{37BCF4DE-E815-4ED5-9873-3ABC483B3AF3}" srcOrd="3" destOrd="0" parTransId="{5E2D8FD9-C6C9-40FD-AAAB-93EE168516FB}" sibTransId="{2EF98AF5-27F2-4086-8264-A0673FC4F7B9}"/>
    <dgm:cxn modelId="{3436F6C3-F706-4133-9028-7FFC3F7BCDEE}" type="presOf" srcId="{FD885D97-C7F1-4229-89A9-021BAE92F810}" destId="{B54BC032-4C24-48E3-8960-A9151E68107B}" srcOrd="0" destOrd="1" presId="urn:microsoft.com/office/officeart/2005/8/layout/vList2"/>
    <dgm:cxn modelId="{4ADCD7F5-2E83-4C52-BBBB-14AC37ED07F2}" type="presOf" srcId="{6D9536C9-EE43-45FF-B5CF-FD9CE518A1EC}" destId="{B54BC032-4C24-48E3-8960-A9151E68107B}" srcOrd="0" destOrd="4" presId="urn:microsoft.com/office/officeart/2005/8/layout/vList2"/>
    <dgm:cxn modelId="{98110AF7-9FC7-4359-A0BF-5EEC796CE18D}" type="presOf" srcId="{57423E79-4935-49AF-9911-8DF1D498B271}" destId="{9D90BCAC-1486-4A1F-971F-48C9F267E6DF}" srcOrd="0" destOrd="0" presId="urn:microsoft.com/office/officeart/2005/8/layout/vList2"/>
    <dgm:cxn modelId="{3DE60F27-FCAA-49B1-B07A-4EFBD48CB4E9}" type="presParOf" srcId="{DB719AF5-4AB3-46E1-BD3B-182EED355741}" destId="{5FBED17D-6A4A-4ADD-927A-C28FB4EEEF54}" srcOrd="0" destOrd="0" presId="urn:microsoft.com/office/officeart/2005/8/layout/vList2"/>
    <dgm:cxn modelId="{51494D44-3B93-499B-A73C-7CF6326A7561}" type="presParOf" srcId="{DB719AF5-4AB3-46E1-BD3B-182EED355741}" destId="{9D90BCAC-1486-4A1F-971F-48C9F267E6DF}" srcOrd="1" destOrd="0" presId="urn:microsoft.com/office/officeart/2005/8/layout/vList2"/>
    <dgm:cxn modelId="{695D7F99-A80B-4AE1-8CE2-42EB01003A81}" type="presParOf" srcId="{DB719AF5-4AB3-46E1-BD3B-182EED355741}" destId="{C4C0CA49-D2E9-4766-B109-CD15AAD29B83}" srcOrd="2" destOrd="0" presId="urn:microsoft.com/office/officeart/2005/8/layout/vList2"/>
    <dgm:cxn modelId="{D8246891-0895-4759-8173-7D1740347CB6}" type="presParOf" srcId="{DB719AF5-4AB3-46E1-BD3B-182EED355741}" destId="{B54BC032-4C24-48E3-8960-A9151E68107B}"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B387B-107B-4282-A259-75F1A9FD1CC1}">
      <dsp:nvSpPr>
        <dsp:cNvPr id="0" name=""/>
        <dsp:cNvSpPr/>
      </dsp:nvSpPr>
      <dsp:spPr>
        <a:xfrm>
          <a:off x="400" y="282938"/>
          <a:ext cx="1562927" cy="937756"/>
        </a:xfrm>
        <a:prstGeom prst="rect">
          <a:avLst/>
        </a:prstGeom>
        <a:solidFill>
          <a:schemeClr val="accent1"/>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Cyber Insurance</a:t>
          </a:r>
        </a:p>
      </dsp:txBody>
      <dsp:txXfrm>
        <a:off x="400" y="282938"/>
        <a:ext cx="1562927" cy="937756"/>
      </dsp:txXfrm>
    </dsp:sp>
    <dsp:sp modelId="{601B1652-F36E-4BC9-A87E-AE591869E557}">
      <dsp:nvSpPr>
        <dsp:cNvPr id="0" name=""/>
        <dsp:cNvSpPr/>
      </dsp:nvSpPr>
      <dsp:spPr>
        <a:xfrm>
          <a:off x="1719621" y="282938"/>
          <a:ext cx="1562927" cy="937756"/>
        </a:xfrm>
        <a:prstGeom prst="rect">
          <a:avLst/>
        </a:prstGeom>
        <a:solidFill>
          <a:srgbClr val="009ADA"/>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General liability </a:t>
          </a:r>
          <a:r>
            <a:rPr lang="en-US" sz="1800" b="1" kern="1200" dirty="0">
              <a:solidFill>
                <a:srgbClr val="FFFFFF"/>
              </a:solidFill>
              <a:latin typeface="Arial" panose="020B0604020202020204"/>
              <a:ea typeface="+mn-ea"/>
              <a:cs typeface="+mn-cs"/>
            </a:rPr>
            <a:t>insurance</a:t>
          </a:r>
        </a:p>
      </dsp:txBody>
      <dsp:txXfrm>
        <a:off x="1719621" y="282938"/>
        <a:ext cx="1562927" cy="937756"/>
      </dsp:txXfrm>
    </dsp:sp>
    <dsp:sp modelId="{5D618D1C-C960-424E-A15E-BBDA71F631C9}">
      <dsp:nvSpPr>
        <dsp:cNvPr id="0" name=""/>
        <dsp:cNvSpPr/>
      </dsp:nvSpPr>
      <dsp:spPr>
        <a:xfrm>
          <a:off x="400" y="1376987"/>
          <a:ext cx="1562927" cy="937756"/>
        </a:xfrm>
        <a:prstGeom prst="rect">
          <a:avLst/>
        </a:prstGeom>
        <a:solidFill>
          <a:srgbClr val="009ADA"/>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panose="020B0604020202020204"/>
              <a:ea typeface="+mn-ea"/>
              <a:cs typeface="+mn-cs"/>
            </a:rPr>
            <a:t>Commercial</a:t>
          </a:r>
          <a:r>
            <a:rPr lang="en-US" sz="1800" b="1" kern="1200" dirty="0"/>
            <a:t> property insurance</a:t>
          </a:r>
        </a:p>
      </dsp:txBody>
      <dsp:txXfrm>
        <a:off x="400" y="1376987"/>
        <a:ext cx="1562927" cy="937756"/>
      </dsp:txXfrm>
    </dsp:sp>
    <dsp:sp modelId="{4C3C6656-65F8-42EB-9DBA-ADBF3E4A7576}">
      <dsp:nvSpPr>
        <dsp:cNvPr id="0" name=""/>
        <dsp:cNvSpPr/>
      </dsp:nvSpPr>
      <dsp:spPr>
        <a:xfrm>
          <a:off x="1719621" y="1376987"/>
          <a:ext cx="1562927" cy="937756"/>
        </a:xfrm>
        <a:prstGeom prst="rect">
          <a:avLst/>
        </a:prstGeom>
        <a:solidFill>
          <a:srgbClr val="009ADA"/>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panose="020B0604020202020204"/>
              <a:ea typeface="+mn-ea"/>
              <a:cs typeface="+mn-cs"/>
            </a:rPr>
            <a:t>Business income insurance</a:t>
          </a:r>
        </a:p>
      </dsp:txBody>
      <dsp:txXfrm>
        <a:off x="1719621" y="1376987"/>
        <a:ext cx="1562927" cy="937756"/>
      </dsp:txXfrm>
    </dsp:sp>
    <dsp:sp modelId="{861895A3-E992-462E-9062-6C1BC73E7217}">
      <dsp:nvSpPr>
        <dsp:cNvPr id="0" name=""/>
        <dsp:cNvSpPr/>
      </dsp:nvSpPr>
      <dsp:spPr>
        <a:xfrm>
          <a:off x="400" y="2471037"/>
          <a:ext cx="1562927" cy="937756"/>
        </a:xfrm>
        <a:prstGeom prst="rect">
          <a:avLst/>
        </a:prstGeom>
        <a:solidFill>
          <a:srgbClr val="009ADA"/>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FFFF"/>
              </a:solidFill>
              <a:latin typeface="Arial" panose="020B0604020202020204"/>
              <a:ea typeface="+mn-ea"/>
              <a:cs typeface="+mn-cs"/>
            </a:rPr>
            <a:t>Malpractice Insurance</a:t>
          </a:r>
          <a:endParaRPr lang="en-US" sz="1800" b="1" kern="1200" dirty="0">
            <a:solidFill>
              <a:srgbClr val="FFFFFF"/>
            </a:solidFill>
            <a:latin typeface="Arial" panose="020B0604020202020204"/>
            <a:ea typeface="+mn-ea"/>
            <a:cs typeface="+mn-cs"/>
          </a:endParaRPr>
        </a:p>
      </dsp:txBody>
      <dsp:txXfrm>
        <a:off x="400" y="2471037"/>
        <a:ext cx="1562927" cy="937756"/>
      </dsp:txXfrm>
    </dsp:sp>
    <dsp:sp modelId="{79165543-5605-4969-8F54-A627C71BB7A2}">
      <dsp:nvSpPr>
        <dsp:cNvPr id="0" name=""/>
        <dsp:cNvSpPr/>
      </dsp:nvSpPr>
      <dsp:spPr>
        <a:xfrm>
          <a:off x="1719621" y="2471037"/>
          <a:ext cx="1562927" cy="937756"/>
        </a:xfrm>
        <a:prstGeom prst="rect">
          <a:avLst/>
        </a:prstGeom>
        <a:solidFill>
          <a:srgbClr val="009ADA"/>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panose="020B0604020202020204"/>
              <a:ea typeface="+mn-ea"/>
              <a:cs typeface="+mn-cs"/>
            </a:rPr>
            <a:t>Professional Liability Insurance</a:t>
          </a:r>
        </a:p>
      </dsp:txBody>
      <dsp:txXfrm>
        <a:off x="1719621" y="2471037"/>
        <a:ext cx="1562927" cy="93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ED17D-6A4A-4ADD-927A-C28FB4EEEF54}">
      <dsp:nvSpPr>
        <dsp:cNvPr id="0" name=""/>
        <dsp:cNvSpPr/>
      </dsp:nvSpPr>
      <dsp:spPr>
        <a:xfrm>
          <a:off x="0" y="17403"/>
          <a:ext cx="4557832" cy="43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Insurance Requires:</a:t>
          </a:r>
        </a:p>
      </dsp:txBody>
      <dsp:txXfrm>
        <a:off x="21018" y="38421"/>
        <a:ext cx="4515796" cy="388524"/>
      </dsp:txXfrm>
    </dsp:sp>
    <dsp:sp modelId="{9D90BCAC-1486-4A1F-971F-48C9F267E6DF}">
      <dsp:nvSpPr>
        <dsp:cNvPr id="0" name=""/>
        <dsp:cNvSpPr/>
      </dsp:nvSpPr>
      <dsp:spPr>
        <a:xfrm>
          <a:off x="0" y="447964"/>
          <a:ext cx="455783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Demonstration of Due Diligence </a:t>
          </a:r>
        </a:p>
      </dsp:txBody>
      <dsp:txXfrm>
        <a:off x="0" y="447964"/>
        <a:ext cx="4557832" cy="380880"/>
      </dsp:txXfrm>
    </dsp:sp>
    <dsp:sp modelId="{C4C0CA49-D2E9-4766-B109-CD15AAD29B83}">
      <dsp:nvSpPr>
        <dsp:cNvPr id="0" name=""/>
        <dsp:cNvSpPr/>
      </dsp:nvSpPr>
      <dsp:spPr>
        <a:xfrm>
          <a:off x="0" y="828844"/>
          <a:ext cx="4557832" cy="43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Common Coverage Gaps:</a:t>
          </a:r>
        </a:p>
      </dsp:txBody>
      <dsp:txXfrm>
        <a:off x="21018" y="849862"/>
        <a:ext cx="4515796" cy="388524"/>
      </dsp:txXfrm>
    </dsp:sp>
    <dsp:sp modelId="{B54BC032-4C24-48E3-8960-A9151E68107B}">
      <dsp:nvSpPr>
        <dsp:cNvPr id="0" name=""/>
        <dsp:cNvSpPr/>
      </dsp:nvSpPr>
      <dsp:spPr>
        <a:xfrm>
          <a:off x="0" y="1259404"/>
          <a:ext cx="4557832" cy="14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1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Business disruption</a:t>
          </a:r>
          <a:endParaRPr lang="en-US" sz="1800" kern="1200" dirty="0"/>
        </a:p>
        <a:p>
          <a:pPr marL="171450" lvl="1" indent="-171450" algn="l" defTabSz="800100">
            <a:lnSpc>
              <a:spcPct val="90000"/>
            </a:lnSpc>
            <a:spcBef>
              <a:spcPct val="0"/>
            </a:spcBef>
            <a:spcAft>
              <a:spcPct val="20000"/>
            </a:spcAft>
            <a:buFont typeface="Arial" panose="020B0604020202020204" pitchFamily="34" charset="0"/>
            <a:buChar char="•"/>
          </a:pPr>
          <a:r>
            <a:rPr lang="en-US" sz="1800" b="0" i="0" kern="1200"/>
            <a:t>Revenue loss</a:t>
          </a:r>
        </a:p>
        <a:p>
          <a:pPr marL="171450" lvl="1" indent="-171450" algn="l" defTabSz="800100">
            <a:lnSpc>
              <a:spcPct val="90000"/>
            </a:lnSpc>
            <a:spcBef>
              <a:spcPct val="0"/>
            </a:spcBef>
            <a:spcAft>
              <a:spcPct val="20000"/>
            </a:spcAft>
            <a:buFont typeface="Arial" panose="020B0604020202020204" pitchFamily="34" charset="0"/>
            <a:buChar char="•"/>
          </a:pPr>
          <a:r>
            <a:rPr lang="en-US" sz="1800" b="0" i="0" kern="1200" dirty="0"/>
            <a:t>Cost of lost customers</a:t>
          </a:r>
        </a:p>
        <a:p>
          <a:pPr marL="171450" lvl="1" indent="-171450" algn="l" defTabSz="800100">
            <a:lnSpc>
              <a:spcPct val="90000"/>
            </a:lnSpc>
            <a:spcBef>
              <a:spcPct val="0"/>
            </a:spcBef>
            <a:spcAft>
              <a:spcPct val="20000"/>
            </a:spcAft>
            <a:buFont typeface="Arial" panose="020B0604020202020204" pitchFamily="34" charset="0"/>
            <a:buChar char="•"/>
          </a:pPr>
          <a:r>
            <a:rPr lang="en-US" sz="1800" b="0" i="0" kern="1200"/>
            <a:t>Acquisition of new customers</a:t>
          </a:r>
        </a:p>
        <a:p>
          <a:pPr marL="171450" lvl="1" indent="-171450" algn="l" defTabSz="800100">
            <a:lnSpc>
              <a:spcPct val="90000"/>
            </a:lnSpc>
            <a:spcBef>
              <a:spcPct val="0"/>
            </a:spcBef>
            <a:spcAft>
              <a:spcPct val="20000"/>
            </a:spcAft>
            <a:buFont typeface="Arial" panose="020B0604020202020204" pitchFamily="34" charset="0"/>
            <a:buChar char="•"/>
          </a:pPr>
          <a:r>
            <a:rPr lang="en-US" sz="1800" b="0" i="0" kern="1200"/>
            <a:t>Reputation loss</a:t>
          </a:r>
        </a:p>
      </dsp:txBody>
      <dsp:txXfrm>
        <a:off x="0" y="1259404"/>
        <a:ext cx="4557832" cy="14521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0.92902</cdr:y>
    </cdr:from>
    <cdr:to>
      <cdr:x>0.30565</cdr:x>
      <cdr:y>1</cdr:y>
    </cdr:to>
    <cdr:sp macro="" textlink="">
      <cdr:nvSpPr>
        <cdr:cNvPr id="2" name="TextBox 1">
          <a:extLst xmlns:a="http://schemas.openxmlformats.org/drawingml/2006/main">
            <a:ext uri="{FF2B5EF4-FFF2-40B4-BE49-F238E27FC236}">
              <a16:creationId xmlns:a16="http://schemas.microsoft.com/office/drawing/2014/main" id="{454D10FF-158C-1F87-0206-15767EC8B5F5}"/>
            </a:ext>
          </a:extLst>
        </cdr:cNvPr>
        <cdr:cNvSpPr txBox="1"/>
      </cdr:nvSpPr>
      <cdr:spPr>
        <a:xfrm xmlns:a="http://schemas.openxmlformats.org/drawingml/2006/main">
          <a:off x="-2559271" y="3021383"/>
          <a:ext cx="1911669"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t>Source: </a:t>
          </a:r>
          <a:r>
            <a:rPr lang="en-US" sz="900" b="1" i="1" dirty="0"/>
            <a:t>2023 State of the Phish</a:t>
          </a:r>
        </a:p>
      </cdr:txBody>
    </cdr:sp>
  </cdr:relSizeAnchor>
</c:userShapes>
</file>

<file path=ppt/drawings/drawing2.xml><?xml version="1.0" encoding="utf-8"?>
<c:userShapes xmlns:c="http://schemas.openxmlformats.org/drawingml/2006/chart">
  <cdr:relSizeAnchor xmlns:cdr="http://schemas.openxmlformats.org/drawingml/2006/chartDrawing">
    <cdr:from>
      <cdr:x>0.68378</cdr:x>
      <cdr:y>0.93559</cdr:y>
    </cdr:from>
    <cdr:to>
      <cdr:x>1</cdr:x>
      <cdr:y>1</cdr:y>
    </cdr:to>
    <cdr:sp macro="" textlink="">
      <cdr:nvSpPr>
        <cdr:cNvPr id="2" name="TextBox 1">
          <a:extLst xmlns:a="http://schemas.openxmlformats.org/drawingml/2006/main">
            <a:ext uri="{FF2B5EF4-FFF2-40B4-BE49-F238E27FC236}">
              <a16:creationId xmlns:a16="http://schemas.microsoft.com/office/drawing/2014/main" id="{B9D2D137-5492-0795-9659-4DB690890FF3}"/>
            </a:ext>
          </a:extLst>
        </cdr:cNvPr>
        <cdr:cNvSpPr txBox="1"/>
      </cdr:nvSpPr>
      <cdr:spPr>
        <a:xfrm xmlns:a="http://schemas.openxmlformats.org/drawingml/2006/main">
          <a:off x="4133698" y="3547931"/>
          <a:ext cx="1911665" cy="2442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r>
            <a:rPr lang="en-US" sz="900" b="1" dirty="0"/>
            <a:t>Source: </a:t>
          </a:r>
          <a:r>
            <a:rPr lang="en-US" sz="900" b="1" i="1" dirty="0"/>
            <a:t>2023 State of the Phish</a:t>
          </a:r>
        </a:p>
      </cdr:txBody>
    </cdr:sp>
  </cdr:relSizeAnchor>
</c:userShapes>
</file>

<file path=ppt/drawings/drawing3.xml><?xml version="1.0" encoding="utf-8"?>
<c:userShapes xmlns:c="http://schemas.openxmlformats.org/drawingml/2006/chart">
  <cdr:relSizeAnchor xmlns:cdr="http://schemas.openxmlformats.org/drawingml/2006/chartDrawing">
    <cdr:from>
      <cdr:x>0.68378</cdr:x>
      <cdr:y>0.93559</cdr:y>
    </cdr:from>
    <cdr:to>
      <cdr:x>1</cdr:x>
      <cdr:y>1</cdr:y>
    </cdr:to>
    <cdr:sp macro="" textlink="">
      <cdr:nvSpPr>
        <cdr:cNvPr id="2" name="TextBox 1">
          <a:extLst xmlns:a="http://schemas.openxmlformats.org/drawingml/2006/main">
            <a:ext uri="{FF2B5EF4-FFF2-40B4-BE49-F238E27FC236}">
              <a16:creationId xmlns:a16="http://schemas.microsoft.com/office/drawing/2014/main" id="{B9D2D137-5492-0795-9659-4DB690890FF3}"/>
            </a:ext>
          </a:extLst>
        </cdr:cNvPr>
        <cdr:cNvSpPr txBox="1"/>
      </cdr:nvSpPr>
      <cdr:spPr>
        <a:xfrm xmlns:a="http://schemas.openxmlformats.org/drawingml/2006/main">
          <a:off x="4133694" y="3352720"/>
          <a:ext cx="1911669"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xmlns:a="http://schemas.openxmlformats.org/drawingml/2006/main">
          <a:r>
            <a:rPr lang="en-US" sz="900" b="1" dirty="0"/>
            <a:t>Source: </a:t>
          </a:r>
          <a:r>
            <a:rPr lang="en-US" sz="900" b="1" i="1" dirty="0"/>
            <a:t>2023 State of the Phish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75EAF6-AA6C-5BD9-B721-82AFD5DF9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C8A76B-6F89-AFFA-0917-2858260877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9C764-1DB2-5445-B7DC-C514A0A326D4}" type="datetime1">
              <a:rPr lang="en-US" smtClean="0"/>
              <a:t>2/8/2023</a:t>
            </a:fld>
            <a:endParaRPr lang="en-US"/>
          </a:p>
        </p:txBody>
      </p:sp>
      <p:sp>
        <p:nvSpPr>
          <p:cNvPr id="4" name="Footer Placeholder 3">
            <a:extLst>
              <a:ext uri="{FF2B5EF4-FFF2-40B4-BE49-F238E27FC236}">
                <a16:creationId xmlns:a16="http://schemas.microsoft.com/office/drawing/2014/main" id="{41047D92-7C7A-57BE-0027-604846624F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A18DE1-4CE6-9868-BE3D-638FC7D3D7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77F16C-5FDC-E74F-BEB7-5FB6D572AB54}" type="slidenum">
              <a:rPr lang="en-US" smtClean="0"/>
              <a:t>‹#›</a:t>
            </a:fld>
            <a:endParaRPr lang="en-US"/>
          </a:p>
        </p:txBody>
      </p:sp>
    </p:spTree>
    <p:extLst>
      <p:ext uri="{BB962C8B-B14F-4D97-AF65-F5344CB8AC3E}">
        <p14:creationId xmlns:p14="http://schemas.microsoft.com/office/powerpoint/2010/main" val="2935679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D03D4-E91B-3141-B7F4-F0915E36C2E2}" type="datetime1">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64458-DCBE-1A48-94D2-31E566EAE1DF}" type="slidenum">
              <a:rPr lang="en-US" smtClean="0"/>
              <a:t>‹#›</a:t>
            </a:fld>
            <a:endParaRPr lang="en-US"/>
          </a:p>
        </p:txBody>
      </p:sp>
    </p:spTree>
    <p:extLst>
      <p:ext uri="{BB962C8B-B14F-4D97-AF65-F5344CB8AC3E}">
        <p14:creationId xmlns:p14="http://schemas.microsoft.com/office/powerpoint/2010/main" val="3467012779"/>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400050"/>
            <a:ext cx="4800600" cy="2701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47E1EE-0039-4797-B978-F453418260D1}" type="slidenum">
              <a:rPr lang="en-US" smtClean="0"/>
              <a:pPr/>
              <a:t>4</a:t>
            </a:fld>
            <a:endParaRPr lang="en-US" dirty="0"/>
          </a:p>
        </p:txBody>
      </p:sp>
    </p:spTree>
    <p:extLst>
      <p:ext uri="{BB962C8B-B14F-4D97-AF65-F5344CB8AC3E}">
        <p14:creationId xmlns:p14="http://schemas.microsoft.com/office/powerpoint/2010/main" val="243052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64458-DCBE-1A48-94D2-31E566EAE1DF}" type="slidenum">
              <a:rPr lang="en-US" smtClean="0"/>
              <a:t>5</a:t>
            </a:fld>
            <a:endParaRPr lang="en-US"/>
          </a:p>
        </p:txBody>
      </p:sp>
    </p:spTree>
    <p:extLst>
      <p:ext uri="{BB962C8B-B14F-4D97-AF65-F5344CB8AC3E}">
        <p14:creationId xmlns:p14="http://schemas.microsoft.com/office/powerpoint/2010/main" val="2130946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CD17-03CC-8AAE-DE80-2A6D82010097}"/>
              </a:ext>
            </a:extLst>
          </p:cNvPr>
          <p:cNvSpPr>
            <a:spLocks noGrp="1"/>
          </p:cNvSpPr>
          <p:nvPr>
            <p:ph type="title"/>
          </p:nvPr>
        </p:nvSpPr>
        <p:spPr>
          <a:xfrm>
            <a:off x="338738" y="285338"/>
            <a:ext cx="6062062" cy="2353648"/>
          </a:xfrm>
        </p:spPr>
        <p:txBody>
          <a:bodyPr anchor="t" anchorCtr="0"/>
          <a:lstStyle>
            <a:lvl1pPr>
              <a:defRPr sz="4400"/>
            </a:lvl1pPr>
          </a:lstStyle>
          <a:p>
            <a:r>
              <a:rPr lang="en-US"/>
              <a:t>Click to edit Master title style</a:t>
            </a:r>
          </a:p>
        </p:txBody>
      </p:sp>
      <p:pic>
        <p:nvPicPr>
          <p:cNvPr id="6" name="Graphic 5">
            <a:extLst>
              <a:ext uri="{FF2B5EF4-FFF2-40B4-BE49-F238E27FC236}">
                <a16:creationId xmlns:a16="http://schemas.microsoft.com/office/drawing/2014/main" id="{AE372C14-3B7D-3D30-9C4D-8C3FBD7DE3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7187609" y="289937"/>
            <a:ext cx="1627632" cy="307789"/>
          </a:xfrm>
          <a:prstGeom prst="rect">
            <a:avLst/>
          </a:prstGeom>
        </p:spPr>
      </p:pic>
      <p:sp>
        <p:nvSpPr>
          <p:cNvPr id="14" name="Text Placeholder 13">
            <a:extLst>
              <a:ext uri="{FF2B5EF4-FFF2-40B4-BE49-F238E27FC236}">
                <a16:creationId xmlns:a16="http://schemas.microsoft.com/office/drawing/2014/main" id="{464FCA44-43A5-1F66-B08E-EA65FD3B85A4}"/>
              </a:ext>
            </a:extLst>
          </p:cNvPr>
          <p:cNvSpPr>
            <a:spLocks noGrp="1"/>
          </p:cNvSpPr>
          <p:nvPr>
            <p:ph type="body" sz="quarter" idx="10"/>
          </p:nvPr>
        </p:nvSpPr>
        <p:spPr>
          <a:xfrm>
            <a:off x="347662" y="2868866"/>
            <a:ext cx="4224338" cy="383720"/>
          </a:xfrm>
        </p:spPr>
        <p:txBody>
          <a:bodyPr/>
          <a:lstStyle>
            <a:lvl1pPr marL="0" indent="0">
              <a:lnSpc>
                <a:spcPct val="100000"/>
              </a:lnSpc>
              <a:spcBef>
                <a:spcPts val="0"/>
              </a:spcBef>
              <a:buNone/>
              <a:defRPr sz="160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B8133F86-6186-AB82-21AA-F17374A663D7}"/>
              </a:ext>
            </a:extLst>
          </p:cNvPr>
          <p:cNvSpPr>
            <a:spLocks noGrp="1"/>
          </p:cNvSpPr>
          <p:nvPr>
            <p:ph type="body" sz="quarter" idx="11"/>
          </p:nvPr>
        </p:nvSpPr>
        <p:spPr>
          <a:xfrm>
            <a:off x="347662" y="3281163"/>
            <a:ext cx="4224338" cy="383720"/>
          </a:xfrm>
        </p:spPr>
        <p:txBody>
          <a:bodyPr/>
          <a:lstStyle>
            <a:lvl1pPr marL="0" indent="0">
              <a:lnSpc>
                <a:spcPct val="100000"/>
              </a:lnSpc>
              <a:spcBef>
                <a:spcPts val="0"/>
              </a:spcBef>
              <a:buNone/>
              <a:defRPr sz="1600"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Tree>
    <p:extLst>
      <p:ext uri="{BB962C8B-B14F-4D97-AF65-F5344CB8AC3E}">
        <p14:creationId xmlns:p14="http://schemas.microsoft.com/office/powerpoint/2010/main" val="25512424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FE3ED-A94F-84DA-D148-7AF8FD80F39B}"/>
              </a:ext>
            </a:extLst>
          </p:cNvPr>
          <p:cNvSpPr>
            <a:spLocks noGrp="1"/>
          </p:cNvSpPr>
          <p:nvPr>
            <p:ph sz="half" idx="1"/>
          </p:nvPr>
        </p:nvSpPr>
        <p:spPr>
          <a:xfrm>
            <a:off x="347882" y="1243584"/>
            <a:ext cx="406908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A39D88-7882-FF0E-D08F-33A3C7382130}"/>
              </a:ext>
            </a:extLst>
          </p:cNvPr>
          <p:cNvSpPr>
            <a:spLocks noGrp="1"/>
          </p:cNvSpPr>
          <p:nvPr>
            <p:ph sz="half" idx="2"/>
          </p:nvPr>
        </p:nvSpPr>
        <p:spPr>
          <a:xfrm>
            <a:off x="4744720" y="1243584"/>
            <a:ext cx="4069080"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D18D728-7544-E844-CDA9-A39022A44E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06612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FE3ED-A94F-84DA-D148-7AF8FD80F39B}"/>
              </a:ext>
            </a:extLst>
          </p:cNvPr>
          <p:cNvSpPr>
            <a:spLocks noGrp="1"/>
          </p:cNvSpPr>
          <p:nvPr>
            <p:ph sz="half" idx="1"/>
          </p:nvPr>
        </p:nvSpPr>
        <p:spPr>
          <a:xfrm>
            <a:off x="347882" y="1243584"/>
            <a:ext cx="2596896"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A39D88-7882-FF0E-D08F-33A3C7382130}"/>
              </a:ext>
            </a:extLst>
          </p:cNvPr>
          <p:cNvSpPr>
            <a:spLocks noGrp="1"/>
          </p:cNvSpPr>
          <p:nvPr>
            <p:ph sz="half" idx="2"/>
          </p:nvPr>
        </p:nvSpPr>
        <p:spPr>
          <a:xfrm>
            <a:off x="3282393" y="1243584"/>
            <a:ext cx="259689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4DA5DC81-2B03-DE2D-A02A-FD728C680FF7}"/>
              </a:ext>
            </a:extLst>
          </p:cNvPr>
          <p:cNvSpPr>
            <a:spLocks noGrp="1"/>
          </p:cNvSpPr>
          <p:nvPr>
            <p:ph sz="quarter" idx="10"/>
          </p:nvPr>
        </p:nvSpPr>
        <p:spPr>
          <a:xfrm>
            <a:off x="6216904" y="1243584"/>
            <a:ext cx="259689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30F6970-025A-E386-CD3E-60480CC3F7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12828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FE3ED-A94F-84DA-D148-7AF8FD80F39B}"/>
              </a:ext>
            </a:extLst>
          </p:cNvPr>
          <p:cNvSpPr>
            <a:spLocks noGrp="1"/>
          </p:cNvSpPr>
          <p:nvPr>
            <p:ph sz="half" idx="1"/>
          </p:nvPr>
        </p:nvSpPr>
        <p:spPr>
          <a:xfrm>
            <a:off x="347882" y="1243584"/>
            <a:ext cx="1865376"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A39D88-7882-FF0E-D08F-33A3C7382130}"/>
              </a:ext>
            </a:extLst>
          </p:cNvPr>
          <p:cNvSpPr>
            <a:spLocks noGrp="1"/>
          </p:cNvSpPr>
          <p:nvPr>
            <p:ph sz="half" idx="2"/>
          </p:nvPr>
        </p:nvSpPr>
        <p:spPr>
          <a:xfrm>
            <a:off x="2548063" y="1243584"/>
            <a:ext cx="186537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4DA5DC81-2B03-DE2D-A02A-FD728C680FF7}"/>
              </a:ext>
            </a:extLst>
          </p:cNvPr>
          <p:cNvSpPr>
            <a:spLocks noGrp="1"/>
          </p:cNvSpPr>
          <p:nvPr>
            <p:ph sz="quarter" idx="10"/>
          </p:nvPr>
        </p:nvSpPr>
        <p:spPr>
          <a:xfrm>
            <a:off x="4748244" y="1243584"/>
            <a:ext cx="186537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35C26CF5-910D-7171-2E12-AC34FECAE951}"/>
              </a:ext>
            </a:extLst>
          </p:cNvPr>
          <p:cNvSpPr>
            <a:spLocks noGrp="1"/>
          </p:cNvSpPr>
          <p:nvPr>
            <p:ph sz="quarter" idx="11"/>
          </p:nvPr>
        </p:nvSpPr>
        <p:spPr>
          <a:xfrm>
            <a:off x="6948424" y="1243013"/>
            <a:ext cx="186537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5C302121-F124-D115-0AB9-A9F502C6562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6095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B73A0D-51E4-F85E-D7AE-909AAB78578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78373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B73A0D-51E4-F85E-D7AE-909AAB785782}"/>
              </a:ext>
            </a:extLst>
          </p:cNvPr>
          <p:cNvSpPr>
            <a:spLocks noGrp="1"/>
          </p:cNvSpPr>
          <p:nvPr>
            <p:ph type="title"/>
          </p:nvPr>
        </p:nvSpPr>
        <p:spPr>
          <a:xfrm>
            <a:off x="338738" y="285338"/>
            <a:ext cx="8475062" cy="443198"/>
          </a:xfrm>
        </p:spPr>
        <p:txBody>
          <a:bodyPr>
            <a:sp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871B7A6D-71EA-7DB7-4971-DE1DF2DF6034}"/>
              </a:ext>
            </a:extLst>
          </p:cNvPr>
          <p:cNvSpPr>
            <a:spLocks noGrp="1"/>
          </p:cNvSpPr>
          <p:nvPr>
            <p:ph type="body" sz="quarter" idx="10" hasCustomPrompt="1"/>
          </p:nvPr>
        </p:nvSpPr>
        <p:spPr>
          <a:xfrm>
            <a:off x="338738" y="728536"/>
            <a:ext cx="8475062" cy="193899"/>
          </a:xfrm>
        </p:spPr>
        <p:txBody>
          <a:bodyPr>
            <a:spAutoFit/>
          </a:bodyPr>
          <a:lstStyle>
            <a:lvl1pPr marL="0" indent="0">
              <a:buNone/>
              <a:defRPr sz="1400" b="0"/>
            </a:lvl1pPr>
            <a:lvl2pPr marL="201168" indent="0">
              <a:buNone/>
              <a:defRPr/>
            </a:lvl2pPr>
            <a:lvl3pPr marL="402336" indent="0">
              <a:buNone/>
              <a:defRPr/>
            </a:lvl3pPr>
            <a:lvl4pPr marL="603504" indent="0">
              <a:buNone/>
              <a:defRPr/>
            </a:lvl4pPr>
            <a:lvl5pPr marL="804672" indent="0">
              <a:buNone/>
              <a:defRPr/>
            </a:lvl5pPr>
          </a:lstStyle>
          <a:p>
            <a:pPr lvl="0"/>
            <a:r>
              <a:rPr lang="en-US" dirty="0"/>
              <a:t>Subtitle goes here</a:t>
            </a:r>
          </a:p>
        </p:txBody>
      </p:sp>
    </p:spTree>
    <p:extLst>
      <p:ext uri="{BB962C8B-B14F-4D97-AF65-F5344CB8AC3E}">
        <p14:creationId xmlns:p14="http://schemas.microsoft.com/office/powerpoint/2010/main" val="11396342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0717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Fact,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68408DA-6DA1-9743-AC91-3D0E3C6600BB}"/>
              </a:ext>
            </a:extLst>
          </p:cNvPr>
          <p:cNvSpPr>
            <a:spLocks noGrp="1"/>
          </p:cNvSpPr>
          <p:nvPr>
            <p:ph type="body" sz="quarter" idx="11" hasCustomPrompt="1"/>
          </p:nvPr>
        </p:nvSpPr>
        <p:spPr>
          <a:xfrm>
            <a:off x="338738" y="1403679"/>
            <a:ext cx="3891256" cy="2089029"/>
          </a:xfrm>
        </p:spPr>
        <p:txBody>
          <a:bodyPr anchor="b" anchorCtr="0"/>
          <a:lstStyle>
            <a:lvl1pPr marL="0" indent="0">
              <a:buNone/>
              <a:defRPr sz="12000" b="0">
                <a:solidFill>
                  <a:schemeClr val="accent1"/>
                </a:solidFill>
              </a:defRPr>
            </a:lvl1pPr>
            <a:lvl2pPr marL="201168" indent="0">
              <a:buNone/>
              <a:defRPr/>
            </a:lvl2pPr>
            <a:lvl3pPr marL="402336" indent="0">
              <a:buNone/>
              <a:defRPr/>
            </a:lvl3pPr>
            <a:lvl4pPr marL="603504" indent="0">
              <a:buNone/>
              <a:defRPr/>
            </a:lvl4pPr>
            <a:lvl5pPr marL="804672" indent="0">
              <a:buNone/>
              <a:defRPr/>
            </a:lvl5pPr>
          </a:lstStyle>
          <a:p>
            <a:pPr lvl="0"/>
            <a:r>
              <a:rPr lang="en-US" dirty="0"/>
              <a:t>Edit</a:t>
            </a:r>
          </a:p>
        </p:txBody>
      </p:sp>
      <p:sp>
        <p:nvSpPr>
          <p:cNvPr id="12" name="Text Placeholder 11">
            <a:extLst>
              <a:ext uri="{FF2B5EF4-FFF2-40B4-BE49-F238E27FC236}">
                <a16:creationId xmlns:a16="http://schemas.microsoft.com/office/drawing/2014/main" id="{71A4A2C7-BC25-01F9-5A4A-232EDD075349}"/>
              </a:ext>
            </a:extLst>
          </p:cNvPr>
          <p:cNvSpPr>
            <a:spLocks noGrp="1"/>
          </p:cNvSpPr>
          <p:nvPr>
            <p:ph type="body" sz="quarter" idx="12"/>
          </p:nvPr>
        </p:nvSpPr>
        <p:spPr>
          <a:xfrm>
            <a:off x="338737" y="3740046"/>
            <a:ext cx="3891255" cy="757342"/>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7" name="Content Placeholder 6">
            <a:extLst>
              <a:ext uri="{FF2B5EF4-FFF2-40B4-BE49-F238E27FC236}">
                <a16:creationId xmlns:a16="http://schemas.microsoft.com/office/drawing/2014/main" id="{5B9909AE-4611-7B86-FB29-BFFD6EB9C272}"/>
              </a:ext>
            </a:extLst>
          </p:cNvPr>
          <p:cNvSpPr>
            <a:spLocks noGrp="1"/>
          </p:cNvSpPr>
          <p:nvPr>
            <p:ph sz="quarter" idx="10"/>
          </p:nvPr>
        </p:nvSpPr>
        <p:spPr>
          <a:xfrm>
            <a:off x="4572000" y="285338"/>
            <a:ext cx="4572000" cy="421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AF9DA2F-E13A-88EC-CB38-71EE7ADCB63D}"/>
              </a:ext>
            </a:extLst>
          </p:cNvPr>
          <p:cNvSpPr>
            <a:spLocks noGrp="1"/>
          </p:cNvSpPr>
          <p:nvPr>
            <p:ph type="title"/>
          </p:nvPr>
        </p:nvSpPr>
        <p:spPr>
          <a:xfrm>
            <a:off x="338738" y="285338"/>
            <a:ext cx="3891256" cy="804672"/>
          </a:xfrm>
        </p:spPr>
        <p:txBody>
          <a:bodyPr anchor="t" anchorCtr="0"/>
          <a:lstStyle>
            <a:lvl1pPr>
              <a:defRPr sz="1600"/>
            </a:lvl1pPr>
          </a:lstStyle>
          <a:p>
            <a:r>
              <a:rPr lang="en-US"/>
              <a:t>Click to edit Master title style</a:t>
            </a:r>
          </a:p>
        </p:txBody>
      </p:sp>
    </p:spTree>
    <p:extLst>
      <p:ext uri="{BB962C8B-B14F-4D97-AF65-F5344CB8AC3E}">
        <p14:creationId xmlns:p14="http://schemas.microsoft.com/office/powerpoint/2010/main" val="40200232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Text, Smal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CE0B-EA3F-89A5-4917-FCE5E61BEFE7}"/>
              </a:ext>
            </a:extLst>
          </p:cNvPr>
          <p:cNvSpPr>
            <a:spLocks noGrp="1"/>
          </p:cNvSpPr>
          <p:nvPr>
            <p:ph type="title"/>
          </p:nvPr>
        </p:nvSpPr>
        <p:spPr>
          <a:xfrm>
            <a:off x="338738" y="285338"/>
            <a:ext cx="6069557" cy="4212050"/>
          </a:xfrm>
        </p:spPr>
        <p:txBody>
          <a:bodyPr anchor="ctr" anchorCtr="0"/>
          <a:lstStyle>
            <a:lvl1pPr>
              <a:defRPr sz="4400"/>
            </a:lvl1pPr>
          </a:lstStyle>
          <a:p>
            <a:r>
              <a:rPr lang="en-US"/>
              <a:t>Click to edit Master title style</a:t>
            </a:r>
          </a:p>
        </p:txBody>
      </p:sp>
      <p:sp>
        <p:nvSpPr>
          <p:cNvPr id="6" name="Text Placeholder 5">
            <a:extLst>
              <a:ext uri="{FF2B5EF4-FFF2-40B4-BE49-F238E27FC236}">
                <a16:creationId xmlns:a16="http://schemas.microsoft.com/office/drawing/2014/main" id="{EC7BB033-1A17-2E4D-C725-316EA0BFE3B9}"/>
              </a:ext>
            </a:extLst>
          </p:cNvPr>
          <p:cNvSpPr>
            <a:spLocks noGrp="1"/>
          </p:cNvSpPr>
          <p:nvPr>
            <p:ph type="body" sz="quarter" idx="10"/>
          </p:nvPr>
        </p:nvSpPr>
        <p:spPr>
          <a:xfrm>
            <a:off x="6746622" y="2571750"/>
            <a:ext cx="2049905" cy="1924050"/>
          </a:xfrm>
        </p:spPr>
        <p:txBody>
          <a:bodyPr/>
          <a:lstStyle>
            <a:lvl1pPr marL="0" indent="0">
              <a:buNone/>
              <a:defRPr b="0">
                <a:solidFill>
                  <a:schemeClr val="accent1"/>
                </a:solidFill>
              </a:defRPr>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Tree>
    <p:extLst>
      <p:ext uri="{BB962C8B-B14F-4D97-AF65-F5344CB8AC3E}">
        <p14:creationId xmlns:p14="http://schemas.microsoft.com/office/powerpoint/2010/main" val="3534177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Half-page Text, Image on Righ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A2611F-076F-A552-2A57-14C908F95A0E}"/>
              </a:ext>
            </a:extLst>
          </p:cNvPr>
          <p:cNvSpPr>
            <a:spLocks noGrp="1"/>
          </p:cNvSpPr>
          <p:nvPr>
            <p:ph type="body" sz="quarter" idx="10"/>
          </p:nvPr>
        </p:nvSpPr>
        <p:spPr>
          <a:xfrm>
            <a:off x="338738" y="1243584"/>
            <a:ext cx="2555187"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5988414-5330-F352-1B1C-0EC2F403D2CE}"/>
              </a:ext>
            </a:extLst>
          </p:cNvPr>
          <p:cNvSpPr>
            <a:spLocks noGrp="1"/>
          </p:cNvSpPr>
          <p:nvPr>
            <p:ph type="pic" sz="quarter" idx="11" hasCustomPrompt="1"/>
          </p:nvPr>
        </p:nvSpPr>
        <p:spPr>
          <a:xfrm>
            <a:off x="3240088" y="1244600"/>
            <a:ext cx="5573712" cy="3252788"/>
          </a:xfrm>
        </p:spPr>
        <p:txBody>
          <a:bodyPr/>
          <a:lstStyle>
            <a:lvl1pPr marL="0" indent="0">
              <a:buNone/>
              <a:defRPr b="0"/>
            </a:lvl1pPr>
          </a:lstStyle>
          <a:p>
            <a:r>
              <a:rPr lang="en-US" dirty="0"/>
              <a:t>Click to add picture</a:t>
            </a:r>
          </a:p>
        </p:txBody>
      </p:sp>
      <p:sp>
        <p:nvSpPr>
          <p:cNvPr id="12" name="Title 11">
            <a:extLst>
              <a:ext uri="{FF2B5EF4-FFF2-40B4-BE49-F238E27FC236}">
                <a16:creationId xmlns:a16="http://schemas.microsoft.com/office/drawing/2014/main" id="{55204323-6A9D-CD91-B298-6614B1DAD5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5012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Two Narrow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FF0-F5BB-CFC3-2F63-8BFF5F86F579}"/>
              </a:ext>
            </a:extLst>
          </p:cNvPr>
          <p:cNvSpPr>
            <a:spLocks noGrp="1"/>
          </p:cNvSpPr>
          <p:nvPr>
            <p:ph type="title"/>
          </p:nvPr>
        </p:nvSpPr>
        <p:spPr>
          <a:xfrm>
            <a:off x="338738" y="285338"/>
            <a:ext cx="4142232" cy="4212050"/>
          </a:xfrm>
        </p:spPr>
        <p:txBody>
          <a:bodyPr anchor="t" anchorCtr="0"/>
          <a:lstStyle/>
          <a:p>
            <a:r>
              <a:rPr lang="en-US"/>
              <a:t>Click to edit Master title style</a:t>
            </a:r>
          </a:p>
        </p:txBody>
      </p:sp>
      <p:sp>
        <p:nvSpPr>
          <p:cNvPr id="7" name="Text Placeholder 6">
            <a:extLst>
              <a:ext uri="{FF2B5EF4-FFF2-40B4-BE49-F238E27FC236}">
                <a16:creationId xmlns:a16="http://schemas.microsoft.com/office/drawing/2014/main" id="{50C0A0EA-B706-B004-2064-E564F0CFE55E}"/>
              </a:ext>
            </a:extLst>
          </p:cNvPr>
          <p:cNvSpPr>
            <a:spLocks noGrp="1"/>
          </p:cNvSpPr>
          <p:nvPr>
            <p:ph type="body" sz="quarter" idx="10"/>
          </p:nvPr>
        </p:nvSpPr>
        <p:spPr>
          <a:xfrm>
            <a:off x="4832350" y="285338"/>
            <a:ext cx="1822450" cy="421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129517A5-88DB-EDF2-4187-ABB0A364F5A2}"/>
              </a:ext>
            </a:extLst>
          </p:cNvPr>
          <p:cNvSpPr>
            <a:spLocks noGrp="1"/>
          </p:cNvSpPr>
          <p:nvPr>
            <p:ph type="body" sz="quarter" idx="11"/>
          </p:nvPr>
        </p:nvSpPr>
        <p:spPr>
          <a:xfrm>
            <a:off x="6992937" y="285338"/>
            <a:ext cx="1822450" cy="421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75445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CD17-03CC-8AAE-DE80-2A6D82010097}"/>
              </a:ext>
            </a:extLst>
          </p:cNvPr>
          <p:cNvSpPr>
            <a:spLocks noGrp="1"/>
          </p:cNvSpPr>
          <p:nvPr>
            <p:ph type="title"/>
          </p:nvPr>
        </p:nvSpPr>
        <p:spPr>
          <a:xfrm>
            <a:off x="338738" y="285338"/>
            <a:ext cx="6062062" cy="2353648"/>
          </a:xfrm>
        </p:spPr>
        <p:txBody>
          <a:bodyPr anchor="t" anchorCtr="0"/>
          <a:lstStyle>
            <a:lvl1pPr>
              <a:defRPr sz="4400"/>
            </a:lvl1pPr>
          </a:lstStyle>
          <a:p>
            <a:r>
              <a:rPr lang="en-US"/>
              <a:t>Click to edit Master title style</a:t>
            </a:r>
          </a:p>
        </p:txBody>
      </p:sp>
      <p:sp>
        <p:nvSpPr>
          <p:cNvPr id="14" name="Text Placeholder 13">
            <a:extLst>
              <a:ext uri="{FF2B5EF4-FFF2-40B4-BE49-F238E27FC236}">
                <a16:creationId xmlns:a16="http://schemas.microsoft.com/office/drawing/2014/main" id="{464FCA44-43A5-1F66-B08E-EA65FD3B85A4}"/>
              </a:ext>
            </a:extLst>
          </p:cNvPr>
          <p:cNvSpPr>
            <a:spLocks noGrp="1"/>
          </p:cNvSpPr>
          <p:nvPr>
            <p:ph type="body" sz="quarter" idx="10"/>
          </p:nvPr>
        </p:nvSpPr>
        <p:spPr>
          <a:xfrm>
            <a:off x="347662" y="2868866"/>
            <a:ext cx="4224338" cy="383720"/>
          </a:xfrm>
        </p:spPr>
        <p:txBody>
          <a:bodyPr/>
          <a:lstStyle>
            <a:lvl1pPr marL="0" indent="0">
              <a:lnSpc>
                <a:spcPct val="100000"/>
              </a:lnSpc>
              <a:spcBef>
                <a:spcPts val="0"/>
              </a:spcBef>
              <a:buNone/>
              <a:defRPr sz="160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B8133F86-6186-AB82-21AA-F17374A663D7}"/>
              </a:ext>
            </a:extLst>
          </p:cNvPr>
          <p:cNvSpPr>
            <a:spLocks noGrp="1"/>
          </p:cNvSpPr>
          <p:nvPr>
            <p:ph type="body" sz="quarter" idx="11"/>
          </p:nvPr>
        </p:nvSpPr>
        <p:spPr>
          <a:xfrm>
            <a:off x="347662" y="3281163"/>
            <a:ext cx="4224338" cy="383720"/>
          </a:xfrm>
        </p:spPr>
        <p:txBody>
          <a:bodyPr/>
          <a:lstStyle>
            <a:lvl1pPr marL="0" indent="0">
              <a:lnSpc>
                <a:spcPct val="100000"/>
              </a:lnSpc>
              <a:spcBef>
                <a:spcPts val="0"/>
              </a:spcBef>
              <a:buNone/>
              <a:defRPr sz="1600"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pic>
        <p:nvPicPr>
          <p:cNvPr id="6" name="Graphic 5">
            <a:extLst>
              <a:ext uri="{FF2B5EF4-FFF2-40B4-BE49-F238E27FC236}">
                <a16:creationId xmlns:a16="http://schemas.microsoft.com/office/drawing/2014/main" id="{AE372C14-3B7D-3D30-9C4D-8C3FBD7DE3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7240643" y="4669659"/>
            <a:ext cx="1627632" cy="307789"/>
          </a:xfrm>
          <a:prstGeom prst="rect">
            <a:avLst/>
          </a:prstGeom>
        </p:spPr>
      </p:pic>
    </p:spTree>
    <p:extLst>
      <p:ext uri="{BB962C8B-B14F-4D97-AF65-F5344CB8AC3E}">
        <p14:creationId xmlns:p14="http://schemas.microsoft.com/office/powerpoint/2010/main" val="2313919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Boxed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A8EE965-0EDD-F525-AD45-BFB3A474AEE1}"/>
              </a:ext>
            </a:extLst>
          </p:cNvPr>
          <p:cNvSpPr>
            <a:spLocks noGrp="1"/>
          </p:cNvSpPr>
          <p:nvPr>
            <p:ph type="body" sz="quarter" idx="10"/>
          </p:nvPr>
        </p:nvSpPr>
        <p:spPr>
          <a:xfrm>
            <a:off x="338738" y="1244600"/>
            <a:ext cx="2743200" cy="546605"/>
          </a:xfrm>
          <a:solidFill>
            <a:schemeClr val="accent2"/>
          </a:solidFill>
          <a:ln w="9525">
            <a:solidFill>
              <a:schemeClr val="accent2"/>
            </a:solidFill>
          </a:ln>
        </p:spPr>
        <p:txBody>
          <a:bodyPr anchor="ctr" anchorCtr="0"/>
          <a:lstStyle>
            <a:lvl1pPr marL="0" indent="0" algn="ctr">
              <a:buNone/>
              <a:defRPr sz="1800">
                <a:solidFill>
                  <a:srgbClr val="FFFFFF"/>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FAEE9F55-9E7E-9FC8-6AFF-9D46E9C5B6AD}"/>
              </a:ext>
            </a:extLst>
          </p:cNvPr>
          <p:cNvSpPr>
            <a:spLocks noGrp="1"/>
          </p:cNvSpPr>
          <p:nvPr>
            <p:ph type="body" sz="quarter" idx="13"/>
          </p:nvPr>
        </p:nvSpPr>
        <p:spPr>
          <a:xfrm>
            <a:off x="338738" y="1791205"/>
            <a:ext cx="2743200" cy="2249686"/>
          </a:xfrm>
          <a:solidFill>
            <a:schemeClr val="tx1">
              <a:alpha val="5000"/>
            </a:schemeClr>
          </a:solidFill>
          <a:ln w="9525">
            <a:solidFill>
              <a:schemeClr val="accent2"/>
            </a:solidFill>
          </a:ln>
        </p:spPr>
        <p:txBody>
          <a:bodyPr lIns="91440" tIns="91440" r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57C455F6-DAD1-F2DC-B80A-315CE345A9EE}"/>
              </a:ext>
            </a:extLst>
          </p:cNvPr>
          <p:cNvSpPr>
            <a:spLocks noGrp="1"/>
          </p:cNvSpPr>
          <p:nvPr>
            <p:ph type="body" sz="quarter" idx="11"/>
          </p:nvPr>
        </p:nvSpPr>
        <p:spPr>
          <a:xfrm>
            <a:off x="3204669" y="1244600"/>
            <a:ext cx="2743200" cy="546605"/>
          </a:xfrm>
          <a:solidFill>
            <a:schemeClr val="accent1"/>
          </a:solidFill>
          <a:ln w="9525">
            <a:solidFill>
              <a:schemeClr val="accent1"/>
            </a:solidFill>
          </a:ln>
        </p:spPr>
        <p:style>
          <a:lnRef idx="2">
            <a:schemeClr val="dk1"/>
          </a:lnRef>
          <a:fillRef idx="1">
            <a:schemeClr val="lt1"/>
          </a:fillRef>
          <a:effectRef idx="0">
            <a:schemeClr val="dk1"/>
          </a:effectRef>
          <a:fontRef idx="minor">
            <a:schemeClr val="dk1"/>
          </a:fontRef>
        </p:style>
        <p:txBody>
          <a:bodyPr anchor="ctr" anchorCtr="0"/>
          <a:lstStyle>
            <a:lvl1pPr marL="0" indent="0" algn="ctr">
              <a:buNone/>
              <a:defRPr sz="1800">
                <a:solidFill>
                  <a:srgbClr val="FFFFFF"/>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E7D681A1-F49A-1F75-E619-697A4BA74781}"/>
              </a:ext>
            </a:extLst>
          </p:cNvPr>
          <p:cNvSpPr>
            <a:spLocks noGrp="1"/>
          </p:cNvSpPr>
          <p:nvPr>
            <p:ph type="body" sz="quarter" idx="14"/>
          </p:nvPr>
        </p:nvSpPr>
        <p:spPr>
          <a:xfrm>
            <a:off x="3204669" y="1791205"/>
            <a:ext cx="2743200" cy="2249686"/>
          </a:xfrm>
          <a:solidFill>
            <a:schemeClr val="tx1">
              <a:alpha val="5000"/>
            </a:schemeClr>
          </a:solidFill>
          <a:ln w="9525">
            <a:solidFill>
              <a:schemeClr val="accent1"/>
            </a:solidFill>
          </a:ln>
        </p:spPr>
        <p:txBody>
          <a:bodyPr lIns="91440" tIns="91440" r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80C99E30-E838-7CFE-D772-1A1D16422638}"/>
              </a:ext>
            </a:extLst>
          </p:cNvPr>
          <p:cNvSpPr>
            <a:spLocks noGrp="1"/>
          </p:cNvSpPr>
          <p:nvPr>
            <p:ph type="body" sz="quarter" idx="12"/>
          </p:nvPr>
        </p:nvSpPr>
        <p:spPr>
          <a:xfrm>
            <a:off x="6070600" y="1244600"/>
            <a:ext cx="2743200" cy="546605"/>
          </a:xfrm>
          <a:solidFill>
            <a:srgbClr val="87D1E6"/>
          </a:solidFill>
          <a:ln w="9525">
            <a:solidFill>
              <a:srgbClr val="87D1E6"/>
            </a:solidFill>
          </a:ln>
        </p:spPr>
        <p:txBody>
          <a:bodyPr anchor="ctr" anchorCtr="0"/>
          <a:lstStyle>
            <a:lvl1pPr marL="0" indent="0" algn="ctr">
              <a:buNone/>
              <a:defRPr sz="1800">
                <a:solidFill>
                  <a:srgbClr val="FFFFFF"/>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669FB0B0-238F-9BF5-F03B-08FB9B6F16E4}"/>
              </a:ext>
            </a:extLst>
          </p:cNvPr>
          <p:cNvSpPr>
            <a:spLocks noGrp="1"/>
          </p:cNvSpPr>
          <p:nvPr>
            <p:ph type="body" sz="quarter" idx="15"/>
          </p:nvPr>
        </p:nvSpPr>
        <p:spPr>
          <a:xfrm>
            <a:off x="6070600" y="1791205"/>
            <a:ext cx="2743200" cy="2249686"/>
          </a:xfrm>
          <a:solidFill>
            <a:schemeClr val="tx1">
              <a:alpha val="5000"/>
            </a:schemeClr>
          </a:solidFill>
          <a:ln w="9525">
            <a:solidFill>
              <a:srgbClr val="87D1E6"/>
            </a:solidFill>
          </a:ln>
        </p:spPr>
        <p:txBody>
          <a:bodyPr lIns="91440" tIns="91440" r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BDECAE57-0B89-61CA-540A-E08AE79A7778}"/>
              </a:ext>
            </a:extLst>
          </p:cNvPr>
          <p:cNvSpPr>
            <a:spLocks noGrp="1"/>
          </p:cNvSpPr>
          <p:nvPr>
            <p:ph type="body" sz="quarter" idx="16"/>
          </p:nvPr>
        </p:nvSpPr>
        <p:spPr>
          <a:xfrm>
            <a:off x="338138" y="4136175"/>
            <a:ext cx="8467725" cy="361212"/>
          </a:xfrm>
          <a:solidFill>
            <a:srgbClr val="1E63AF"/>
          </a:solidFill>
          <a:ln w="9525">
            <a:solidFill>
              <a:srgbClr val="1E63AF"/>
            </a:solidFill>
          </a:ln>
        </p:spPr>
        <p:txBody>
          <a:bodyPr anchor="ctr" anchorCtr="0"/>
          <a:lstStyle>
            <a:lvl1pPr marL="0" indent="0" algn="ctr">
              <a:buNone/>
              <a:defRPr sz="1800">
                <a:solidFill>
                  <a:srgbClr val="FFFFFF"/>
                </a:solidFill>
              </a:defRPr>
            </a:lvl1pPr>
          </a:lstStyle>
          <a:p>
            <a:pPr lvl="0"/>
            <a:r>
              <a:rPr lang="en-US"/>
              <a:t>Click to edit Master text styles</a:t>
            </a:r>
          </a:p>
        </p:txBody>
      </p:sp>
      <p:sp>
        <p:nvSpPr>
          <p:cNvPr id="21" name="Title 20">
            <a:extLst>
              <a:ext uri="{FF2B5EF4-FFF2-40B4-BE49-F238E27FC236}">
                <a16:creationId xmlns:a16="http://schemas.microsoft.com/office/drawing/2014/main" id="{FB668283-4F25-2B79-8708-F77EE5D7C2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104072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Boxed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A8EE965-0EDD-F525-AD45-BFB3A474AEE1}"/>
              </a:ext>
            </a:extLst>
          </p:cNvPr>
          <p:cNvSpPr>
            <a:spLocks noGrp="1"/>
          </p:cNvSpPr>
          <p:nvPr>
            <p:ph type="body" sz="quarter" idx="10"/>
          </p:nvPr>
        </p:nvSpPr>
        <p:spPr>
          <a:xfrm>
            <a:off x="338738" y="1244600"/>
            <a:ext cx="4069080" cy="546605"/>
          </a:xfrm>
          <a:solidFill>
            <a:schemeClr val="accent2"/>
          </a:solidFill>
          <a:ln w="9525">
            <a:solidFill>
              <a:schemeClr val="accent2"/>
            </a:solidFill>
          </a:ln>
        </p:spPr>
        <p:txBody>
          <a:bodyPr anchor="ctr" anchorCtr="0"/>
          <a:lstStyle>
            <a:lvl1pPr marL="0" indent="0" algn="ctr">
              <a:buNone/>
              <a:defRPr sz="1800">
                <a:solidFill>
                  <a:srgbClr val="FFFFFF"/>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FAEE9F55-9E7E-9FC8-6AFF-9D46E9C5B6AD}"/>
              </a:ext>
            </a:extLst>
          </p:cNvPr>
          <p:cNvSpPr>
            <a:spLocks noGrp="1"/>
          </p:cNvSpPr>
          <p:nvPr>
            <p:ph type="body" sz="quarter" idx="13"/>
          </p:nvPr>
        </p:nvSpPr>
        <p:spPr>
          <a:xfrm>
            <a:off x="338738" y="1791204"/>
            <a:ext cx="4069080" cy="2706183"/>
          </a:xfrm>
          <a:solidFill>
            <a:schemeClr val="tx1">
              <a:alpha val="5000"/>
            </a:schemeClr>
          </a:solidFill>
          <a:ln w="9525">
            <a:solidFill>
              <a:schemeClr val="accent2"/>
            </a:solidFill>
          </a:ln>
        </p:spPr>
        <p:txBody>
          <a:bodyPr lIns="91440" tIns="91440" r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57C455F6-DAD1-F2DC-B80A-315CE345A9EE}"/>
              </a:ext>
            </a:extLst>
          </p:cNvPr>
          <p:cNvSpPr>
            <a:spLocks noGrp="1"/>
          </p:cNvSpPr>
          <p:nvPr>
            <p:ph type="body" sz="quarter" idx="11"/>
          </p:nvPr>
        </p:nvSpPr>
        <p:spPr>
          <a:xfrm>
            <a:off x="4744720" y="1244600"/>
            <a:ext cx="4069080" cy="546605"/>
          </a:xfrm>
          <a:solidFill>
            <a:schemeClr val="accent1"/>
          </a:solidFill>
          <a:ln w="9525">
            <a:solidFill>
              <a:schemeClr val="accent1"/>
            </a:solidFill>
          </a:ln>
        </p:spPr>
        <p:style>
          <a:lnRef idx="2">
            <a:schemeClr val="dk1"/>
          </a:lnRef>
          <a:fillRef idx="1">
            <a:schemeClr val="lt1"/>
          </a:fillRef>
          <a:effectRef idx="0">
            <a:schemeClr val="dk1"/>
          </a:effectRef>
          <a:fontRef idx="minor">
            <a:schemeClr val="dk1"/>
          </a:fontRef>
        </p:style>
        <p:txBody>
          <a:bodyPr anchor="ctr" anchorCtr="0"/>
          <a:lstStyle>
            <a:lvl1pPr marL="0" indent="0" algn="ctr">
              <a:buNone/>
              <a:defRPr sz="1800">
                <a:solidFill>
                  <a:srgbClr val="FFFFFF"/>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E7D681A1-F49A-1F75-E619-697A4BA74781}"/>
              </a:ext>
            </a:extLst>
          </p:cNvPr>
          <p:cNvSpPr>
            <a:spLocks noGrp="1"/>
          </p:cNvSpPr>
          <p:nvPr>
            <p:ph type="body" sz="quarter" idx="14"/>
          </p:nvPr>
        </p:nvSpPr>
        <p:spPr>
          <a:xfrm>
            <a:off x="4744720" y="1791204"/>
            <a:ext cx="4069080" cy="2706183"/>
          </a:xfrm>
          <a:solidFill>
            <a:schemeClr val="tx1">
              <a:alpha val="5000"/>
            </a:schemeClr>
          </a:solidFill>
          <a:ln w="9525">
            <a:solidFill>
              <a:schemeClr val="accent1"/>
            </a:solidFill>
          </a:ln>
        </p:spPr>
        <p:txBody>
          <a:bodyPr lIns="91440" tIns="91440" r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A7571DE1-11B9-A860-1194-7416EA9F84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448564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F570-7B74-AD63-1ED5-2E08E6F473A9}"/>
              </a:ext>
            </a:extLst>
          </p:cNvPr>
          <p:cNvSpPr>
            <a:spLocks noGrp="1"/>
          </p:cNvSpPr>
          <p:nvPr>
            <p:ph type="title"/>
          </p:nvPr>
        </p:nvSpPr>
        <p:spPr>
          <a:xfrm>
            <a:off x="338738" y="285338"/>
            <a:ext cx="8475062" cy="3167289"/>
          </a:xfrm>
        </p:spPr>
        <p:txBody>
          <a:bodyPr/>
          <a:lstStyle/>
          <a:p>
            <a:r>
              <a:rPr lang="en-US"/>
              <a:t>Click to edit Master title style</a:t>
            </a:r>
          </a:p>
        </p:txBody>
      </p:sp>
      <p:sp>
        <p:nvSpPr>
          <p:cNvPr id="7" name="Text Placeholder 6">
            <a:extLst>
              <a:ext uri="{FF2B5EF4-FFF2-40B4-BE49-F238E27FC236}">
                <a16:creationId xmlns:a16="http://schemas.microsoft.com/office/drawing/2014/main" id="{4025BFF6-F8DD-FF57-F217-AE1D014700B9}"/>
              </a:ext>
            </a:extLst>
          </p:cNvPr>
          <p:cNvSpPr>
            <a:spLocks noGrp="1"/>
          </p:cNvSpPr>
          <p:nvPr>
            <p:ph type="body" sz="quarter" idx="10" hasCustomPrompt="1"/>
          </p:nvPr>
        </p:nvSpPr>
        <p:spPr>
          <a:xfrm>
            <a:off x="338854" y="3670873"/>
            <a:ext cx="304298" cy="501164"/>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dirty="0"/>
              <a:t>—</a:t>
            </a:r>
          </a:p>
        </p:txBody>
      </p:sp>
      <p:sp>
        <p:nvSpPr>
          <p:cNvPr id="9" name="Text Placeholder 8">
            <a:extLst>
              <a:ext uri="{FF2B5EF4-FFF2-40B4-BE49-F238E27FC236}">
                <a16:creationId xmlns:a16="http://schemas.microsoft.com/office/drawing/2014/main" id="{F218F538-EA04-2465-D4F8-735B647A06F4}"/>
              </a:ext>
            </a:extLst>
          </p:cNvPr>
          <p:cNvSpPr>
            <a:spLocks noGrp="1"/>
          </p:cNvSpPr>
          <p:nvPr>
            <p:ph type="body" sz="quarter" idx="11"/>
          </p:nvPr>
        </p:nvSpPr>
        <p:spPr>
          <a:xfrm>
            <a:off x="577836" y="3685863"/>
            <a:ext cx="3879865" cy="268229"/>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CF8BC479-2F2B-7FD6-C969-10C27BF2D37F}"/>
              </a:ext>
            </a:extLst>
          </p:cNvPr>
          <p:cNvSpPr>
            <a:spLocks noGrp="1"/>
          </p:cNvSpPr>
          <p:nvPr>
            <p:ph type="body" sz="quarter" idx="12" hasCustomPrompt="1"/>
          </p:nvPr>
        </p:nvSpPr>
        <p:spPr>
          <a:xfrm>
            <a:off x="577836" y="3954092"/>
            <a:ext cx="3879865" cy="501163"/>
          </a:xfrm>
        </p:spPr>
        <p:txBody>
          <a:bodyPr/>
          <a:lstStyle>
            <a:lvl1pPr marL="0" indent="0">
              <a:buNone/>
              <a:defRPr b="0" i="1"/>
            </a:lvl1pPr>
            <a:lvl2pPr marL="201168" indent="0">
              <a:buNone/>
              <a:defRPr/>
            </a:lvl2pPr>
            <a:lvl3pPr marL="402336" indent="0">
              <a:buNone/>
              <a:defRPr/>
            </a:lvl3pPr>
            <a:lvl4pPr marL="603504" indent="0">
              <a:buNone/>
              <a:defRPr/>
            </a:lvl4pPr>
            <a:lvl5pPr marL="804672" indent="0">
              <a:buNone/>
              <a:defRPr/>
            </a:lvl5pPr>
          </a:lstStyle>
          <a:p>
            <a:pPr lvl="0"/>
            <a:r>
              <a:rPr lang="en-US" dirty="0"/>
              <a:t>Click to edit Company Name or add logo with permission</a:t>
            </a:r>
          </a:p>
        </p:txBody>
      </p:sp>
    </p:spTree>
    <p:extLst>
      <p:ext uri="{BB962C8B-B14F-4D97-AF65-F5344CB8AC3E}">
        <p14:creationId xmlns:p14="http://schemas.microsoft.com/office/powerpoint/2010/main" val="26968679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2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F570-7B74-AD63-1ED5-2E08E6F473A9}"/>
              </a:ext>
            </a:extLst>
          </p:cNvPr>
          <p:cNvSpPr>
            <a:spLocks noGrp="1"/>
          </p:cNvSpPr>
          <p:nvPr>
            <p:ph type="title"/>
          </p:nvPr>
        </p:nvSpPr>
        <p:spPr>
          <a:xfrm>
            <a:off x="338738" y="285338"/>
            <a:ext cx="6069557" cy="4212050"/>
          </a:xfrm>
        </p:spPr>
        <p:txBody>
          <a:bodyPr/>
          <a:lstStyle/>
          <a:p>
            <a:r>
              <a:rPr lang="en-US"/>
              <a:t>Click to edit Master title style</a:t>
            </a:r>
          </a:p>
        </p:txBody>
      </p:sp>
      <p:sp>
        <p:nvSpPr>
          <p:cNvPr id="7" name="Text Placeholder 6">
            <a:extLst>
              <a:ext uri="{FF2B5EF4-FFF2-40B4-BE49-F238E27FC236}">
                <a16:creationId xmlns:a16="http://schemas.microsoft.com/office/drawing/2014/main" id="{4025BFF6-F8DD-FF57-F217-AE1D014700B9}"/>
              </a:ext>
            </a:extLst>
          </p:cNvPr>
          <p:cNvSpPr>
            <a:spLocks noGrp="1"/>
          </p:cNvSpPr>
          <p:nvPr>
            <p:ph type="body" sz="quarter" idx="10" hasCustomPrompt="1"/>
          </p:nvPr>
        </p:nvSpPr>
        <p:spPr>
          <a:xfrm>
            <a:off x="6760940" y="2470489"/>
            <a:ext cx="304298" cy="501164"/>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dirty="0"/>
              <a:t>—</a:t>
            </a:r>
          </a:p>
        </p:txBody>
      </p:sp>
      <p:sp>
        <p:nvSpPr>
          <p:cNvPr id="9" name="Text Placeholder 8">
            <a:extLst>
              <a:ext uri="{FF2B5EF4-FFF2-40B4-BE49-F238E27FC236}">
                <a16:creationId xmlns:a16="http://schemas.microsoft.com/office/drawing/2014/main" id="{F218F538-EA04-2465-D4F8-735B647A06F4}"/>
              </a:ext>
            </a:extLst>
          </p:cNvPr>
          <p:cNvSpPr>
            <a:spLocks noGrp="1"/>
          </p:cNvSpPr>
          <p:nvPr>
            <p:ph type="body" sz="quarter" idx="11"/>
          </p:nvPr>
        </p:nvSpPr>
        <p:spPr>
          <a:xfrm>
            <a:off x="6999922" y="2485479"/>
            <a:ext cx="1813878" cy="486174"/>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CF8BC479-2F2B-7FD6-C969-10C27BF2D37F}"/>
              </a:ext>
            </a:extLst>
          </p:cNvPr>
          <p:cNvSpPr>
            <a:spLocks noGrp="1"/>
          </p:cNvSpPr>
          <p:nvPr>
            <p:ph type="body" sz="quarter" idx="12" hasCustomPrompt="1"/>
          </p:nvPr>
        </p:nvSpPr>
        <p:spPr>
          <a:xfrm>
            <a:off x="6999921" y="3008822"/>
            <a:ext cx="1805335" cy="1371790"/>
          </a:xfrm>
        </p:spPr>
        <p:txBody>
          <a:bodyPr/>
          <a:lstStyle>
            <a:lvl1pPr marL="0" indent="0">
              <a:buNone/>
              <a:defRPr b="0" i="1"/>
            </a:lvl1pPr>
            <a:lvl2pPr marL="201168" indent="0">
              <a:buNone/>
              <a:defRPr/>
            </a:lvl2pPr>
            <a:lvl3pPr marL="402336" indent="0">
              <a:buNone/>
              <a:defRPr/>
            </a:lvl3pPr>
            <a:lvl4pPr marL="603504" indent="0">
              <a:buNone/>
              <a:defRPr/>
            </a:lvl4pPr>
            <a:lvl5pPr marL="804672" indent="0">
              <a:buNone/>
              <a:defRPr/>
            </a:lvl5pPr>
          </a:lstStyle>
          <a:p>
            <a:pPr lvl="0"/>
            <a:r>
              <a:rPr lang="en-US" dirty="0"/>
              <a:t>Click to edit Company Name or add logo with permission</a:t>
            </a:r>
          </a:p>
        </p:txBody>
      </p:sp>
    </p:spTree>
    <p:extLst>
      <p:ext uri="{BB962C8B-B14F-4D97-AF65-F5344CB8AC3E}">
        <p14:creationId xmlns:p14="http://schemas.microsoft.com/office/powerpoint/2010/main" val="8388494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F570-7B74-AD63-1ED5-2E08E6F473A9}"/>
              </a:ext>
            </a:extLst>
          </p:cNvPr>
          <p:cNvSpPr>
            <a:spLocks noGrp="1"/>
          </p:cNvSpPr>
          <p:nvPr>
            <p:ph type="title"/>
          </p:nvPr>
        </p:nvSpPr>
        <p:spPr>
          <a:xfrm>
            <a:off x="338738" y="285338"/>
            <a:ext cx="3891256" cy="3167289"/>
          </a:xfrm>
        </p:spPr>
        <p:txBody>
          <a:bodyPr/>
          <a:lstStyle/>
          <a:p>
            <a:r>
              <a:rPr lang="en-US"/>
              <a:t>Click to edit Master title style</a:t>
            </a:r>
          </a:p>
        </p:txBody>
      </p:sp>
      <p:sp>
        <p:nvSpPr>
          <p:cNvPr id="7" name="Text Placeholder 6">
            <a:extLst>
              <a:ext uri="{FF2B5EF4-FFF2-40B4-BE49-F238E27FC236}">
                <a16:creationId xmlns:a16="http://schemas.microsoft.com/office/drawing/2014/main" id="{4025BFF6-F8DD-FF57-F217-AE1D014700B9}"/>
              </a:ext>
            </a:extLst>
          </p:cNvPr>
          <p:cNvSpPr>
            <a:spLocks noGrp="1"/>
          </p:cNvSpPr>
          <p:nvPr>
            <p:ph type="body" sz="quarter" idx="10" hasCustomPrompt="1"/>
          </p:nvPr>
        </p:nvSpPr>
        <p:spPr>
          <a:xfrm>
            <a:off x="338854" y="3670873"/>
            <a:ext cx="304298" cy="501164"/>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dirty="0"/>
              <a:t>—</a:t>
            </a:r>
          </a:p>
        </p:txBody>
      </p:sp>
      <p:sp>
        <p:nvSpPr>
          <p:cNvPr id="9" name="Text Placeholder 8">
            <a:extLst>
              <a:ext uri="{FF2B5EF4-FFF2-40B4-BE49-F238E27FC236}">
                <a16:creationId xmlns:a16="http://schemas.microsoft.com/office/drawing/2014/main" id="{F218F538-EA04-2465-D4F8-735B647A06F4}"/>
              </a:ext>
            </a:extLst>
          </p:cNvPr>
          <p:cNvSpPr>
            <a:spLocks noGrp="1"/>
          </p:cNvSpPr>
          <p:nvPr>
            <p:ph type="body" sz="quarter" idx="11"/>
          </p:nvPr>
        </p:nvSpPr>
        <p:spPr>
          <a:xfrm>
            <a:off x="577837" y="3685863"/>
            <a:ext cx="3652158" cy="268229"/>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CF8BC479-2F2B-7FD6-C969-10C27BF2D37F}"/>
              </a:ext>
            </a:extLst>
          </p:cNvPr>
          <p:cNvSpPr>
            <a:spLocks noGrp="1"/>
          </p:cNvSpPr>
          <p:nvPr>
            <p:ph type="body" sz="quarter" idx="12" hasCustomPrompt="1"/>
          </p:nvPr>
        </p:nvSpPr>
        <p:spPr>
          <a:xfrm>
            <a:off x="577836" y="3954092"/>
            <a:ext cx="3652159" cy="501163"/>
          </a:xfrm>
        </p:spPr>
        <p:txBody>
          <a:bodyPr/>
          <a:lstStyle>
            <a:lvl1pPr marL="0" indent="0">
              <a:buNone/>
              <a:defRPr b="0" i="1"/>
            </a:lvl1pPr>
            <a:lvl2pPr marL="201168" indent="0">
              <a:buNone/>
              <a:defRPr/>
            </a:lvl2pPr>
            <a:lvl3pPr marL="402336" indent="0">
              <a:buNone/>
              <a:defRPr/>
            </a:lvl3pPr>
            <a:lvl4pPr marL="603504" indent="0">
              <a:buNone/>
              <a:defRPr/>
            </a:lvl4pPr>
            <a:lvl5pPr marL="804672" indent="0">
              <a:buNone/>
              <a:defRPr/>
            </a:lvl5pPr>
          </a:lstStyle>
          <a:p>
            <a:pPr lvl="0"/>
            <a:r>
              <a:rPr lang="en-US" dirty="0"/>
              <a:t>Click to edit Company Name or add logo with permission</a:t>
            </a:r>
          </a:p>
        </p:txBody>
      </p:sp>
      <p:sp>
        <p:nvSpPr>
          <p:cNvPr id="5" name="Content Placeholder 4">
            <a:extLst>
              <a:ext uri="{FF2B5EF4-FFF2-40B4-BE49-F238E27FC236}">
                <a16:creationId xmlns:a16="http://schemas.microsoft.com/office/drawing/2014/main" id="{A0B5DE1A-741C-32D1-E163-04D6781DCA42}"/>
              </a:ext>
            </a:extLst>
          </p:cNvPr>
          <p:cNvSpPr>
            <a:spLocks noGrp="1"/>
          </p:cNvSpPr>
          <p:nvPr>
            <p:ph sz="quarter" idx="13"/>
          </p:nvPr>
        </p:nvSpPr>
        <p:spPr>
          <a:xfrm>
            <a:off x="4572000" y="284162"/>
            <a:ext cx="4572000" cy="4213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8662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rrow Text Left, Wide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6925-F6DE-6C8E-6B25-97DF15D44CBF}"/>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C8DC2802-E6B0-0CA8-F943-02957ECE2C6D}"/>
              </a:ext>
            </a:extLst>
          </p:cNvPr>
          <p:cNvSpPr>
            <a:spLocks noGrp="1"/>
          </p:cNvSpPr>
          <p:nvPr>
            <p:ph type="body" sz="quarter" idx="10"/>
          </p:nvPr>
        </p:nvSpPr>
        <p:spPr>
          <a:xfrm>
            <a:off x="347882" y="1243584"/>
            <a:ext cx="186537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76A05772-C5C4-7822-747D-EFE3AA902F65}"/>
              </a:ext>
            </a:extLst>
          </p:cNvPr>
          <p:cNvSpPr>
            <a:spLocks noGrp="1"/>
          </p:cNvSpPr>
          <p:nvPr>
            <p:ph sz="quarter" idx="11"/>
          </p:nvPr>
        </p:nvSpPr>
        <p:spPr>
          <a:xfrm>
            <a:off x="2548063" y="1243584"/>
            <a:ext cx="6265737" cy="325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951069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se Cas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B73A0D-51E4-F85E-D7AE-909AAB785782}"/>
              </a:ext>
            </a:extLst>
          </p:cNvPr>
          <p:cNvSpPr>
            <a:spLocks noGrp="1"/>
          </p:cNvSpPr>
          <p:nvPr>
            <p:ph type="title"/>
          </p:nvPr>
        </p:nvSpPr>
        <p:spPr>
          <a:xfrm>
            <a:off x="338738" y="479237"/>
            <a:ext cx="8475062" cy="443198"/>
          </a:xfrm>
        </p:spPr>
        <p:txBody>
          <a:bodyPr>
            <a:sp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871B7A6D-71EA-7DB7-4971-DE1DF2DF6034}"/>
              </a:ext>
            </a:extLst>
          </p:cNvPr>
          <p:cNvSpPr>
            <a:spLocks noGrp="1"/>
          </p:cNvSpPr>
          <p:nvPr>
            <p:ph type="body" sz="quarter" idx="10" hasCustomPrompt="1"/>
          </p:nvPr>
        </p:nvSpPr>
        <p:spPr>
          <a:xfrm>
            <a:off x="338738" y="285338"/>
            <a:ext cx="8475062" cy="193899"/>
          </a:xfrm>
        </p:spPr>
        <p:txBody>
          <a:bodyPr>
            <a:spAutoFit/>
          </a:bodyPr>
          <a:lstStyle>
            <a:lvl1pPr marL="0" indent="0">
              <a:buNone/>
              <a:defRPr sz="1400" b="0"/>
            </a:lvl1pPr>
            <a:lvl2pPr marL="201168" indent="0">
              <a:buNone/>
              <a:defRPr/>
            </a:lvl2pPr>
            <a:lvl3pPr marL="402336" indent="0">
              <a:buNone/>
              <a:defRPr/>
            </a:lvl3pPr>
            <a:lvl4pPr marL="603504" indent="0">
              <a:buNone/>
              <a:defRPr/>
            </a:lvl4pPr>
            <a:lvl5pPr marL="804672" indent="0">
              <a:buNone/>
              <a:defRPr/>
            </a:lvl5pPr>
          </a:lstStyle>
          <a:p>
            <a:pPr lvl="0"/>
            <a:r>
              <a:rPr lang="en-US" dirty="0"/>
              <a:t>Eyebrow text goes here</a:t>
            </a:r>
          </a:p>
        </p:txBody>
      </p:sp>
    </p:spTree>
    <p:extLst>
      <p:ext uri="{BB962C8B-B14F-4D97-AF65-F5344CB8AC3E}">
        <p14:creationId xmlns:p14="http://schemas.microsoft.com/office/powerpoint/2010/main" val="9553065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se Cas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B73A0D-51E4-F85E-D7AE-909AAB785782}"/>
              </a:ext>
            </a:extLst>
          </p:cNvPr>
          <p:cNvSpPr>
            <a:spLocks noGrp="1"/>
          </p:cNvSpPr>
          <p:nvPr>
            <p:ph type="title"/>
          </p:nvPr>
        </p:nvSpPr>
        <p:spPr>
          <a:xfrm>
            <a:off x="338738" y="479237"/>
            <a:ext cx="8475062" cy="443198"/>
          </a:xfrm>
        </p:spPr>
        <p:txBody>
          <a:bodyPr>
            <a:sp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871B7A6D-71EA-7DB7-4971-DE1DF2DF6034}"/>
              </a:ext>
            </a:extLst>
          </p:cNvPr>
          <p:cNvSpPr>
            <a:spLocks noGrp="1"/>
          </p:cNvSpPr>
          <p:nvPr>
            <p:ph type="body" sz="quarter" idx="10" hasCustomPrompt="1"/>
          </p:nvPr>
        </p:nvSpPr>
        <p:spPr>
          <a:xfrm>
            <a:off x="338738" y="285338"/>
            <a:ext cx="8475062" cy="193899"/>
          </a:xfrm>
        </p:spPr>
        <p:txBody>
          <a:bodyPr>
            <a:spAutoFit/>
          </a:bodyPr>
          <a:lstStyle>
            <a:lvl1pPr marL="0" indent="0">
              <a:buNone/>
              <a:defRPr sz="1400" b="0"/>
            </a:lvl1pPr>
            <a:lvl2pPr marL="201168" indent="0">
              <a:buNone/>
              <a:defRPr/>
            </a:lvl2pPr>
            <a:lvl3pPr marL="402336" indent="0">
              <a:buNone/>
              <a:defRPr/>
            </a:lvl3pPr>
            <a:lvl4pPr marL="603504" indent="0">
              <a:buNone/>
              <a:defRPr/>
            </a:lvl4pPr>
            <a:lvl5pPr marL="804672" indent="0">
              <a:buNone/>
              <a:defRPr/>
            </a:lvl5pPr>
          </a:lstStyle>
          <a:p>
            <a:pPr lvl="0"/>
            <a:r>
              <a:rPr lang="en-US" dirty="0"/>
              <a:t>Eyebrow text goes here</a:t>
            </a:r>
          </a:p>
        </p:txBody>
      </p:sp>
    </p:spTree>
    <p:extLst>
      <p:ext uri="{BB962C8B-B14F-4D97-AF65-F5344CB8AC3E}">
        <p14:creationId xmlns:p14="http://schemas.microsoft.com/office/powerpoint/2010/main" val="9893737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1DC38-960D-3584-CD71-C4FD692932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8117323E-2E42-D2E6-8FFE-9AA7A90542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64272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FE3ED-A94F-84DA-D148-7AF8FD80F39B}"/>
              </a:ext>
            </a:extLst>
          </p:cNvPr>
          <p:cNvSpPr>
            <a:spLocks noGrp="1"/>
          </p:cNvSpPr>
          <p:nvPr>
            <p:ph sz="half" idx="1"/>
          </p:nvPr>
        </p:nvSpPr>
        <p:spPr>
          <a:xfrm>
            <a:off x="347882" y="1243584"/>
            <a:ext cx="406908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A39D88-7882-FF0E-D08F-33A3C7382130}"/>
              </a:ext>
            </a:extLst>
          </p:cNvPr>
          <p:cNvSpPr>
            <a:spLocks noGrp="1"/>
          </p:cNvSpPr>
          <p:nvPr>
            <p:ph sz="half" idx="2"/>
          </p:nvPr>
        </p:nvSpPr>
        <p:spPr>
          <a:xfrm>
            <a:off x="4744720" y="1243584"/>
            <a:ext cx="4069080"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6236AB63-9C9C-E7F0-7F14-D0DA6649E9E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33685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CD17-03CC-8AAE-DE80-2A6D82010097}"/>
              </a:ext>
            </a:extLst>
          </p:cNvPr>
          <p:cNvSpPr>
            <a:spLocks noGrp="1"/>
          </p:cNvSpPr>
          <p:nvPr>
            <p:ph type="title"/>
          </p:nvPr>
        </p:nvSpPr>
        <p:spPr>
          <a:xfrm>
            <a:off x="338738" y="2620973"/>
            <a:ext cx="6062062" cy="1520891"/>
          </a:xfrm>
        </p:spPr>
        <p:txBody>
          <a:bodyPr anchor="t" anchorCtr="0"/>
          <a:lstStyle>
            <a:lvl1pPr>
              <a:defRPr sz="4400"/>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464FCA44-43A5-1F66-B08E-EA65FD3B85A4}"/>
              </a:ext>
            </a:extLst>
          </p:cNvPr>
          <p:cNvSpPr>
            <a:spLocks noGrp="1"/>
          </p:cNvSpPr>
          <p:nvPr>
            <p:ph type="body" sz="quarter" idx="10"/>
          </p:nvPr>
        </p:nvSpPr>
        <p:spPr>
          <a:xfrm>
            <a:off x="347662" y="4227062"/>
            <a:ext cx="4224338" cy="383720"/>
          </a:xfrm>
        </p:spPr>
        <p:txBody>
          <a:bodyPr/>
          <a:lstStyle>
            <a:lvl1pPr marL="0" indent="0">
              <a:lnSpc>
                <a:spcPct val="100000"/>
              </a:lnSpc>
              <a:spcBef>
                <a:spcPts val="0"/>
              </a:spcBef>
              <a:buNone/>
              <a:defRPr sz="160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B8133F86-6186-AB82-21AA-F17374A663D7}"/>
              </a:ext>
            </a:extLst>
          </p:cNvPr>
          <p:cNvSpPr>
            <a:spLocks noGrp="1"/>
          </p:cNvSpPr>
          <p:nvPr>
            <p:ph type="body" sz="quarter" idx="11"/>
          </p:nvPr>
        </p:nvSpPr>
        <p:spPr>
          <a:xfrm>
            <a:off x="347662" y="4625291"/>
            <a:ext cx="4224338" cy="383720"/>
          </a:xfrm>
        </p:spPr>
        <p:txBody>
          <a:bodyPr/>
          <a:lstStyle>
            <a:lvl1pPr marL="0" indent="0">
              <a:lnSpc>
                <a:spcPct val="100000"/>
              </a:lnSpc>
              <a:spcBef>
                <a:spcPts val="0"/>
              </a:spcBef>
              <a:buNone/>
              <a:defRPr sz="1600"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pic>
        <p:nvPicPr>
          <p:cNvPr id="3" name="Graphic 2">
            <a:extLst>
              <a:ext uri="{FF2B5EF4-FFF2-40B4-BE49-F238E27FC236}">
                <a16:creationId xmlns:a16="http://schemas.microsoft.com/office/drawing/2014/main" id="{AE6DEAA5-0A93-AE6D-4AE6-57DF88E9C0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354298" y="467842"/>
            <a:ext cx="1627632" cy="307789"/>
          </a:xfrm>
          <a:prstGeom prst="rect">
            <a:avLst/>
          </a:prstGeom>
        </p:spPr>
      </p:pic>
    </p:spTree>
    <p:extLst>
      <p:ext uri="{BB962C8B-B14F-4D97-AF65-F5344CB8AC3E}">
        <p14:creationId xmlns:p14="http://schemas.microsoft.com/office/powerpoint/2010/main" val="39016350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FE3ED-A94F-84DA-D148-7AF8FD80F39B}"/>
              </a:ext>
            </a:extLst>
          </p:cNvPr>
          <p:cNvSpPr>
            <a:spLocks noGrp="1"/>
          </p:cNvSpPr>
          <p:nvPr>
            <p:ph sz="half" idx="1"/>
          </p:nvPr>
        </p:nvSpPr>
        <p:spPr>
          <a:xfrm>
            <a:off x="347882" y="1243584"/>
            <a:ext cx="2596896"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A39D88-7882-FF0E-D08F-33A3C7382130}"/>
              </a:ext>
            </a:extLst>
          </p:cNvPr>
          <p:cNvSpPr>
            <a:spLocks noGrp="1"/>
          </p:cNvSpPr>
          <p:nvPr>
            <p:ph sz="half" idx="2"/>
          </p:nvPr>
        </p:nvSpPr>
        <p:spPr>
          <a:xfrm>
            <a:off x="3282393" y="1243584"/>
            <a:ext cx="259689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4DA5DC81-2B03-DE2D-A02A-FD728C680FF7}"/>
              </a:ext>
            </a:extLst>
          </p:cNvPr>
          <p:cNvSpPr>
            <a:spLocks noGrp="1"/>
          </p:cNvSpPr>
          <p:nvPr>
            <p:ph sz="quarter" idx="10"/>
          </p:nvPr>
        </p:nvSpPr>
        <p:spPr>
          <a:xfrm>
            <a:off x="6216904" y="1243584"/>
            <a:ext cx="259689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0A7CDA23-D0DF-4024-56FB-876BCAA283C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07429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FE3ED-A94F-84DA-D148-7AF8FD80F39B}"/>
              </a:ext>
            </a:extLst>
          </p:cNvPr>
          <p:cNvSpPr>
            <a:spLocks noGrp="1"/>
          </p:cNvSpPr>
          <p:nvPr>
            <p:ph sz="half" idx="1"/>
          </p:nvPr>
        </p:nvSpPr>
        <p:spPr>
          <a:xfrm>
            <a:off x="347882" y="1243584"/>
            <a:ext cx="1865376"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A39D88-7882-FF0E-D08F-33A3C7382130}"/>
              </a:ext>
            </a:extLst>
          </p:cNvPr>
          <p:cNvSpPr>
            <a:spLocks noGrp="1"/>
          </p:cNvSpPr>
          <p:nvPr>
            <p:ph sz="half" idx="2"/>
          </p:nvPr>
        </p:nvSpPr>
        <p:spPr>
          <a:xfrm>
            <a:off x="2548063" y="1243584"/>
            <a:ext cx="186537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4DA5DC81-2B03-DE2D-A02A-FD728C680FF7}"/>
              </a:ext>
            </a:extLst>
          </p:cNvPr>
          <p:cNvSpPr>
            <a:spLocks noGrp="1"/>
          </p:cNvSpPr>
          <p:nvPr>
            <p:ph sz="quarter" idx="10"/>
          </p:nvPr>
        </p:nvSpPr>
        <p:spPr>
          <a:xfrm>
            <a:off x="4748244" y="1243584"/>
            <a:ext cx="186537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35C26CF5-910D-7171-2E12-AC34FECAE951}"/>
              </a:ext>
            </a:extLst>
          </p:cNvPr>
          <p:cNvSpPr>
            <a:spLocks noGrp="1"/>
          </p:cNvSpPr>
          <p:nvPr>
            <p:ph sz="quarter" idx="11"/>
          </p:nvPr>
        </p:nvSpPr>
        <p:spPr>
          <a:xfrm>
            <a:off x="6948424" y="1243013"/>
            <a:ext cx="186537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8276133D-EB52-B0F0-DC78-08856A698B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02003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E768-686C-4E34-E3DC-1DC8E9D807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57145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B73A0D-51E4-F85E-D7AE-909AAB785782}"/>
              </a:ext>
            </a:extLst>
          </p:cNvPr>
          <p:cNvSpPr>
            <a:spLocks noGrp="1"/>
          </p:cNvSpPr>
          <p:nvPr>
            <p:ph type="title"/>
          </p:nvPr>
        </p:nvSpPr>
        <p:spPr>
          <a:xfrm>
            <a:off x="338738" y="285338"/>
            <a:ext cx="8475062" cy="443198"/>
          </a:xfrm>
        </p:spPr>
        <p:txBody>
          <a:bodyPr>
            <a:sp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871B7A6D-71EA-7DB7-4971-DE1DF2DF6034}"/>
              </a:ext>
            </a:extLst>
          </p:cNvPr>
          <p:cNvSpPr>
            <a:spLocks noGrp="1"/>
          </p:cNvSpPr>
          <p:nvPr>
            <p:ph type="body" sz="quarter" idx="10" hasCustomPrompt="1"/>
          </p:nvPr>
        </p:nvSpPr>
        <p:spPr>
          <a:xfrm>
            <a:off x="338738" y="728536"/>
            <a:ext cx="8475062" cy="249299"/>
          </a:xfrm>
        </p:spPr>
        <p:txBody>
          <a:bodyPr>
            <a:spAutoFit/>
          </a:bodyPr>
          <a:lstStyle>
            <a:lvl1pPr marL="0" indent="0">
              <a:buNone/>
              <a:defRPr sz="1800" b="0"/>
            </a:lvl1pPr>
            <a:lvl2pPr marL="201168" indent="0">
              <a:buNone/>
              <a:defRPr/>
            </a:lvl2pPr>
            <a:lvl3pPr marL="402336" indent="0">
              <a:buNone/>
              <a:defRPr/>
            </a:lvl3pPr>
            <a:lvl4pPr marL="603504" indent="0">
              <a:buNone/>
              <a:defRPr/>
            </a:lvl4pPr>
            <a:lvl5pPr marL="804672" indent="0">
              <a:buNone/>
              <a:defRPr/>
            </a:lvl5pPr>
          </a:lstStyle>
          <a:p>
            <a:pPr lvl="0"/>
            <a:r>
              <a:rPr lang="en-US" dirty="0"/>
              <a:t>Subtitle goes here</a:t>
            </a:r>
          </a:p>
        </p:txBody>
      </p:sp>
    </p:spTree>
    <p:extLst>
      <p:ext uri="{BB962C8B-B14F-4D97-AF65-F5344CB8AC3E}">
        <p14:creationId xmlns:p14="http://schemas.microsoft.com/office/powerpoint/2010/main" val="15212339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5410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Text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3C0-56ED-3C82-62AB-9A336F7EEDA2}"/>
              </a:ext>
            </a:extLst>
          </p:cNvPr>
          <p:cNvSpPr>
            <a:spLocks noGrp="1"/>
          </p:cNvSpPr>
          <p:nvPr>
            <p:ph type="title"/>
          </p:nvPr>
        </p:nvSpPr>
        <p:spPr>
          <a:xfrm>
            <a:off x="338738" y="284163"/>
            <a:ext cx="8466525" cy="4213225"/>
          </a:xfrm>
        </p:spPr>
        <p:txBody>
          <a:bodyPr anchor="ctr" anchorCtr="0"/>
          <a:lstStyle>
            <a:lvl1pPr>
              <a:defRPr sz="5400"/>
            </a:lvl1pPr>
          </a:lstStyle>
          <a:p>
            <a:r>
              <a:rPr lang="en-US"/>
              <a:t>Click to edit Master title style</a:t>
            </a:r>
          </a:p>
        </p:txBody>
      </p:sp>
    </p:spTree>
    <p:extLst>
      <p:ext uri="{BB962C8B-B14F-4D97-AF65-F5344CB8AC3E}">
        <p14:creationId xmlns:p14="http://schemas.microsoft.com/office/powerpoint/2010/main" val="2655688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3C0-56ED-3C82-62AB-9A336F7EEDA2}"/>
              </a:ext>
            </a:extLst>
          </p:cNvPr>
          <p:cNvSpPr>
            <a:spLocks noGrp="1"/>
          </p:cNvSpPr>
          <p:nvPr>
            <p:ph type="title"/>
          </p:nvPr>
        </p:nvSpPr>
        <p:spPr>
          <a:xfrm>
            <a:off x="338738" y="284163"/>
            <a:ext cx="5622224" cy="4213225"/>
          </a:xfrm>
        </p:spPr>
        <p:txBody>
          <a:bodyPr anchor="ctr" anchorCtr="0"/>
          <a:lstStyle>
            <a:lvl1pPr>
              <a:defRPr sz="5400"/>
            </a:lvl1pPr>
          </a:lstStyle>
          <a:p>
            <a:r>
              <a:rPr lang="en-US"/>
              <a:t>Click to edit Master title style</a:t>
            </a:r>
          </a:p>
        </p:txBody>
      </p:sp>
    </p:spTree>
    <p:extLst>
      <p:ext uri="{BB962C8B-B14F-4D97-AF65-F5344CB8AC3E}">
        <p14:creationId xmlns:p14="http://schemas.microsoft.com/office/powerpoint/2010/main" val="17337321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Tex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3C0-56ED-3C82-62AB-9A336F7EEDA2}"/>
              </a:ext>
            </a:extLst>
          </p:cNvPr>
          <p:cNvSpPr>
            <a:spLocks noGrp="1"/>
          </p:cNvSpPr>
          <p:nvPr>
            <p:ph type="title"/>
          </p:nvPr>
        </p:nvSpPr>
        <p:spPr>
          <a:xfrm>
            <a:off x="338738" y="284163"/>
            <a:ext cx="7300553" cy="2173817"/>
          </a:xfrm>
        </p:spPr>
        <p:txBody>
          <a:bodyPr anchor="ctr" anchorCtr="0"/>
          <a:lstStyle>
            <a:lvl1pPr>
              <a:defRPr sz="5400"/>
            </a:lvl1pPr>
          </a:lstStyle>
          <a:p>
            <a:r>
              <a:rPr lang="en-US"/>
              <a:t>Click to edit Master title style</a:t>
            </a:r>
          </a:p>
        </p:txBody>
      </p:sp>
    </p:spTree>
    <p:extLst>
      <p:ext uri="{BB962C8B-B14F-4D97-AF65-F5344CB8AC3E}">
        <p14:creationId xmlns:p14="http://schemas.microsoft.com/office/powerpoint/2010/main" val="17050333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Fact,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68408DA-6DA1-9743-AC91-3D0E3C6600BB}"/>
              </a:ext>
            </a:extLst>
          </p:cNvPr>
          <p:cNvSpPr>
            <a:spLocks noGrp="1"/>
          </p:cNvSpPr>
          <p:nvPr>
            <p:ph type="body" sz="quarter" idx="11" hasCustomPrompt="1"/>
          </p:nvPr>
        </p:nvSpPr>
        <p:spPr>
          <a:xfrm>
            <a:off x="338738" y="1403679"/>
            <a:ext cx="3891256" cy="2089029"/>
          </a:xfrm>
        </p:spPr>
        <p:txBody>
          <a:bodyPr anchor="b" anchorCtr="0"/>
          <a:lstStyle>
            <a:lvl1pPr marL="0" indent="0">
              <a:buNone/>
              <a:defRPr sz="12000" b="0">
                <a:solidFill>
                  <a:schemeClr val="accent1"/>
                </a:solidFill>
              </a:defRPr>
            </a:lvl1pPr>
            <a:lvl2pPr marL="201168" indent="0">
              <a:buNone/>
              <a:defRPr/>
            </a:lvl2pPr>
            <a:lvl3pPr marL="402336" indent="0">
              <a:buNone/>
              <a:defRPr/>
            </a:lvl3pPr>
            <a:lvl4pPr marL="603504" indent="0">
              <a:buNone/>
              <a:defRPr/>
            </a:lvl4pPr>
            <a:lvl5pPr marL="804672" indent="0">
              <a:buNone/>
              <a:defRPr/>
            </a:lvl5pPr>
          </a:lstStyle>
          <a:p>
            <a:pPr lvl="0"/>
            <a:r>
              <a:rPr lang="en-US" dirty="0"/>
              <a:t>Edit</a:t>
            </a:r>
          </a:p>
        </p:txBody>
      </p:sp>
      <p:sp>
        <p:nvSpPr>
          <p:cNvPr id="12" name="Text Placeholder 11">
            <a:extLst>
              <a:ext uri="{FF2B5EF4-FFF2-40B4-BE49-F238E27FC236}">
                <a16:creationId xmlns:a16="http://schemas.microsoft.com/office/drawing/2014/main" id="{71A4A2C7-BC25-01F9-5A4A-232EDD075349}"/>
              </a:ext>
            </a:extLst>
          </p:cNvPr>
          <p:cNvSpPr>
            <a:spLocks noGrp="1"/>
          </p:cNvSpPr>
          <p:nvPr>
            <p:ph type="body" sz="quarter" idx="12"/>
          </p:nvPr>
        </p:nvSpPr>
        <p:spPr>
          <a:xfrm>
            <a:off x="338737" y="3740046"/>
            <a:ext cx="3891255" cy="757342"/>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7" name="Content Placeholder 6">
            <a:extLst>
              <a:ext uri="{FF2B5EF4-FFF2-40B4-BE49-F238E27FC236}">
                <a16:creationId xmlns:a16="http://schemas.microsoft.com/office/drawing/2014/main" id="{5B9909AE-4611-7B86-FB29-BFFD6EB9C272}"/>
              </a:ext>
            </a:extLst>
          </p:cNvPr>
          <p:cNvSpPr>
            <a:spLocks noGrp="1"/>
          </p:cNvSpPr>
          <p:nvPr>
            <p:ph sz="quarter" idx="10"/>
          </p:nvPr>
        </p:nvSpPr>
        <p:spPr>
          <a:xfrm>
            <a:off x="4572000" y="285338"/>
            <a:ext cx="4572000" cy="421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AF9DA2F-E13A-88EC-CB38-71EE7ADCB63D}"/>
              </a:ext>
            </a:extLst>
          </p:cNvPr>
          <p:cNvSpPr>
            <a:spLocks noGrp="1"/>
          </p:cNvSpPr>
          <p:nvPr>
            <p:ph type="title"/>
          </p:nvPr>
        </p:nvSpPr>
        <p:spPr>
          <a:xfrm>
            <a:off x="338738" y="285338"/>
            <a:ext cx="3891256" cy="804672"/>
          </a:xfrm>
        </p:spPr>
        <p:txBody>
          <a:bodyPr anchor="t" anchorCtr="0"/>
          <a:lstStyle>
            <a:lvl1pPr>
              <a:defRPr sz="1600"/>
            </a:lvl1pPr>
          </a:lstStyle>
          <a:p>
            <a:r>
              <a:rPr lang="en-US"/>
              <a:t>Click to edit Master title style</a:t>
            </a:r>
          </a:p>
        </p:txBody>
      </p:sp>
    </p:spTree>
    <p:extLst>
      <p:ext uri="{BB962C8B-B14F-4D97-AF65-F5344CB8AC3E}">
        <p14:creationId xmlns:p14="http://schemas.microsoft.com/office/powerpoint/2010/main" val="13809498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Text, Small Tex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CE0B-EA3F-89A5-4917-FCE5E61BEFE7}"/>
              </a:ext>
            </a:extLst>
          </p:cNvPr>
          <p:cNvSpPr>
            <a:spLocks noGrp="1"/>
          </p:cNvSpPr>
          <p:nvPr>
            <p:ph type="title"/>
          </p:nvPr>
        </p:nvSpPr>
        <p:spPr>
          <a:xfrm>
            <a:off x="338738" y="285338"/>
            <a:ext cx="6069557" cy="4210462"/>
          </a:xfrm>
        </p:spPr>
        <p:txBody>
          <a:bodyPr anchor="ctr" anchorCtr="0"/>
          <a:lstStyle>
            <a:lvl1pPr>
              <a:defRPr sz="4400"/>
            </a:lvl1pPr>
          </a:lstStyle>
          <a:p>
            <a:r>
              <a:rPr lang="en-US"/>
              <a:t>Click to edit Master title style</a:t>
            </a:r>
          </a:p>
        </p:txBody>
      </p:sp>
      <p:sp>
        <p:nvSpPr>
          <p:cNvPr id="6" name="Text Placeholder 5">
            <a:extLst>
              <a:ext uri="{FF2B5EF4-FFF2-40B4-BE49-F238E27FC236}">
                <a16:creationId xmlns:a16="http://schemas.microsoft.com/office/drawing/2014/main" id="{EC7BB033-1A17-2E4D-C725-316EA0BFE3B9}"/>
              </a:ext>
            </a:extLst>
          </p:cNvPr>
          <p:cNvSpPr>
            <a:spLocks noGrp="1"/>
          </p:cNvSpPr>
          <p:nvPr>
            <p:ph type="body" sz="quarter" idx="10"/>
          </p:nvPr>
        </p:nvSpPr>
        <p:spPr>
          <a:xfrm>
            <a:off x="6746622" y="2571750"/>
            <a:ext cx="2049905" cy="1924050"/>
          </a:xfrm>
        </p:spPr>
        <p:txBody>
          <a:bodyPr/>
          <a:lstStyle>
            <a:lvl1pPr marL="0" indent="0">
              <a:buNone/>
              <a:defRPr b="0">
                <a:solidFill>
                  <a:schemeClr val="tx1"/>
                </a:solidFill>
              </a:defRPr>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Tree>
    <p:extLst>
      <p:ext uri="{BB962C8B-B14F-4D97-AF65-F5344CB8AC3E}">
        <p14:creationId xmlns:p14="http://schemas.microsoft.com/office/powerpoint/2010/main" val="777685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CD17-03CC-8AAE-DE80-2A6D82010097}"/>
              </a:ext>
            </a:extLst>
          </p:cNvPr>
          <p:cNvSpPr>
            <a:spLocks noGrp="1"/>
          </p:cNvSpPr>
          <p:nvPr>
            <p:ph type="title"/>
          </p:nvPr>
        </p:nvSpPr>
        <p:spPr>
          <a:xfrm>
            <a:off x="338738" y="1100667"/>
            <a:ext cx="5727766" cy="2132390"/>
          </a:xfrm>
        </p:spPr>
        <p:txBody>
          <a:bodyPr anchor="t" anchorCtr="0"/>
          <a:lstStyle>
            <a:lvl1pPr>
              <a:defRPr sz="4400"/>
            </a:lvl1pPr>
          </a:lstStyle>
          <a:p>
            <a:r>
              <a:rPr lang="en-US"/>
              <a:t>Click to edit Master title style</a:t>
            </a:r>
          </a:p>
        </p:txBody>
      </p:sp>
      <p:sp>
        <p:nvSpPr>
          <p:cNvPr id="14" name="Text Placeholder 13">
            <a:extLst>
              <a:ext uri="{FF2B5EF4-FFF2-40B4-BE49-F238E27FC236}">
                <a16:creationId xmlns:a16="http://schemas.microsoft.com/office/drawing/2014/main" id="{464FCA44-43A5-1F66-B08E-EA65FD3B85A4}"/>
              </a:ext>
            </a:extLst>
          </p:cNvPr>
          <p:cNvSpPr>
            <a:spLocks noGrp="1"/>
          </p:cNvSpPr>
          <p:nvPr>
            <p:ph type="body" sz="quarter" idx="10"/>
          </p:nvPr>
        </p:nvSpPr>
        <p:spPr>
          <a:xfrm>
            <a:off x="347662" y="3594574"/>
            <a:ext cx="4224338" cy="383720"/>
          </a:xfrm>
        </p:spPr>
        <p:txBody>
          <a:bodyPr/>
          <a:lstStyle>
            <a:lvl1pPr marL="0" indent="0">
              <a:lnSpc>
                <a:spcPct val="100000"/>
              </a:lnSpc>
              <a:spcBef>
                <a:spcPts val="0"/>
              </a:spcBef>
              <a:buNone/>
              <a:defRPr sz="160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B8133F86-6186-AB82-21AA-F17374A663D7}"/>
              </a:ext>
            </a:extLst>
          </p:cNvPr>
          <p:cNvSpPr>
            <a:spLocks noGrp="1"/>
          </p:cNvSpPr>
          <p:nvPr>
            <p:ph type="body" sz="quarter" idx="11"/>
          </p:nvPr>
        </p:nvSpPr>
        <p:spPr>
          <a:xfrm>
            <a:off x="347662" y="4006871"/>
            <a:ext cx="4224338" cy="383720"/>
          </a:xfrm>
        </p:spPr>
        <p:txBody>
          <a:bodyPr/>
          <a:lstStyle>
            <a:lvl1pPr marL="0" indent="0">
              <a:lnSpc>
                <a:spcPct val="100000"/>
              </a:lnSpc>
              <a:spcBef>
                <a:spcPts val="0"/>
              </a:spcBef>
              <a:buNone/>
              <a:defRPr sz="1600"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pic>
        <p:nvPicPr>
          <p:cNvPr id="6" name="Graphic 5">
            <a:extLst>
              <a:ext uri="{FF2B5EF4-FFF2-40B4-BE49-F238E27FC236}">
                <a16:creationId xmlns:a16="http://schemas.microsoft.com/office/drawing/2014/main" id="{AE372C14-3B7D-3D30-9C4D-8C3FBD7DE3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354298" y="467842"/>
            <a:ext cx="1627632" cy="307789"/>
          </a:xfrm>
          <a:prstGeom prst="rect">
            <a:avLst/>
          </a:prstGeom>
        </p:spPr>
      </p:pic>
    </p:spTree>
    <p:extLst>
      <p:ext uri="{BB962C8B-B14F-4D97-AF65-F5344CB8AC3E}">
        <p14:creationId xmlns:p14="http://schemas.microsoft.com/office/powerpoint/2010/main" val="2565801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Half-page Text, Image on Righ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6991-D84F-1517-CA9D-A9091C4A793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AA2611F-076F-A552-2A57-14C908F95A0E}"/>
              </a:ext>
            </a:extLst>
          </p:cNvPr>
          <p:cNvSpPr>
            <a:spLocks noGrp="1"/>
          </p:cNvSpPr>
          <p:nvPr>
            <p:ph type="body" sz="quarter" idx="10"/>
          </p:nvPr>
        </p:nvSpPr>
        <p:spPr>
          <a:xfrm>
            <a:off x="338738" y="1243584"/>
            <a:ext cx="2555187"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F5988414-5330-F352-1B1C-0EC2F403D2CE}"/>
              </a:ext>
            </a:extLst>
          </p:cNvPr>
          <p:cNvSpPr>
            <a:spLocks noGrp="1"/>
          </p:cNvSpPr>
          <p:nvPr>
            <p:ph type="pic" sz="quarter" idx="11" hasCustomPrompt="1"/>
          </p:nvPr>
        </p:nvSpPr>
        <p:spPr>
          <a:xfrm>
            <a:off x="3240088" y="1244600"/>
            <a:ext cx="5573712" cy="3252788"/>
          </a:xfrm>
        </p:spPr>
        <p:txBody>
          <a:bodyPr/>
          <a:lstStyle>
            <a:lvl1pPr marL="0" indent="0">
              <a:buNone/>
              <a:defRPr b="0"/>
            </a:lvl1pPr>
          </a:lstStyle>
          <a:p>
            <a:r>
              <a:rPr lang="en-US" dirty="0"/>
              <a:t>Click to add picture</a:t>
            </a:r>
          </a:p>
        </p:txBody>
      </p:sp>
    </p:spTree>
    <p:extLst>
      <p:ext uri="{BB962C8B-B14F-4D97-AF65-F5344CB8AC3E}">
        <p14:creationId xmlns:p14="http://schemas.microsoft.com/office/powerpoint/2010/main" val="2414307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Two Narrow Columns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FF0-F5BB-CFC3-2F63-8BFF5F86F579}"/>
              </a:ext>
            </a:extLst>
          </p:cNvPr>
          <p:cNvSpPr>
            <a:spLocks noGrp="1"/>
          </p:cNvSpPr>
          <p:nvPr>
            <p:ph type="title"/>
          </p:nvPr>
        </p:nvSpPr>
        <p:spPr>
          <a:xfrm>
            <a:off x="338738" y="285338"/>
            <a:ext cx="4142232" cy="4115245"/>
          </a:xfrm>
        </p:spPr>
        <p:txBody>
          <a:bodyPr anchor="t" anchorCtr="0"/>
          <a:lstStyle/>
          <a:p>
            <a:r>
              <a:rPr lang="en-US"/>
              <a:t>Click to edit Master title style</a:t>
            </a:r>
          </a:p>
        </p:txBody>
      </p:sp>
      <p:sp>
        <p:nvSpPr>
          <p:cNvPr id="7" name="Text Placeholder 6">
            <a:extLst>
              <a:ext uri="{FF2B5EF4-FFF2-40B4-BE49-F238E27FC236}">
                <a16:creationId xmlns:a16="http://schemas.microsoft.com/office/drawing/2014/main" id="{50C0A0EA-B706-B004-2064-E564F0CFE55E}"/>
              </a:ext>
            </a:extLst>
          </p:cNvPr>
          <p:cNvSpPr>
            <a:spLocks noGrp="1"/>
          </p:cNvSpPr>
          <p:nvPr>
            <p:ph type="body" sz="quarter" idx="10"/>
          </p:nvPr>
        </p:nvSpPr>
        <p:spPr>
          <a:xfrm>
            <a:off x="4832350" y="285338"/>
            <a:ext cx="1822450" cy="4115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a:extLst>
              <a:ext uri="{FF2B5EF4-FFF2-40B4-BE49-F238E27FC236}">
                <a16:creationId xmlns:a16="http://schemas.microsoft.com/office/drawing/2014/main" id="{129517A5-88DB-EDF2-4187-ABB0A364F5A2}"/>
              </a:ext>
            </a:extLst>
          </p:cNvPr>
          <p:cNvSpPr>
            <a:spLocks noGrp="1"/>
          </p:cNvSpPr>
          <p:nvPr>
            <p:ph type="body" sz="quarter" idx="11"/>
          </p:nvPr>
        </p:nvSpPr>
        <p:spPr>
          <a:xfrm>
            <a:off x="6992937" y="285338"/>
            <a:ext cx="1822450" cy="4115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9772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1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F570-7B74-AD63-1ED5-2E08E6F473A9}"/>
              </a:ext>
            </a:extLst>
          </p:cNvPr>
          <p:cNvSpPr>
            <a:spLocks noGrp="1"/>
          </p:cNvSpPr>
          <p:nvPr>
            <p:ph type="title"/>
          </p:nvPr>
        </p:nvSpPr>
        <p:spPr>
          <a:xfrm>
            <a:off x="338738" y="285338"/>
            <a:ext cx="8475062" cy="3167289"/>
          </a:xfrm>
        </p:spPr>
        <p:txBody>
          <a:bodyPr/>
          <a:lstStyle/>
          <a:p>
            <a:r>
              <a:rPr lang="en-US"/>
              <a:t>Click to edit Master title style</a:t>
            </a:r>
          </a:p>
        </p:txBody>
      </p:sp>
      <p:sp>
        <p:nvSpPr>
          <p:cNvPr id="7" name="Text Placeholder 6">
            <a:extLst>
              <a:ext uri="{FF2B5EF4-FFF2-40B4-BE49-F238E27FC236}">
                <a16:creationId xmlns:a16="http://schemas.microsoft.com/office/drawing/2014/main" id="{4025BFF6-F8DD-FF57-F217-AE1D014700B9}"/>
              </a:ext>
            </a:extLst>
          </p:cNvPr>
          <p:cNvSpPr>
            <a:spLocks noGrp="1"/>
          </p:cNvSpPr>
          <p:nvPr>
            <p:ph type="body" sz="quarter" idx="10" hasCustomPrompt="1"/>
          </p:nvPr>
        </p:nvSpPr>
        <p:spPr>
          <a:xfrm>
            <a:off x="338854" y="3670873"/>
            <a:ext cx="304298" cy="501164"/>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dirty="0"/>
              <a:t>—</a:t>
            </a:r>
          </a:p>
        </p:txBody>
      </p:sp>
      <p:sp>
        <p:nvSpPr>
          <p:cNvPr id="9" name="Text Placeholder 8">
            <a:extLst>
              <a:ext uri="{FF2B5EF4-FFF2-40B4-BE49-F238E27FC236}">
                <a16:creationId xmlns:a16="http://schemas.microsoft.com/office/drawing/2014/main" id="{F218F538-EA04-2465-D4F8-735B647A06F4}"/>
              </a:ext>
            </a:extLst>
          </p:cNvPr>
          <p:cNvSpPr>
            <a:spLocks noGrp="1"/>
          </p:cNvSpPr>
          <p:nvPr>
            <p:ph type="body" sz="quarter" idx="11"/>
          </p:nvPr>
        </p:nvSpPr>
        <p:spPr>
          <a:xfrm>
            <a:off x="577836" y="3685863"/>
            <a:ext cx="3879865" cy="268229"/>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CF8BC479-2F2B-7FD6-C969-10C27BF2D37F}"/>
              </a:ext>
            </a:extLst>
          </p:cNvPr>
          <p:cNvSpPr>
            <a:spLocks noGrp="1"/>
          </p:cNvSpPr>
          <p:nvPr>
            <p:ph type="body" sz="quarter" idx="12" hasCustomPrompt="1"/>
          </p:nvPr>
        </p:nvSpPr>
        <p:spPr>
          <a:xfrm>
            <a:off x="577836" y="3954092"/>
            <a:ext cx="3879865" cy="501163"/>
          </a:xfrm>
        </p:spPr>
        <p:txBody>
          <a:bodyPr/>
          <a:lstStyle>
            <a:lvl1pPr marL="0" indent="0">
              <a:buNone/>
              <a:defRPr b="0" i="1"/>
            </a:lvl1pPr>
            <a:lvl2pPr marL="201168" indent="0">
              <a:buNone/>
              <a:defRPr/>
            </a:lvl2pPr>
            <a:lvl3pPr marL="402336" indent="0">
              <a:buNone/>
              <a:defRPr/>
            </a:lvl3pPr>
            <a:lvl4pPr marL="603504" indent="0">
              <a:buNone/>
              <a:defRPr/>
            </a:lvl4pPr>
            <a:lvl5pPr marL="804672" indent="0">
              <a:buNone/>
              <a:defRPr/>
            </a:lvl5pPr>
          </a:lstStyle>
          <a:p>
            <a:pPr lvl="0"/>
            <a:r>
              <a:rPr lang="en-US" dirty="0"/>
              <a:t>Click to edit Company Name or add logo with permission</a:t>
            </a:r>
          </a:p>
        </p:txBody>
      </p:sp>
    </p:spTree>
    <p:extLst>
      <p:ext uri="{BB962C8B-B14F-4D97-AF65-F5344CB8AC3E}">
        <p14:creationId xmlns:p14="http://schemas.microsoft.com/office/powerpoint/2010/main" val="32782275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2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F570-7B74-AD63-1ED5-2E08E6F473A9}"/>
              </a:ext>
            </a:extLst>
          </p:cNvPr>
          <p:cNvSpPr>
            <a:spLocks noGrp="1"/>
          </p:cNvSpPr>
          <p:nvPr>
            <p:ph type="title"/>
          </p:nvPr>
        </p:nvSpPr>
        <p:spPr>
          <a:xfrm>
            <a:off x="338738" y="285338"/>
            <a:ext cx="6069557" cy="4211637"/>
          </a:xfrm>
        </p:spPr>
        <p:txBody>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4025BFF6-F8DD-FF57-F217-AE1D014700B9}"/>
              </a:ext>
            </a:extLst>
          </p:cNvPr>
          <p:cNvSpPr>
            <a:spLocks noGrp="1"/>
          </p:cNvSpPr>
          <p:nvPr>
            <p:ph type="body" sz="quarter" idx="10" hasCustomPrompt="1"/>
          </p:nvPr>
        </p:nvSpPr>
        <p:spPr>
          <a:xfrm>
            <a:off x="6760940" y="2470489"/>
            <a:ext cx="304298" cy="501164"/>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dirty="0"/>
              <a:t>—</a:t>
            </a:r>
          </a:p>
        </p:txBody>
      </p:sp>
      <p:sp>
        <p:nvSpPr>
          <p:cNvPr id="9" name="Text Placeholder 8">
            <a:extLst>
              <a:ext uri="{FF2B5EF4-FFF2-40B4-BE49-F238E27FC236}">
                <a16:creationId xmlns:a16="http://schemas.microsoft.com/office/drawing/2014/main" id="{F218F538-EA04-2465-D4F8-735B647A06F4}"/>
              </a:ext>
            </a:extLst>
          </p:cNvPr>
          <p:cNvSpPr>
            <a:spLocks noGrp="1"/>
          </p:cNvSpPr>
          <p:nvPr>
            <p:ph type="body" sz="quarter" idx="11"/>
          </p:nvPr>
        </p:nvSpPr>
        <p:spPr>
          <a:xfrm>
            <a:off x="6999922" y="2485479"/>
            <a:ext cx="1813878" cy="486174"/>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CF8BC479-2F2B-7FD6-C969-10C27BF2D37F}"/>
              </a:ext>
            </a:extLst>
          </p:cNvPr>
          <p:cNvSpPr>
            <a:spLocks noGrp="1"/>
          </p:cNvSpPr>
          <p:nvPr>
            <p:ph type="body" sz="quarter" idx="12" hasCustomPrompt="1"/>
          </p:nvPr>
        </p:nvSpPr>
        <p:spPr>
          <a:xfrm>
            <a:off x="6999921" y="3008822"/>
            <a:ext cx="1805335" cy="1371790"/>
          </a:xfrm>
        </p:spPr>
        <p:txBody>
          <a:bodyPr/>
          <a:lstStyle>
            <a:lvl1pPr marL="0" indent="0">
              <a:buNone/>
              <a:defRPr b="0" i="1"/>
            </a:lvl1pPr>
            <a:lvl2pPr marL="201168" indent="0">
              <a:buNone/>
              <a:defRPr/>
            </a:lvl2pPr>
            <a:lvl3pPr marL="402336" indent="0">
              <a:buNone/>
              <a:defRPr/>
            </a:lvl3pPr>
            <a:lvl4pPr marL="603504" indent="0">
              <a:buNone/>
              <a:defRPr/>
            </a:lvl4pPr>
            <a:lvl5pPr marL="804672" indent="0">
              <a:buNone/>
              <a:defRPr/>
            </a:lvl5pPr>
          </a:lstStyle>
          <a:p>
            <a:pPr lvl="0"/>
            <a:r>
              <a:rPr lang="en-US" dirty="0"/>
              <a:t>Click to edit Company Name or add logo with permission</a:t>
            </a:r>
          </a:p>
        </p:txBody>
      </p:sp>
    </p:spTree>
    <p:extLst>
      <p:ext uri="{BB962C8B-B14F-4D97-AF65-F5344CB8AC3E}">
        <p14:creationId xmlns:p14="http://schemas.microsoft.com/office/powerpoint/2010/main" val="138993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with Conten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F570-7B74-AD63-1ED5-2E08E6F473A9}"/>
              </a:ext>
            </a:extLst>
          </p:cNvPr>
          <p:cNvSpPr>
            <a:spLocks noGrp="1"/>
          </p:cNvSpPr>
          <p:nvPr>
            <p:ph type="title"/>
          </p:nvPr>
        </p:nvSpPr>
        <p:spPr>
          <a:xfrm>
            <a:off x="338738" y="285338"/>
            <a:ext cx="3891256" cy="3166114"/>
          </a:xfrm>
        </p:spPr>
        <p:txBody>
          <a:bodyPr/>
          <a:lstStyle/>
          <a:p>
            <a:r>
              <a:rPr lang="en-US"/>
              <a:t>Click to edit Master title style</a:t>
            </a:r>
          </a:p>
        </p:txBody>
      </p:sp>
      <p:sp>
        <p:nvSpPr>
          <p:cNvPr id="7" name="Text Placeholder 6">
            <a:extLst>
              <a:ext uri="{FF2B5EF4-FFF2-40B4-BE49-F238E27FC236}">
                <a16:creationId xmlns:a16="http://schemas.microsoft.com/office/drawing/2014/main" id="{4025BFF6-F8DD-FF57-F217-AE1D014700B9}"/>
              </a:ext>
            </a:extLst>
          </p:cNvPr>
          <p:cNvSpPr>
            <a:spLocks noGrp="1"/>
          </p:cNvSpPr>
          <p:nvPr>
            <p:ph type="body" sz="quarter" idx="10" hasCustomPrompt="1"/>
          </p:nvPr>
        </p:nvSpPr>
        <p:spPr>
          <a:xfrm>
            <a:off x="338854" y="3670873"/>
            <a:ext cx="304298" cy="501164"/>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dirty="0"/>
              <a:t>—</a:t>
            </a:r>
          </a:p>
        </p:txBody>
      </p:sp>
      <p:sp>
        <p:nvSpPr>
          <p:cNvPr id="9" name="Text Placeholder 8">
            <a:extLst>
              <a:ext uri="{FF2B5EF4-FFF2-40B4-BE49-F238E27FC236}">
                <a16:creationId xmlns:a16="http://schemas.microsoft.com/office/drawing/2014/main" id="{F218F538-EA04-2465-D4F8-735B647A06F4}"/>
              </a:ext>
            </a:extLst>
          </p:cNvPr>
          <p:cNvSpPr>
            <a:spLocks noGrp="1"/>
          </p:cNvSpPr>
          <p:nvPr>
            <p:ph type="body" sz="quarter" idx="11"/>
          </p:nvPr>
        </p:nvSpPr>
        <p:spPr>
          <a:xfrm>
            <a:off x="577837" y="3685863"/>
            <a:ext cx="3652158" cy="268229"/>
          </a:xfrm>
        </p:spPr>
        <p:txBody>
          <a:bodyPr/>
          <a:lstStyle>
            <a:lvl1pPr marL="0" indent="0">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CF8BC479-2F2B-7FD6-C969-10C27BF2D37F}"/>
              </a:ext>
            </a:extLst>
          </p:cNvPr>
          <p:cNvSpPr>
            <a:spLocks noGrp="1"/>
          </p:cNvSpPr>
          <p:nvPr>
            <p:ph type="body" sz="quarter" idx="12" hasCustomPrompt="1"/>
          </p:nvPr>
        </p:nvSpPr>
        <p:spPr>
          <a:xfrm>
            <a:off x="577836" y="3954092"/>
            <a:ext cx="3652159" cy="501163"/>
          </a:xfrm>
        </p:spPr>
        <p:txBody>
          <a:bodyPr/>
          <a:lstStyle>
            <a:lvl1pPr marL="0" indent="0">
              <a:buNone/>
              <a:defRPr b="0" i="1"/>
            </a:lvl1pPr>
            <a:lvl2pPr marL="201168" indent="0">
              <a:buNone/>
              <a:defRPr/>
            </a:lvl2pPr>
            <a:lvl3pPr marL="402336" indent="0">
              <a:buNone/>
              <a:defRPr/>
            </a:lvl3pPr>
            <a:lvl4pPr marL="603504" indent="0">
              <a:buNone/>
              <a:defRPr/>
            </a:lvl4pPr>
            <a:lvl5pPr marL="804672" indent="0">
              <a:buNone/>
              <a:defRPr/>
            </a:lvl5pPr>
          </a:lstStyle>
          <a:p>
            <a:pPr lvl="0"/>
            <a:r>
              <a:rPr lang="en-US" dirty="0"/>
              <a:t>Click to edit Company Name or add logo with permission</a:t>
            </a:r>
          </a:p>
        </p:txBody>
      </p:sp>
      <p:sp>
        <p:nvSpPr>
          <p:cNvPr id="5" name="Content Placeholder 4">
            <a:extLst>
              <a:ext uri="{FF2B5EF4-FFF2-40B4-BE49-F238E27FC236}">
                <a16:creationId xmlns:a16="http://schemas.microsoft.com/office/drawing/2014/main" id="{A0B5DE1A-741C-32D1-E163-04D6781DCA42}"/>
              </a:ext>
            </a:extLst>
          </p:cNvPr>
          <p:cNvSpPr>
            <a:spLocks noGrp="1"/>
          </p:cNvSpPr>
          <p:nvPr>
            <p:ph sz="quarter" idx="13"/>
          </p:nvPr>
        </p:nvSpPr>
        <p:spPr>
          <a:xfrm>
            <a:off x="4572000" y="285338"/>
            <a:ext cx="4572000" cy="421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7083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rrow Text Left, Wide Content Right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6925-F6DE-6C8E-6B25-97DF15D44CBF}"/>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C8DC2802-E6B0-0CA8-F943-02957ECE2C6D}"/>
              </a:ext>
            </a:extLst>
          </p:cNvPr>
          <p:cNvSpPr>
            <a:spLocks noGrp="1"/>
          </p:cNvSpPr>
          <p:nvPr>
            <p:ph type="body" sz="quarter" idx="10"/>
          </p:nvPr>
        </p:nvSpPr>
        <p:spPr>
          <a:xfrm>
            <a:off x="347882" y="1243584"/>
            <a:ext cx="1865376" cy="326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76A05772-C5C4-7822-747D-EFE3AA902F65}"/>
              </a:ext>
            </a:extLst>
          </p:cNvPr>
          <p:cNvSpPr>
            <a:spLocks noGrp="1"/>
          </p:cNvSpPr>
          <p:nvPr>
            <p:ph sz="quarter" idx="11"/>
          </p:nvPr>
        </p:nvSpPr>
        <p:spPr>
          <a:xfrm>
            <a:off x="2548063" y="1243584"/>
            <a:ext cx="6265737" cy="325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11546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ideo with Caption Overlay">
    <p:bg>
      <p:bgPr>
        <a:solidFill>
          <a:schemeClr val="bg2"/>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07BEAB17-8D47-E4E0-1F7A-45B6CB3C45AE}"/>
              </a:ext>
            </a:extLst>
          </p:cNvPr>
          <p:cNvSpPr>
            <a:spLocks noGrp="1"/>
          </p:cNvSpPr>
          <p:nvPr>
            <p:ph type="media" sz="quarter" idx="11" hasCustomPrompt="1"/>
          </p:nvPr>
        </p:nvSpPr>
        <p:spPr>
          <a:xfrm>
            <a:off x="0" y="0"/>
            <a:ext cx="9144000" cy="5143500"/>
          </a:xfrm>
        </p:spPr>
        <p:txBody>
          <a:bodyPr lIns="91440" tIns="91440" rIns="91440" bIns="91440"/>
          <a:lstStyle>
            <a:lvl1pPr marL="0" indent="0">
              <a:buNone/>
              <a:defRPr/>
            </a:lvl1pPr>
          </a:lstStyle>
          <a:p>
            <a:r>
              <a:rPr lang="en-US" dirty="0"/>
              <a:t>Click to add video</a:t>
            </a:r>
          </a:p>
        </p:txBody>
      </p:sp>
      <p:sp>
        <p:nvSpPr>
          <p:cNvPr id="4" name="Text Placeholder 3">
            <a:extLst>
              <a:ext uri="{FF2B5EF4-FFF2-40B4-BE49-F238E27FC236}">
                <a16:creationId xmlns:a16="http://schemas.microsoft.com/office/drawing/2014/main" id="{3C9E8D24-8CA1-BA3A-5D70-2C9CE7E53689}"/>
              </a:ext>
            </a:extLst>
          </p:cNvPr>
          <p:cNvSpPr>
            <a:spLocks noGrp="1"/>
          </p:cNvSpPr>
          <p:nvPr>
            <p:ph type="body" sz="quarter" idx="10"/>
          </p:nvPr>
        </p:nvSpPr>
        <p:spPr>
          <a:xfrm>
            <a:off x="0" y="3471972"/>
            <a:ext cx="3213461" cy="1169091"/>
          </a:xfrm>
          <a:solidFill>
            <a:schemeClr val="accent2">
              <a:alpha val="67000"/>
            </a:schemeClr>
          </a:solidFill>
        </p:spPr>
        <p:txBody>
          <a:bodyPr lIns="338328" tIns="91440" rIns="91440" bIns="91440"/>
          <a:lstStyle>
            <a:lvl1pPr marL="0" indent="0">
              <a:buNone/>
              <a:defRPr/>
            </a:lvl1pPr>
            <a:lvl2pPr marL="0" indent="0">
              <a:buNone/>
              <a:tabLs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123834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1A9E-4010-E747-FDA0-5EA0A83A2584}"/>
              </a:ext>
            </a:extLst>
          </p:cNvPr>
          <p:cNvSpPr>
            <a:spLocks noGrp="1"/>
          </p:cNvSpPr>
          <p:nvPr>
            <p:ph type="title" hasCustomPrompt="1"/>
          </p:nvPr>
        </p:nvSpPr>
        <p:spPr>
          <a:xfrm>
            <a:off x="338738" y="285338"/>
            <a:ext cx="4123944" cy="804672"/>
          </a:xfrm>
        </p:spPr>
        <p:txBody>
          <a:bodyPr/>
          <a:lstStyle>
            <a:lvl1pPr>
              <a:defRPr/>
            </a:lvl1pPr>
          </a:lstStyle>
          <a:p>
            <a:r>
              <a:rPr lang="en-US" dirty="0"/>
              <a:t>Thank you</a:t>
            </a:r>
          </a:p>
        </p:txBody>
      </p:sp>
      <p:sp>
        <p:nvSpPr>
          <p:cNvPr id="4" name="Text Placeholder 3">
            <a:extLst>
              <a:ext uri="{FF2B5EF4-FFF2-40B4-BE49-F238E27FC236}">
                <a16:creationId xmlns:a16="http://schemas.microsoft.com/office/drawing/2014/main" id="{BE06CF20-0B1A-F32D-528A-3F65708DFF99}"/>
              </a:ext>
            </a:extLst>
          </p:cNvPr>
          <p:cNvSpPr>
            <a:spLocks noGrp="1"/>
          </p:cNvSpPr>
          <p:nvPr>
            <p:ph type="body" sz="quarter" idx="10" hasCustomPrompt="1"/>
          </p:nvPr>
        </p:nvSpPr>
        <p:spPr>
          <a:xfrm>
            <a:off x="347882" y="1243584"/>
            <a:ext cx="4123944" cy="1309493"/>
          </a:xfrm>
        </p:spPr>
        <p:txBody>
          <a:bodyPr/>
          <a:lstStyle>
            <a:lvl1pPr marL="0" indent="0">
              <a:spcBef>
                <a:spcPts val="500"/>
              </a:spcBef>
              <a:buNone/>
              <a:defRPr b="0"/>
            </a:lvl1pPr>
            <a:lvl2pPr marL="201168" indent="0">
              <a:buNone/>
              <a:defRPr/>
            </a:lvl2pPr>
            <a:lvl3pPr marL="402336" indent="0">
              <a:buNone/>
              <a:defRPr/>
            </a:lvl3pPr>
            <a:lvl4pPr marL="603504" indent="0">
              <a:buNone/>
              <a:defRPr/>
            </a:lvl4pPr>
            <a:lvl5pPr marL="804672" indent="0">
              <a:buNone/>
              <a:defRPr/>
            </a:lvl5pPr>
          </a:lstStyle>
          <a:p>
            <a:pPr lvl="0"/>
            <a:r>
              <a:rPr lang="en-US" dirty="0"/>
              <a:t>Contact name and information</a:t>
            </a:r>
          </a:p>
        </p:txBody>
      </p:sp>
      <p:sp useBgFill="1">
        <p:nvSpPr>
          <p:cNvPr id="5" name="Rectangle 4">
            <a:extLst>
              <a:ext uri="{FF2B5EF4-FFF2-40B4-BE49-F238E27FC236}">
                <a16:creationId xmlns:a16="http://schemas.microsoft.com/office/drawing/2014/main" id="{3B093B2A-5B3D-C5F4-152A-9E1679AD79F2}"/>
              </a:ext>
            </a:extLst>
          </p:cNvPr>
          <p:cNvSpPr/>
          <p:nvPr userDrawn="1"/>
        </p:nvSpPr>
        <p:spPr>
          <a:xfrm>
            <a:off x="7513983" y="4762831"/>
            <a:ext cx="930302" cy="3806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6FB86AC3-4026-43C0-90AB-C929C4ECD3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30415" y="428168"/>
            <a:ext cx="2084832" cy="394247"/>
          </a:xfrm>
          <a:prstGeom prst="rect">
            <a:avLst/>
          </a:prstGeom>
        </p:spPr>
      </p:pic>
    </p:spTree>
    <p:extLst>
      <p:ext uri="{BB962C8B-B14F-4D97-AF65-F5344CB8AC3E}">
        <p14:creationId xmlns:p14="http://schemas.microsoft.com/office/powerpoint/2010/main" val="7244270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e 1">
    <p:bg bwMode="invGray">
      <p:bgRef idx="1001">
        <a:schemeClr val="bg2"/>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3ABEBC8-F171-5C1A-D362-E451686AB4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6800" y="2294221"/>
            <a:ext cx="2935224" cy="555058"/>
          </a:xfrm>
          <a:prstGeom prst="rect">
            <a:avLst/>
          </a:prstGeom>
        </p:spPr>
      </p:pic>
    </p:spTree>
    <p:extLst>
      <p:ext uri="{BB962C8B-B14F-4D97-AF65-F5344CB8AC3E}">
        <p14:creationId xmlns:p14="http://schemas.microsoft.com/office/powerpoint/2010/main" val="38824621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lose 2">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7714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CD17-03CC-8AAE-DE80-2A6D82010097}"/>
              </a:ext>
            </a:extLst>
          </p:cNvPr>
          <p:cNvSpPr>
            <a:spLocks noGrp="1"/>
          </p:cNvSpPr>
          <p:nvPr>
            <p:ph type="title"/>
          </p:nvPr>
        </p:nvSpPr>
        <p:spPr>
          <a:xfrm>
            <a:off x="338738" y="285338"/>
            <a:ext cx="6062062" cy="1517904"/>
          </a:xfrm>
        </p:spPr>
        <p:txBody>
          <a:bodyPr anchor="t" anchorCtr="0"/>
          <a:lstStyle>
            <a:lvl1pPr>
              <a:defRPr sz="4400"/>
            </a:lvl1pPr>
          </a:lstStyle>
          <a:p>
            <a:r>
              <a:rPr lang="en-US"/>
              <a:t>Click to edit Master title style</a:t>
            </a:r>
          </a:p>
        </p:txBody>
      </p:sp>
      <p:sp>
        <p:nvSpPr>
          <p:cNvPr id="14" name="Text Placeholder 13">
            <a:extLst>
              <a:ext uri="{FF2B5EF4-FFF2-40B4-BE49-F238E27FC236}">
                <a16:creationId xmlns:a16="http://schemas.microsoft.com/office/drawing/2014/main" id="{464FCA44-43A5-1F66-B08E-EA65FD3B85A4}"/>
              </a:ext>
            </a:extLst>
          </p:cNvPr>
          <p:cNvSpPr>
            <a:spLocks noGrp="1"/>
          </p:cNvSpPr>
          <p:nvPr>
            <p:ph type="body" sz="quarter" idx="10"/>
          </p:nvPr>
        </p:nvSpPr>
        <p:spPr>
          <a:xfrm>
            <a:off x="347662" y="2044049"/>
            <a:ext cx="4224338" cy="383720"/>
          </a:xfrm>
        </p:spPr>
        <p:txBody>
          <a:bodyPr/>
          <a:lstStyle>
            <a:lvl1pPr marL="0" indent="0">
              <a:lnSpc>
                <a:spcPct val="100000"/>
              </a:lnSpc>
              <a:spcBef>
                <a:spcPts val="0"/>
              </a:spcBef>
              <a:buNone/>
              <a:defRPr sz="160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B8133F86-6186-AB82-21AA-F17374A663D7}"/>
              </a:ext>
            </a:extLst>
          </p:cNvPr>
          <p:cNvSpPr>
            <a:spLocks noGrp="1"/>
          </p:cNvSpPr>
          <p:nvPr>
            <p:ph type="body" sz="quarter" idx="11"/>
          </p:nvPr>
        </p:nvSpPr>
        <p:spPr>
          <a:xfrm>
            <a:off x="347662" y="2456346"/>
            <a:ext cx="4224338" cy="383720"/>
          </a:xfrm>
        </p:spPr>
        <p:txBody>
          <a:bodyPr/>
          <a:lstStyle>
            <a:lvl1pPr marL="0" indent="0">
              <a:lnSpc>
                <a:spcPct val="100000"/>
              </a:lnSpc>
              <a:spcBef>
                <a:spcPts val="0"/>
              </a:spcBef>
              <a:buNone/>
              <a:defRPr sz="1600" b="0"/>
            </a:lvl1pPr>
            <a:lvl2pPr marL="201168" indent="0">
              <a:buNone/>
              <a:defRPr/>
            </a:lvl2pPr>
            <a:lvl3pPr marL="402336" indent="0">
              <a:buNone/>
              <a:defRPr/>
            </a:lvl3pPr>
            <a:lvl4pPr marL="603504" indent="0">
              <a:buNone/>
              <a:defRPr/>
            </a:lvl4pPr>
            <a:lvl5pPr marL="804672" indent="0">
              <a:buNone/>
              <a:defRPr/>
            </a:lvl5pPr>
          </a:lstStyle>
          <a:p>
            <a:pPr lvl="0"/>
            <a:r>
              <a:rPr lang="en-US"/>
              <a:t>Click to edit Master text styles</a:t>
            </a:r>
          </a:p>
        </p:txBody>
      </p:sp>
      <p:pic>
        <p:nvPicPr>
          <p:cNvPr id="4" name="Graphic 3">
            <a:extLst>
              <a:ext uri="{FF2B5EF4-FFF2-40B4-BE49-F238E27FC236}">
                <a16:creationId xmlns:a16="http://schemas.microsoft.com/office/drawing/2014/main" id="{5F82B48B-CD03-7939-1340-20DE24602C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7240643" y="4669659"/>
            <a:ext cx="1627632" cy="307789"/>
          </a:xfrm>
          <a:prstGeom prst="rect">
            <a:avLst/>
          </a:prstGeom>
        </p:spPr>
      </p:pic>
    </p:spTree>
    <p:extLst>
      <p:ext uri="{BB962C8B-B14F-4D97-AF65-F5344CB8AC3E}">
        <p14:creationId xmlns:p14="http://schemas.microsoft.com/office/powerpoint/2010/main" val="19980554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e 3">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2250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B040-44E0-7255-97DC-18931044946D}"/>
              </a:ext>
            </a:extLst>
          </p:cNvPr>
          <p:cNvSpPr>
            <a:spLocks noGrp="1"/>
          </p:cNvSpPr>
          <p:nvPr>
            <p:ph type="title"/>
          </p:nvPr>
        </p:nvSpPr>
        <p:spPr>
          <a:xfrm>
            <a:off x="338738" y="1422400"/>
            <a:ext cx="8466525" cy="3073400"/>
          </a:xfrm>
        </p:spPr>
        <p:txBody>
          <a:bodyPr anchor="t" anchorCtr="0"/>
          <a:lstStyle>
            <a:lvl1pPr>
              <a:defRPr sz="4400"/>
            </a:lvl1pPr>
          </a:lstStyle>
          <a:p>
            <a:r>
              <a:rPr lang="en-US"/>
              <a:t>Click to edit Master title style</a:t>
            </a:r>
          </a:p>
        </p:txBody>
      </p:sp>
    </p:spTree>
    <p:extLst>
      <p:ext uri="{BB962C8B-B14F-4D97-AF65-F5344CB8AC3E}">
        <p14:creationId xmlns:p14="http://schemas.microsoft.com/office/powerpoint/2010/main" val="2551633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B040-44E0-7255-97DC-18931044946D}"/>
              </a:ext>
            </a:extLst>
          </p:cNvPr>
          <p:cNvSpPr>
            <a:spLocks noGrp="1"/>
          </p:cNvSpPr>
          <p:nvPr>
            <p:ph type="title"/>
          </p:nvPr>
        </p:nvSpPr>
        <p:spPr>
          <a:xfrm>
            <a:off x="338738" y="745068"/>
            <a:ext cx="6896632" cy="3657600"/>
          </a:xfrm>
        </p:spPr>
        <p:txBody>
          <a:bodyPr anchor="ctr" anchorCtr="0"/>
          <a:lstStyle>
            <a:lvl1pPr>
              <a:defRPr sz="4400"/>
            </a:lvl1pPr>
          </a:lstStyle>
          <a:p>
            <a:r>
              <a:rPr lang="en-US"/>
              <a:t>Click to edit Master title style</a:t>
            </a:r>
          </a:p>
        </p:txBody>
      </p:sp>
    </p:spTree>
    <p:extLst>
      <p:ext uri="{BB962C8B-B14F-4D97-AF65-F5344CB8AC3E}">
        <p14:creationId xmlns:p14="http://schemas.microsoft.com/office/powerpoint/2010/main" val="26878494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B040-44E0-7255-97DC-18931044946D}"/>
              </a:ext>
            </a:extLst>
          </p:cNvPr>
          <p:cNvSpPr>
            <a:spLocks noGrp="1"/>
          </p:cNvSpPr>
          <p:nvPr>
            <p:ph type="title"/>
          </p:nvPr>
        </p:nvSpPr>
        <p:spPr>
          <a:xfrm>
            <a:off x="338738" y="381663"/>
            <a:ext cx="5266193" cy="3384794"/>
          </a:xfrm>
        </p:spPr>
        <p:txBody>
          <a:bodyPr anchor="ctr" anchorCtr="0"/>
          <a:lstStyle>
            <a:lvl1pPr>
              <a:defRPr sz="4400"/>
            </a:lvl1pPr>
          </a:lstStyle>
          <a:p>
            <a:r>
              <a:rPr lang="en-US"/>
              <a:t>Click to edit Master title style</a:t>
            </a:r>
          </a:p>
        </p:txBody>
      </p:sp>
    </p:spTree>
    <p:extLst>
      <p:ext uri="{BB962C8B-B14F-4D97-AF65-F5344CB8AC3E}">
        <p14:creationId xmlns:p14="http://schemas.microsoft.com/office/powerpoint/2010/main" val="14534468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1DC38-960D-3584-CD71-C4FD692932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6E841BCC-A29E-4EAC-5260-ED992051AD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83476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2">
            <a:lum/>
          </a:blip>
          <a:srcRect/>
          <a:stretch>
            <a:fillRect/>
          </a:stretch>
        </a:blip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6DD3EE3-9803-8823-7A6A-C0DDAE7FA80F}"/>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bwMode="black">
          <a:xfrm>
            <a:off x="7577404" y="4789337"/>
            <a:ext cx="832104" cy="157353"/>
          </a:xfrm>
          <a:prstGeom prst="rect">
            <a:avLst/>
          </a:prstGeom>
        </p:spPr>
      </p:pic>
      <p:sp>
        <p:nvSpPr>
          <p:cNvPr id="2" name="Title Placeholder 1">
            <a:extLst>
              <a:ext uri="{FF2B5EF4-FFF2-40B4-BE49-F238E27FC236}">
                <a16:creationId xmlns:a16="http://schemas.microsoft.com/office/drawing/2014/main" id="{13C89EFE-2500-AAC3-E2F9-38DA539D85AC}"/>
              </a:ext>
            </a:extLst>
          </p:cNvPr>
          <p:cNvSpPr>
            <a:spLocks noGrp="1"/>
          </p:cNvSpPr>
          <p:nvPr>
            <p:ph type="title"/>
          </p:nvPr>
        </p:nvSpPr>
        <p:spPr>
          <a:xfrm>
            <a:off x="338738" y="285338"/>
            <a:ext cx="8475062" cy="804672"/>
          </a:xfrm>
          <a:prstGeom prst="rect">
            <a:avLst/>
          </a:prstGeom>
        </p:spPr>
        <p:txBody>
          <a:bodyPr vert="horz" lIns="0" tIns="0" rIns="0" bIns="0" rtlCol="0" anchor="t" anchorCtr="0">
            <a:noAutofit/>
          </a:body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A7065457-F4B9-576F-F37A-799A13936594}"/>
              </a:ext>
            </a:extLst>
          </p:cNvPr>
          <p:cNvSpPr>
            <a:spLocks noGrp="1"/>
          </p:cNvSpPr>
          <p:nvPr>
            <p:ph type="body" idx="1"/>
          </p:nvPr>
        </p:nvSpPr>
        <p:spPr>
          <a:xfrm>
            <a:off x="347882" y="1243584"/>
            <a:ext cx="8465918" cy="326231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9906C20F-6DAD-6A17-B8C0-4585622948BE}"/>
              </a:ext>
            </a:extLst>
          </p:cNvPr>
          <p:cNvSpPr txBox="1"/>
          <p:nvPr userDrawn="1"/>
        </p:nvSpPr>
        <p:spPr>
          <a:xfrm>
            <a:off x="338739" y="4787900"/>
            <a:ext cx="4233262" cy="166687"/>
          </a:xfrm>
          <a:prstGeom prst="rect">
            <a:avLst/>
          </a:prstGeom>
        </p:spPr>
        <p:txBody>
          <a:bodyPr vert="horz" lIns="0" tIns="0" rIns="0" bIns="0" rtlCol="0" anchor="ctr"/>
          <a:lstStyle>
            <a:defPPr>
              <a:defRPr lang="en-US"/>
            </a:defPPr>
            <a:lvl1pPr>
              <a:defRPr sz="800"/>
            </a:lvl1pPr>
          </a:lstStyle>
          <a:p>
            <a:pPr lvl="0"/>
            <a:r>
              <a:rPr lang="en-US" strike="noStrike" baseline="0" dirty="0"/>
              <a:t>© 2023 Proofpoint Inc. </a:t>
            </a:r>
            <a:r>
              <a:rPr lang="en-US" strike="noStrike" baseline="0" dirty="0">
                <a:solidFill>
                  <a:schemeClr val="accent1"/>
                </a:solidFill>
              </a:rPr>
              <a:t>/</a:t>
            </a:r>
            <a:r>
              <a:rPr lang="en-US" strike="noStrike" baseline="0" dirty="0"/>
              <a:t> All rights reserved. </a:t>
            </a:r>
            <a:r>
              <a:rPr lang="en-US" strike="noStrike" baseline="0" dirty="0">
                <a:solidFill>
                  <a:schemeClr val="accent1"/>
                </a:solidFill>
              </a:rPr>
              <a:t>/ </a:t>
            </a:r>
            <a:r>
              <a:rPr lang="en-US" strike="noStrike" baseline="0" dirty="0"/>
              <a:t>Proprietary &amp; confidential </a:t>
            </a:r>
            <a:r>
              <a:rPr lang="en-US" strike="noStrike" baseline="0" dirty="0">
                <a:solidFill>
                  <a:schemeClr val="accent1"/>
                </a:solidFill>
              </a:rPr>
              <a:t>/</a:t>
            </a:r>
            <a:r>
              <a:rPr lang="en-US" strike="noStrike" baseline="0" dirty="0"/>
              <a:t> </a:t>
            </a:r>
            <a:r>
              <a:rPr lang="en-US" b="1" strike="noStrike" baseline="0" dirty="0"/>
              <a:t>Internal use only</a:t>
            </a:r>
          </a:p>
        </p:txBody>
      </p:sp>
      <p:sp>
        <p:nvSpPr>
          <p:cNvPr id="7" name="TextBox 6">
            <a:extLst>
              <a:ext uri="{FF2B5EF4-FFF2-40B4-BE49-F238E27FC236}">
                <a16:creationId xmlns:a16="http://schemas.microsoft.com/office/drawing/2014/main" id="{693DCA02-7B7E-CBD9-9ACC-A72C231243B2}"/>
              </a:ext>
            </a:extLst>
          </p:cNvPr>
          <p:cNvSpPr txBox="1"/>
          <p:nvPr userDrawn="1"/>
        </p:nvSpPr>
        <p:spPr>
          <a:xfrm>
            <a:off x="6976531" y="4787900"/>
            <a:ext cx="1828731" cy="166687"/>
          </a:xfrm>
          <a:prstGeom prst="rect">
            <a:avLst/>
          </a:prstGeom>
        </p:spPr>
        <p:txBody>
          <a:bodyPr vert="horz" lIns="0" tIns="0" rIns="0" bIns="0" rtlCol="0" anchor="ctr"/>
          <a:lstStyle>
            <a:defPPr>
              <a:defRPr lang="en-US"/>
            </a:defPPr>
            <a:lvl1pPr>
              <a:defRPr sz="800"/>
            </a:lvl1pPr>
          </a:lstStyle>
          <a:p>
            <a:pPr lvl="0" algn="r"/>
            <a:fld id="{BC8067AD-F78C-4573-867F-37D4C219F54B}" type="slidenum">
              <a:rPr lang="en-US" smtClean="0"/>
              <a:pPr lvl="0" algn="r"/>
              <a:t>‹#›</a:t>
            </a:fld>
            <a:endParaRPr lang="en-US" dirty="0"/>
          </a:p>
        </p:txBody>
      </p:sp>
    </p:spTree>
    <p:extLst>
      <p:ext uri="{BB962C8B-B14F-4D97-AF65-F5344CB8AC3E}">
        <p14:creationId xmlns:p14="http://schemas.microsoft.com/office/powerpoint/2010/main" val="3029157137"/>
      </p:ext>
    </p:extLst>
  </p:cSld>
  <p:clrMap bg1="lt1" tx1="dk1" bg2="lt2" tx2="dk2" accent1="accent1" accent2="accent2" accent3="accent3" accent4="accent4" accent5="accent5" accent6="accent6" hlink="hlink" folHlink="folHlink"/>
  <p:sldLayoutIdLst>
    <p:sldLayoutId id="2147483875" r:id="rId1"/>
    <p:sldLayoutId id="2147483891" r:id="rId2"/>
    <p:sldLayoutId id="2147483890" r:id="rId3"/>
    <p:sldLayoutId id="2147483892" r:id="rId4"/>
    <p:sldLayoutId id="2147483893" r:id="rId5"/>
    <p:sldLayoutId id="2147483863" r:id="rId6"/>
    <p:sldLayoutId id="2147483894" r:id="rId7"/>
    <p:sldLayoutId id="2147483895" r:id="rId8"/>
    <p:sldLayoutId id="2147483862" r:id="rId9"/>
    <p:sldLayoutId id="2147483864" r:id="rId10"/>
    <p:sldLayoutId id="2147483901" r:id="rId11"/>
    <p:sldLayoutId id="2147483903" r:id="rId12"/>
    <p:sldLayoutId id="2147483866" r:id="rId13"/>
    <p:sldLayoutId id="2147483922" r:id="rId14"/>
    <p:sldLayoutId id="2147483867" r:id="rId15"/>
    <p:sldLayoutId id="2147483898" r:id="rId16"/>
    <p:sldLayoutId id="2147483907" r:id="rId17"/>
    <p:sldLayoutId id="2147483909" r:id="rId18"/>
    <p:sldLayoutId id="2147483911" r:id="rId19"/>
    <p:sldLayoutId id="2147483920" r:id="rId20"/>
    <p:sldLayoutId id="2147483921" r:id="rId21"/>
    <p:sldLayoutId id="2147483917" r:id="rId22"/>
    <p:sldLayoutId id="2147483918" r:id="rId23"/>
    <p:sldLayoutId id="2147483919" r:id="rId24"/>
    <p:sldLayoutId id="2147483928" r:id="rId25"/>
    <p:sldLayoutId id="2147483924" r:id="rId26"/>
    <p:sldLayoutId id="2147483930" r:id="rId27"/>
    <p:sldLayoutId id="2147483897" r:id="rId28"/>
    <p:sldLayoutId id="2147483900" r:id="rId29"/>
    <p:sldLayoutId id="2147483902" r:id="rId30"/>
    <p:sldLayoutId id="2147483904" r:id="rId31"/>
    <p:sldLayoutId id="2147483905" r:id="rId32"/>
    <p:sldLayoutId id="2147483923" r:id="rId33"/>
    <p:sldLayoutId id="2147483906" r:id="rId34"/>
    <p:sldLayoutId id="2147483925" r:id="rId35"/>
    <p:sldLayoutId id="2147483926" r:id="rId36"/>
    <p:sldLayoutId id="2147483927" r:id="rId37"/>
    <p:sldLayoutId id="2147483899" r:id="rId38"/>
    <p:sldLayoutId id="2147483908" r:id="rId39"/>
    <p:sldLayoutId id="2147483910" r:id="rId40"/>
    <p:sldLayoutId id="2147483912" r:id="rId41"/>
    <p:sldLayoutId id="2147483913" r:id="rId42"/>
    <p:sldLayoutId id="2147483914" r:id="rId43"/>
    <p:sldLayoutId id="2147483916" r:id="rId44"/>
    <p:sldLayoutId id="2147483929" r:id="rId45"/>
    <p:sldLayoutId id="2147483915" r:id="rId46"/>
    <p:sldLayoutId id="2147483896" r:id="rId47"/>
    <p:sldLayoutId id="2147483872" r:id="rId48"/>
    <p:sldLayoutId id="2147483873" r:id="rId49"/>
    <p:sldLayoutId id="2147483874" r:id="rId50"/>
  </p:sldLayoutIdLst>
  <p:transition>
    <p:fade/>
  </p:transition>
  <p:txStyles>
    <p:titleStyle>
      <a:lvl1pPr algn="l" defTabSz="914400" rtl="0" eaLnBrk="1" latinLnBrk="0" hangingPunct="1">
        <a:lnSpc>
          <a:spcPct val="90000"/>
        </a:lnSpc>
        <a:spcBef>
          <a:spcPct val="0"/>
        </a:spcBef>
        <a:buNone/>
        <a:defRPr lang="en-US" sz="3200" kern="1200" dirty="0">
          <a:solidFill>
            <a:schemeClr val="tx1"/>
          </a:solidFill>
          <a:latin typeface="+mj-lt"/>
          <a:ea typeface="+mj-ea"/>
          <a:cs typeface="+mj-cs"/>
        </a:defRPr>
      </a:lvl1pPr>
    </p:titleStyle>
    <p:bodyStyle>
      <a:lvl1pPr marL="201168" indent="-201168" algn="l" defTabSz="914400" rtl="0" eaLnBrk="1" latinLnBrk="0" hangingPunct="1">
        <a:lnSpc>
          <a:spcPct val="100000"/>
        </a:lnSpc>
        <a:spcBef>
          <a:spcPts val="840"/>
        </a:spcBef>
        <a:buClr>
          <a:schemeClr val="accent1"/>
        </a:buClr>
        <a:buFont typeface="Arial" panose="020B0604020202020204" pitchFamily="34" charset="0"/>
        <a:buChar char="•"/>
        <a:defRPr sz="1400" b="0" kern="1200">
          <a:solidFill>
            <a:schemeClr val="tx1"/>
          </a:solidFill>
          <a:latin typeface="+mn-lt"/>
          <a:ea typeface="+mn-ea"/>
          <a:cs typeface="+mn-cs"/>
        </a:defRPr>
      </a:lvl1pPr>
      <a:lvl2pPr marL="402336" indent="-201168" algn="l" defTabSz="914400" rtl="0" eaLnBrk="1" latinLnBrk="0" hangingPunct="1">
        <a:lnSpc>
          <a:spcPct val="100000"/>
        </a:lnSpc>
        <a:spcBef>
          <a:spcPts val="48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03504" indent="-201168" algn="l" defTabSz="914400" rtl="0" eaLnBrk="1" latinLnBrk="0" hangingPunct="1">
        <a:lnSpc>
          <a:spcPct val="100000"/>
        </a:lnSpc>
        <a:spcBef>
          <a:spcPts val="480"/>
        </a:spcBef>
        <a:buClr>
          <a:schemeClr val="accent1"/>
        </a:buClr>
        <a:buFont typeface="Arial" panose="020B0604020202020204" pitchFamily="34" charset="0"/>
        <a:buChar char="•"/>
        <a:defRPr sz="1400" kern="1200">
          <a:solidFill>
            <a:schemeClr val="tx1"/>
          </a:solidFill>
          <a:latin typeface="+mn-lt"/>
          <a:ea typeface="+mn-ea"/>
          <a:cs typeface="+mn-cs"/>
        </a:defRPr>
      </a:lvl3pPr>
      <a:lvl4pPr marL="804672" indent="-201168" algn="l" defTabSz="914400" rtl="0" eaLnBrk="1" latinLnBrk="0" hangingPunct="1">
        <a:lnSpc>
          <a:spcPct val="100000"/>
        </a:lnSpc>
        <a:spcBef>
          <a:spcPts val="48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005840" indent="-201168" algn="l" defTabSz="914400" rtl="0" eaLnBrk="1" latinLnBrk="0" hangingPunct="1">
        <a:lnSpc>
          <a:spcPct val="100000"/>
        </a:lnSpc>
        <a:spcBef>
          <a:spcPts val="48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33" userDrawn="1">
          <p15:clr>
            <a:srgbClr val="F26B43"/>
          </p15:clr>
        </p15:guide>
        <p15:guide id="2" pos="212" userDrawn="1">
          <p15:clr>
            <a:srgbClr val="F26B43"/>
          </p15:clr>
        </p15:guide>
        <p15:guide id="3" orient="horz" pos="179" userDrawn="1">
          <p15:clr>
            <a:srgbClr val="F26B43"/>
          </p15:clr>
        </p15:guide>
        <p15:guide id="4" orient="horz" pos="784" userDrawn="1">
          <p15:clr>
            <a:srgbClr val="F26B43"/>
          </p15:clr>
        </p15:guide>
        <p15:guide id="5" pos="55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EA65A4-63C1-3155-B09E-F9A7BBBF6AA3}"/>
              </a:ext>
            </a:extLst>
          </p:cNvPr>
          <p:cNvSpPr>
            <a:spLocks noGrp="1"/>
          </p:cNvSpPr>
          <p:nvPr>
            <p:ph type="title"/>
          </p:nvPr>
        </p:nvSpPr>
        <p:spPr/>
        <p:txBody>
          <a:bodyPr/>
          <a:lstStyle/>
          <a:p>
            <a:r>
              <a:rPr lang="en-US" dirty="0"/>
              <a:t>Cyber Insurance</a:t>
            </a:r>
            <a:br>
              <a:rPr lang="en-US" dirty="0"/>
            </a:br>
            <a:br>
              <a:rPr lang="en-US" sz="2400" dirty="0"/>
            </a:br>
            <a:r>
              <a:rPr lang="en-US" sz="2800" dirty="0"/>
              <a:t>Facts, figures and</a:t>
            </a:r>
            <a:br>
              <a:rPr lang="en-US" sz="2800" dirty="0"/>
            </a:br>
            <a:r>
              <a:rPr lang="en-US" sz="2800"/>
              <a:t>policy fundamentals</a:t>
            </a:r>
            <a:endParaRPr lang="en-US" sz="2400" dirty="0"/>
          </a:p>
        </p:txBody>
      </p:sp>
      <p:sp>
        <p:nvSpPr>
          <p:cNvPr id="4" name="Text Placeholder 3">
            <a:extLst>
              <a:ext uri="{FF2B5EF4-FFF2-40B4-BE49-F238E27FC236}">
                <a16:creationId xmlns:a16="http://schemas.microsoft.com/office/drawing/2014/main" id="{A17DB3C1-9B76-D8D6-4773-1DEDD5F78D30}"/>
              </a:ext>
            </a:extLst>
          </p:cNvPr>
          <p:cNvSpPr>
            <a:spLocks noGrp="1"/>
          </p:cNvSpPr>
          <p:nvPr>
            <p:ph type="body" sz="quarter" idx="10"/>
          </p:nvPr>
        </p:nvSpPr>
        <p:spPr>
          <a:xfrm>
            <a:off x="347662" y="4207049"/>
            <a:ext cx="4224338" cy="383720"/>
          </a:xfrm>
        </p:spPr>
        <p:txBody>
          <a:bodyPr/>
          <a:lstStyle/>
          <a:p>
            <a:r>
              <a:rPr lang="en-US" dirty="0"/>
              <a:t>Proofpoint Resident CISO Team</a:t>
            </a:r>
          </a:p>
          <a:p>
            <a:endParaRPr lang="en-US" dirty="0"/>
          </a:p>
        </p:txBody>
      </p:sp>
      <p:sp>
        <p:nvSpPr>
          <p:cNvPr id="2" name="TextBox 1">
            <a:extLst>
              <a:ext uri="{FF2B5EF4-FFF2-40B4-BE49-F238E27FC236}">
                <a16:creationId xmlns:a16="http://schemas.microsoft.com/office/drawing/2014/main" id="{19E1B038-16C5-7B23-9D85-70E337E689D3}"/>
              </a:ext>
            </a:extLst>
          </p:cNvPr>
          <p:cNvSpPr txBox="1"/>
          <p:nvPr/>
        </p:nvSpPr>
        <p:spPr>
          <a:xfrm>
            <a:off x="7086600" y="64294"/>
            <a:ext cx="1571625" cy="276999"/>
          </a:xfrm>
          <a:prstGeom prst="rect">
            <a:avLst/>
          </a:prstGeom>
          <a:noFill/>
        </p:spPr>
        <p:txBody>
          <a:bodyPr wrap="square" rtlCol="0">
            <a:spAutoFit/>
          </a:bodyPr>
          <a:lstStyle/>
          <a:p>
            <a:r>
              <a:rPr lang="en-US" sz="1200" dirty="0"/>
              <a:t>Courtesy of </a:t>
            </a:r>
          </a:p>
        </p:txBody>
      </p:sp>
    </p:spTree>
    <p:extLst>
      <p:ext uri="{BB962C8B-B14F-4D97-AF65-F5344CB8AC3E}">
        <p14:creationId xmlns:p14="http://schemas.microsoft.com/office/powerpoint/2010/main" val="15193717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5B8D7F-6748-27D5-694C-719C95E1D98A}"/>
              </a:ext>
            </a:extLst>
          </p:cNvPr>
          <p:cNvPicPr>
            <a:picLocks noChangeAspect="1"/>
          </p:cNvPicPr>
          <p:nvPr/>
        </p:nvPicPr>
        <p:blipFill rotWithShape="1">
          <a:blip r:embed="rId2"/>
          <a:srcRect l="13866" r="15973" b="-1"/>
          <a:stretch/>
        </p:blipFill>
        <p:spPr>
          <a:xfrm>
            <a:off x="347882" y="1243584"/>
            <a:ext cx="4069080" cy="3262312"/>
          </a:xfrm>
          <a:prstGeom prst="rect">
            <a:avLst/>
          </a:prstGeom>
          <a:noFill/>
        </p:spPr>
      </p:pic>
      <p:sp>
        <p:nvSpPr>
          <p:cNvPr id="4" name="Content Placeholder 3">
            <a:extLst>
              <a:ext uri="{FF2B5EF4-FFF2-40B4-BE49-F238E27FC236}">
                <a16:creationId xmlns:a16="http://schemas.microsoft.com/office/drawing/2014/main" id="{0FBD6169-6FEB-5AE4-B357-C394F9AF1335}"/>
              </a:ext>
            </a:extLst>
          </p:cNvPr>
          <p:cNvSpPr>
            <a:spLocks noGrp="1"/>
          </p:cNvSpPr>
          <p:nvPr>
            <p:ph sz="half" idx="2"/>
          </p:nvPr>
        </p:nvSpPr>
        <p:spPr>
          <a:xfrm>
            <a:off x="4744720" y="1243584"/>
            <a:ext cx="4069080" cy="3262313"/>
          </a:xfrm>
        </p:spPr>
        <p:txBody>
          <a:bodyPr>
            <a:normAutofit/>
          </a:bodyPr>
          <a:lstStyle/>
          <a:p>
            <a:pPr marL="342900" marR="0" lvl="0" indent="-342900">
              <a:spcBef>
                <a:spcPts val="0"/>
              </a:spcBef>
              <a:spcAft>
                <a:spcPts val="0"/>
              </a:spcAft>
              <a:buFont typeface="+mj-lt"/>
              <a:buAutoNum type="arabicPeriod" startAt="4"/>
            </a:pPr>
            <a:r>
              <a:rPr lang="en-GB" b="1" kern="100" dirty="0">
                <a:effectLst/>
              </a:rPr>
              <a:t>Get clear on what's included</a:t>
            </a:r>
            <a:r>
              <a:rPr lang="en-US" b="1" kern="100" dirty="0">
                <a:effectLst/>
              </a:rPr>
              <a:t>—</a:t>
            </a:r>
            <a:r>
              <a:rPr lang="en-GB" b="1" kern="100" dirty="0">
                <a:effectLst/>
              </a:rPr>
              <a:t>and what's not</a:t>
            </a:r>
            <a:endParaRPr lang="en-US" b="1" kern="100" dirty="0"/>
          </a:p>
          <a:p>
            <a:pPr marL="342900" marR="0" lvl="0" indent="-342900">
              <a:spcBef>
                <a:spcPts val="0"/>
              </a:spcBef>
              <a:spcAft>
                <a:spcPts val="0"/>
              </a:spcAft>
              <a:buFont typeface="+mj-lt"/>
              <a:buAutoNum type="arabicPeriod" startAt="4"/>
            </a:pPr>
            <a:endParaRPr lang="en-US" sz="1200" b="1" kern="100" dirty="0">
              <a:effectLst/>
            </a:endParaRPr>
          </a:p>
          <a:p>
            <a:pPr marL="402336" lvl="2" indent="0">
              <a:spcBef>
                <a:spcPts val="0"/>
              </a:spcBef>
              <a:buNone/>
            </a:pPr>
            <a:r>
              <a:rPr lang="en-GB" sz="1200" kern="100" dirty="0">
                <a:effectLst/>
              </a:rPr>
              <a:t>Collect a list of the common breach scenarios your firm sees as a possibility, then walk through them with your insurer. Ask tough questions and imagine awkward positions (such as “</a:t>
            </a:r>
            <a:r>
              <a:rPr lang="en-GB" sz="1200" kern="100" dirty="0"/>
              <a:t>A</a:t>
            </a:r>
            <a:r>
              <a:rPr lang="en-GB" sz="1200" kern="100" dirty="0">
                <a:effectLst/>
              </a:rPr>
              <a:t>re we still covered if we haven’t patched?”) to be certain what they cover and what they don’t.</a:t>
            </a:r>
          </a:p>
          <a:p>
            <a:pPr marL="402336" lvl="2" indent="0">
              <a:spcBef>
                <a:spcPts val="0"/>
              </a:spcBef>
              <a:buNone/>
            </a:pPr>
            <a:endParaRPr lang="en-US" sz="1200" kern="100" dirty="0"/>
          </a:p>
          <a:p>
            <a:pPr marL="402336" lvl="2" indent="0">
              <a:spcBef>
                <a:spcPts val="0"/>
              </a:spcBef>
              <a:buNone/>
            </a:pPr>
            <a:r>
              <a:rPr lang="en-GB" sz="1200" dirty="0">
                <a:effectLst/>
              </a:rPr>
              <a:t>Similarly, ensure you understand all extras that come with the policy</a:t>
            </a:r>
            <a:r>
              <a:rPr lang="en-GB" sz="1200" dirty="0"/>
              <a:t> </a:t>
            </a:r>
            <a:r>
              <a:rPr lang="en-GB" sz="1200" dirty="0">
                <a:effectLst/>
              </a:rPr>
              <a:t>in terms of consultancy, data recovery, or PR services. Make sure you know how these are paid for. Are the costs added to the claim, or are they included in the premium</a:t>
            </a:r>
            <a:r>
              <a:rPr lang="en-GB" sz="1200" dirty="0"/>
              <a:t>?</a:t>
            </a:r>
            <a:endParaRPr lang="en-US" sz="1200" kern="100" dirty="0">
              <a:effectLst/>
            </a:endParaRPr>
          </a:p>
        </p:txBody>
      </p:sp>
      <p:sp>
        <p:nvSpPr>
          <p:cNvPr id="2" name="Title 1">
            <a:extLst>
              <a:ext uri="{FF2B5EF4-FFF2-40B4-BE49-F238E27FC236}">
                <a16:creationId xmlns:a16="http://schemas.microsoft.com/office/drawing/2014/main" id="{1E69B62D-2CA7-D211-FA22-5CFED863A5C7}"/>
              </a:ext>
            </a:extLst>
          </p:cNvPr>
          <p:cNvSpPr>
            <a:spLocks noGrp="1"/>
          </p:cNvSpPr>
          <p:nvPr>
            <p:ph type="title"/>
          </p:nvPr>
        </p:nvSpPr>
        <p:spPr>
          <a:xfrm>
            <a:off x="338738" y="285338"/>
            <a:ext cx="8475062" cy="804672"/>
          </a:xfrm>
        </p:spPr>
        <p:txBody>
          <a:bodyPr anchor="t">
            <a:normAutofit/>
          </a:bodyPr>
          <a:lstStyle/>
          <a:p>
            <a:r>
              <a:rPr lang="en-US" dirty="0"/>
              <a:t>Cyber insurance tips</a:t>
            </a:r>
          </a:p>
        </p:txBody>
      </p:sp>
    </p:spTree>
    <p:extLst>
      <p:ext uri="{BB962C8B-B14F-4D97-AF65-F5344CB8AC3E}">
        <p14:creationId xmlns:p14="http://schemas.microsoft.com/office/powerpoint/2010/main" val="20633919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FBD6169-6FEB-5AE4-B357-C394F9AF1335}"/>
              </a:ext>
            </a:extLst>
          </p:cNvPr>
          <p:cNvSpPr>
            <a:spLocks noGrp="1"/>
          </p:cNvSpPr>
          <p:nvPr>
            <p:ph sz="half" idx="1"/>
          </p:nvPr>
        </p:nvSpPr>
        <p:spPr>
          <a:xfrm>
            <a:off x="347882" y="1243584"/>
            <a:ext cx="4069080" cy="3262312"/>
          </a:xfrm>
        </p:spPr>
        <p:txBody>
          <a:bodyPr>
            <a:normAutofit/>
          </a:bodyPr>
          <a:lstStyle/>
          <a:p>
            <a:pPr marL="342900" marR="0" lvl="0" indent="-342900">
              <a:lnSpc>
                <a:spcPct val="90000"/>
              </a:lnSpc>
              <a:spcBef>
                <a:spcPts val="0"/>
              </a:spcBef>
              <a:spcAft>
                <a:spcPts val="600"/>
              </a:spcAft>
              <a:buFont typeface="+mj-lt"/>
              <a:buAutoNum type="arabicPeriod" startAt="5"/>
            </a:pPr>
            <a:r>
              <a:rPr lang="en-US" b="1" kern="100" dirty="0">
                <a:effectLst/>
              </a:rPr>
              <a:t>Lean on insurers during the “happy times”</a:t>
            </a:r>
            <a:endParaRPr lang="en-US" b="1" kern="100" dirty="0"/>
          </a:p>
          <a:p>
            <a:pPr marL="342900" marR="0" lvl="0" indent="-342900">
              <a:lnSpc>
                <a:spcPct val="90000"/>
              </a:lnSpc>
              <a:spcBef>
                <a:spcPts val="0"/>
              </a:spcBef>
              <a:spcAft>
                <a:spcPts val="600"/>
              </a:spcAft>
              <a:buFont typeface="+mj-lt"/>
              <a:buAutoNum type="arabicPeriod" startAt="5"/>
            </a:pPr>
            <a:endParaRPr lang="en-US" sz="1200" b="1" kern="100" dirty="0">
              <a:effectLst/>
            </a:endParaRPr>
          </a:p>
          <a:p>
            <a:pPr marL="256032" marR="0" indent="0">
              <a:lnSpc>
                <a:spcPct val="90000"/>
              </a:lnSpc>
              <a:spcBef>
                <a:spcPts val="0"/>
              </a:spcBef>
              <a:spcAft>
                <a:spcPts val="600"/>
              </a:spcAft>
              <a:buNone/>
            </a:pPr>
            <a:r>
              <a:rPr lang="en-GB" sz="1200" kern="100" dirty="0">
                <a:effectLst/>
              </a:rPr>
              <a:t>Just because you don’t have a claim (yet), that's no reason to not stay close to your insurer. They are constantly dealing with information breaches and incidents. So view them as a resource you can use and learn from.</a:t>
            </a:r>
            <a:endParaRPr lang="en-US" sz="1200" kern="100" dirty="0">
              <a:effectLst/>
            </a:endParaRPr>
          </a:p>
          <a:p>
            <a:pPr marL="256032" marR="0" indent="0">
              <a:lnSpc>
                <a:spcPct val="90000"/>
              </a:lnSpc>
              <a:spcBef>
                <a:spcPts val="0"/>
              </a:spcBef>
              <a:spcAft>
                <a:spcPts val="600"/>
              </a:spcAft>
              <a:buNone/>
            </a:pPr>
            <a:r>
              <a:rPr lang="en-GB" sz="1200" kern="100" dirty="0">
                <a:effectLst/>
              </a:rPr>
              <a:t> </a:t>
            </a:r>
            <a:endParaRPr lang="en-US" sz="1200" kern="100" dirty="0">
              <a:effectLst/>
            </a:endParaRPr>
          </a:p>
          <a:p>
            <a:pPr marL="256032" marR="0" indent="0">
              <a:lnSpc>
                <a:spcPct val="90000"/>
              </a:lnSpc>
              <a:spcBef>
                <a:spcPts val="0"/>
              </a:spcBef>
              <a:spcAft>
                <a:spcPts val="600"/>
              </a:spcAft>
              <a:buNone/>
            </a:pPr>
            <a:r>
              <a:rPr lang="en-GB" sz="1200" kern="100" dirty="0">
                <a:effectLst/>
              </a:rPr>
              <a:t>Invite them and any specialist threat response services they provide to participate in tabletop exercises and breach rehearsals. It will help reinforce your incident response playbook. In addition, their first-hand insight will be an effective influencer when speaking to your board about strategic priorities or costs.</a:t>
            </a:r>
            <a:endParaRPr lang="en-US" sz="1200" kern="100" dirty="0">
              <a:effectLst/>
            </a:endParaRPr>
          </a:p>
        </p:txBody>
      </p:sp>
      <p:pic>
        <p:nvPicPr>
          <p:cNvPr id="3" name="Picture 2">
            <a:extLst>
              <a:ext uri="{FF2B5EF4-FFF2-40B4-BE49-F238E27FC236}">
                <a16:creationId xmlns:a16="http://schemas.microsoft.com/office/drawing/2014/main" id="{AFEC7FF8-21C2-5848-F024-F6A24A93A3DC}"/>
              </a:ext>
            </a:extLst>
          </p:cNvPr>
          <p:cNvPicPr>
            <a:picLocks noChangeAspect="1"/>
          </p:cNvPicPr>
          <p:nvPr/>
        </p:nvPicPr>
        <p:blipFill rotWithShape="1">
          <a:blip r:embed="rId2"/>
          <a:srcRect l="14367" r="15471" b="-1"/>
          <a:stretch/>
        </p:blipFill>
        <p:spPr>
          <a:xfrm>
            <a:off x="4744720" y="1243584"/>
            <a:ext cx="4069080" cy="3262313"/>
          </a:xfrm>
          <a:prstGeom prst="rect">
            <a:avLst/>
          </a:prstGeom>
          <a:noFill/>
        </p:spPr>
      </p:pic>
      <p:sp>
        <p:nvSpPr>
          <p:cNvPr id="2" name="Title 1">
            <a:extLst>
              <a:ext uri="{FF2B5EF4-FFF2-40B4-BE49-F238E27FC236}">
                <a16:creationId xmlns:a16="http://schemas.microsoft.com/office/drawing/2014/main" id="{1E69B62D-2CA7-D211-FA22-5CFED863A5C7}"/>
              </a:ext>
            </a:extLst>
          </p:cNvPr>
          <p:cNvSpPr>
            <a:spLocks noGrp="1"/>
          </p:cNvSpPr>
          <p:nvPr>
            <p:ph type="title"/>
          </p:nvPr>
        </p:nvSpPr>
        <p:spPr>
          <a:xfrm>
            <a:off x="338738" y="285338"/>
            <a:ext cx="8475062" cy="804672"/>
          </a:xfrm>
        </p:spPr>
        <p:txBody>
          <a:bodyPr anchor="t">
            <a:normAutofit/>
          </a:bodyPr>
          <a:lstStyle/>
          <a:p>
            <a:r>
              <a:rPr lang="en-US" dirty="0"/>
              <a:t>Cyber insurance tips</a:t>
            </a:r>
          </a:p>
        </p:txBody>
      </p:sp>
    </p:spTree>
    <p:extLst>
      <p:ext uri="{BB962C8B-B14F-4D97-AF65-F5344CB8AC3E}">
        <p14:creationId xmlns:p14="http://schemas.microsoft.com/office/powerpoint/2010/main" val="20813640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FBD6169-6FEB-5AE4-B357-C394F9AF1335}"/>
              </a:ext>
            </a:extLst>
          </p:cNvPr>
          <p:cNvSpPr>
            <a:spLocks noGrp="1"/>
          </p:cNvSpPr>
          <p:nvPr>
            <p:ph type="body" sz="quarter" idx="10"/>
          </p:nvPr>
        </p:nvSpPr>
        <p:spPr>
          <a:xfrm>
            <a:off x="338738" y="1243584"/>
            <a:ext cx="2555187" cy="3252216"/>
          </a:xfrm>
        </p:spPr>
        <p:txBody>
          <a:bodyPr>
            <a:normAutofit/>
          </a:bodyPr>
          <a:lstStyle/>
          <a:p>
            <a:pPr marL="342900" marR="0" lvl="0" indent="-342900">
              <a:lnSpc>
                <a:spcPct val="90000"/>
              </a:lnSpc>
              <a:spcBef>
                <a:spcPts val="0"/>
              </a:spcBef>
              <a:spcAft>
                <a:spcPts val="600"/>
              </a:spcAft>
              <a:buFont typeface="+mj-lt"/>
              <a:buAutoNum type="arabicPeriod" startAt="6"/>
            </a:pPr>
            <a:r>
              <a:rPr lang="en-GB" b="1" dirty="0">
                <a:effectLst/>
              </a:rPr>
              <a:t>Don't hesitate to call them when you suspect a breach</a:t>
            </a:r>
          </a:p>
          <a:p>
            <a:pPr marL="256032" marR="0" indent="0">
              <a:lnSpc>
                <a:spcPct val="90000"/>
              </a:lnSpc>
              <a:spcBef>
                <a:spcPts val="0"/>
              </a:spcBef>
              <a:spcAft>
                <a:spcPts val="600"/>
              </a:spcAft>
              <a:buNone/>
            </a:pPr>
            <a:r>
              <a:rPr lang="en-US" sz="1200" kern="100" dirty="0">
                <a:effectLst/>
              </a:rPr>
              <a:t>The CISO life can be a lonely one but recognize that these folks are on your team. They've been through the loop of incident management more times that you have, and they are financially incentivized to minimize the cost to your business of any potential breach.</a:t>
            </a:r>
          </a:p>
          <a:p>
            <a:pPr marL="256032" marR="0" indent="0">
              <a:lnSpc>
                <a:spcPct val="90000"/>
              </a:lnSpc>
              <a:spcBef>
                <a:spcPts val="0"/>
              </a:spcBef>
              <a:spcAft>
                <a:spcPts val="600"/>
              </a:spcAft>
              <a:buNone/>
            </a:pPr>
            <a:r>
              <a:rPr lang="en-US" sz="1200" kern="100" dirty="0"/>
              <a:t>S</a:t>
            </a:r>
            <a:r>
              <a:rPr lang="en-US" sz="1200" kern="100" dirty="0">
                <a:effectLst/>
              </a:rPr>
              <a:t>o get them involved as soon as you can.</a:t>
            </a:r>
          </a:p>
        </p:txBody>
      </p:sp>
      <p:pic>
        <p:nvPicPr>
          <p:cNvPr id="5" name="Picture 4">
            <a:extLst>
              <a:ext uri="{FF2B5EF4-FFF2-40B4-BE49-F238E27FC236}">
                <a16:creationId xmlns:a16="http://schemas.microsoft.com/office/drawing/2014/main" id="{82536A32-5F89-F35C-C8C2-D156516F9496}"/>
              </a:ext>
            </a:extLst>
          </p:cNvPr>
          <p:cNvPicPr>
            <a:picLocks noChangeAspect="1"/>
          </p:cNvPicPr>
          <p:nvPr/>
        </p:nvPicPr>
        <p:blipFill rotWithShape="1">
          <a:blip r:embed="rId2"/>
          <a:srcRect r="3616" b="1"/>
          <a:stretch/>
        </p:blipFill>
        <p:spPr>
          <a:xfrm>
            <a:off x="3240088" y="1244600"/>
            <a:ext cx="5573712" cy="3252788"/>
          </a:xfrm>
          <a:prstGeom prst="rect">
            <a:avLst/>
          </a:prstGeom>
          <a:noFill/>
        </p:spPr>
      </p:pic>
      <p:sp>
        <p:nvSpPr>
          <p:cNvPr id="2" name="Title 1">
            <a:extLst>
              <a:ext uri="{FF2B5EF4-FFF2-40B4-BE49-F238E27FC236}">
                <a16:creationId xmlns:a16="http://schemas.microsoft.com/office/drawing/2014/main" id="{1E69B62D-2CA7-D211-FA22-5CFED863A5C7}"/>
              </a:ext>
            </a:extLst>
          </p:cNvPr>
          <p:cNvSpPr>
            <a:spLocks noGrp="1"/>
          </p:cNvSpPr>
          <p:nvPr>
            <p:ph type="title"/>
          </p:nvPr>
        </p:nvSpPr>
        <p:spPr>
          <a:xfrm>
            <a:off x="338738" y="285338"/>
            <a:ext cx="8475062" cy="804672"/>
          </a:xfrm>
        </p:spPr>
        <p:txBody>
          <a:bodyPr anchor="t">
            <a:normAutofit/>
          </a:bodyPr>
          <a:lstStyle/>
          <a:p>
            <a:r>
              <a:rPr lang="en-US" dirty="0"/>
              <a:t>Cyber insurance tips</a:t>
            </a:r>
          </a:p>
        </p:txBody>
      </p:sp>
    </p:spTree>
    <p:extLst>
      <p:ext uri="{BB962C8B-B14F-4D97-AF65-F5344CB8AC3E}">
        <p14:creationId xmlns:p14="http://schemas.microsoft.com/office/powerpoint/2010/main" val="7464660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meeting&#10;&#10;Description automatically generated with low confidence">
            <a:extLst>
              <a:ext uri="{FF2B5EF4-FFF2-40B4-BE49-F238E27FC236}">
                <a16:creationId xmlns:a16="http://schemas.microsoft.com/office/drawing/2014/main" id="{6A90D267-5075-216A-07E0-C73800AFBD59}"/>
              </a:ext>
            </a:extLst>
          </p:cNvPr>
          <p:cNvPicPr>
            <a:picLocks noChangeAspect="1"/>
          </p:cNvPicPr>
          <p:nvPr/>
        </p:nvPicPr>
        <p:blipFill rotWithShape="1">
          <a:blip r:embed="rId2"/>
          <a:srcRect r="29839" b="-1"/>
          <a:stretch/>
        </p:blipFill>
        <p:spPr>
          <a:xfrm>
            <a:off x="347882" y="1243584"/>
            <a:ext cx="4069080" cy="3262312"/>
          </a:xfrm>
          <a:prstGeom prst="rect">
            <a:avLst/>
          </a:prstGeom>
          <a:noFill/>
        </p:spPr>
      </p:pic>
      <p:sp>
        <p:nvSpPr>
          <p:cNvPr id="4" name="Content Placeholder 3">
            <a:extLst>
              <a:ext uri="{FF2B5EF4-FFF2-40B4-BE49-F238E27FC236}">
                <a16:creationId xmlns:a16="http://schemas.microsoft.com/office/drawing/2014/main" id="{0FBD6169-6FEB-5AE4-B357-C394F9AF1335}"/>
              </a:ext>
            </a:extLst>
          </p:cNvPr>
          <p:cNvSpPr>
            <a:spLocks noGrp="1"/>
          </p:cNvSpPr>
          <p:nvPr>
            <p:ph sz="half" idx="2"/>
          </p:nvPr>
        </p:nvSpPr>
        <p:spPr>
          <a:xfrm>
            <a:off x="4744720" y="1243584"/>
            <a:ext cx="4069080" cy="3262313"/>
          </a:xfrm>
        </p:spPr>
        <p:txBody>
          <a:bodyPr>
            <a:normAutofit/>
          </a:bodyPr>
          <a:lstStyle/>
          <a:p>
            <a:pPr marL="342900" marR="0" lvl="0" indent="-342900">
              <a:lnSpc>
                <a:spcPct val="90000"/>
              </a:lnSpc>
              <a:spcBef>
                <a:spcPts val="0"/>
              </a:spcBef>
              <a:spcAft>
                <a:spcPts val="600"/>
              </a:spcAft>
              <a:buFont typeface="+mj-lt"/>
              <a:buAutoNum type="arabicPeriod" startAt="7"/>
            </a:pPr>
            <a:r>
              <a:rPr lang="en-GB" b="1" dirty="0">
                <a:effectLst/>
                <a:ea typeface="Calibri" panose="020F0502020204030204" pitchFamily="34" charset="0"/>
                <a:cs typeface="Times New Roman" panose="02020603050405020304" pitchFamily="18" charset="0"/>
              </a:rPr>
              <a:t>If the cost/benefit model doesn't work out for you?</a:t>
            </a:r>
          </a:p>
          <a:p>
            <a:pPr marL="402336" lvl="2" indent="0">
              <a:lnSpc>
                <a:spcPct val="90000"/>
              </a:lnSpc>
              <a:spcBef>
                <a:spcPts val="0"/>
              </a:spcBef>
              <a:spcAft>
                <a:spcPts val="600"/>
              </a:spcAft>
              <a:buNone/>
            </a:pPr>
            <a:r>
              <a:rPr lang="en-GB" sz="1200" kern="100" dirty="0">
                <a:effectLst/>
              </a:rPr>
              <a:t>If you decide that the costs and due diligence are too much, and your best course of action is to step away from insurance, then be clear that you are moving to a model of self-insurance.</a:t>
            </a:r>
            <a:endParaRPr lang="en-US" sz="1200" kern="100" dirty="0"/>
          </a:p>
          <a:p>
            <a:pPr marL="402336" lvl="2" indent="0">
              <a:lnSpc>
                <a:spcPct val="90000"/>
              </a:lnSpc>
              <a:spcBef>
                <a:spcPts val="0"/>
              </a:spcBef>
              <a:spcAft>
                <a:spcPts val="600"/>
              </a:spcAft>
              <a:buNone/>
            </a:pPr>
            <a:r>
              <a:rPr lang="en-GB" sz="1200" kern="100" dirty="0">
                <a:effectLst/>
              </a:rPr>
              <a:t>Don't allow the money </a:t>
            </a:r>
            <a:r>
              <a:rPr lang="en-GB" sz="1200" kern="100" dirty="0"/>
              <a:t>earmarked</a:t>
            </a:r>
            <a:r>
              <a:rPr lang="en-GB" sz="1200" kern="100" dirty="0">
                <a:effectLst/>
              </a:rPr>
              <a:t> for cyber insurance premiums to be absorbed into your finance teams cost saving achievements for the year. Put that money aside and figure out what you'll spend it on. Additional controls to reduce the likelihood of a cyber incident? Additional measures to reduce impact of a breach? On-call services to help when an event happens?</a:t>
            </a:r>
            <a:endParaRPr lang="en-US" sz="1200" kern="100" dirty="0"/>
          </a:p>
          <a:p>
            <a:pPr marL="402336" lvl="2" indent="0">
              <a:lnSpc>
                <a:spcPct val="90000"/>
              </a:lnSpc>
              <a:spcBef>
                <a:spcPts val="0"/>
              </a:spcBef>
              <a:spcAft>
                <a:spcPts val="600"/>
              </a:spcAft>
              <a:buNone/>
            </a:pPr>
            <a:r>
              <a:rPr lang="en-GB" sz="1200" dirty="0">
                <a:effectLst/>
              </a:rPr>
              <a:t>And if you buy in response services directly, get super clear on what they'll do and when.</a:t>
            </a:r>
            <a:endParaRPr lang="en-US" sz="1200" kern="100" dirty="0">
              <a:effectLst/>
            </a:endParaRPr>
          </a:p>
        </p:txBody>
      </p:sp>
      <p:sp>
        <p:nvSpPr>
          <p:cNvPr id="2" name="Title 1">
            <a:extLst>
              <a:ext uri="{FF2B5EF4-FFF2-40B4-BE49-F238E27FC236}">
                <a16:creationId xmlns:a16="http://schemas.microsoft.com/office/drawing/2014/main" id="{1E69B62D-2CA7-D211-FA22-5CFED863A5C7}"/>
              </a:ext>
            </a:extLst>
          </p:cNvPr>
          <p:cNvSpPr>
            <a:spLocks noGrp="1"/>
          </p:cNvSpPr>
          <p:nvPr>
            <p:ph type="title"/>
          </p:nvPr>
        </p:nvSpPr>
        <p:spPr>
          <a:xfrm>
            <a:off x="338738" y="285338"/>
            <a:ext cx="8475062" cy="804672"/>
          </a:xfrm>
        </p:spPr>
        <p:txBody>
          <a:bodyPr anchor="t">
            <a:normAutofit/>
          </a:bodyPr>
          <a:lstStyle/>
          <a:p>
            <a:r>
              <a:rPr lang="en-US" dirty="0"/>
              <a:t>Cyber insurance tips</a:t>
            </a:r>
          </a:p>
        </p:txBody>
      </p:sp>
    </p:spTree>
    <p:extLst>
      <p:ext uri="{BB962C8B-B14F-4D97-AF65-F5344CB8AC3E}">
        <p14:creationId xmlns:p14="http://schemas.microsoft.com/office/powerpoint/2010/main" val="40496153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3627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18FB8-B89E-0B45-BAD9-BCBB9E1E6458}"/>
              </a:ext>
            </a:extLst>
          </p:cNvPr>
          <p:cNvSpPr>
            <a:spLocks noGrp="1"/>
          </p:cNvSpPr>
          <p:nvPr>
            <p:ph type="title"/>
          </p:nvPr>
        </p:nvSpPr>
        <p:spPr/>
        <p:txBody>
          <a:bodyPr/>
          <a:lstStyle/>
          <a:p>
            <a:r>
              <a:rPr lang="en-US" dirty="0"/>
              <a:t>Counting the costs: most common results of successful phishing attacks</a:t>
            </a:r>
          </a:p>
        </p:txBody>
      </p:sp>
      <p:sp>
        <p:nvSpPr>
          <p:cNvPr id="15" name="Text Placeholder 14">
            <a:extLst>
              <a:ext uri="{FF2B5EF4-FFF2-40B4-BE49-F238E27FC236}">
                <a16:creationId xmlns:a16="http://schemas.microsoft.com/office/drawing/2014/main" id="{FC1A203A-4D94-43C6-E92A-776353CF85C8}"/>
              </a:ext>
            </a:extLst>
          </p:cNvPr>
          <p:cNvSpPr>
            <a:spLocks noGrp="1"/>
          </p:cNvSpPr>
          <p:nvPr>
            <p:ph type="body" sz="quarter" idx="10"/>
          </p:nvPr>
        </p:nvSpPr>
        <p:spPr>
          <a:xfrm>
            <a:off x="347881" y="1243584"/>
            <a:ext cx="2071063" cy="3262313"/>
          </a:xfrm>
        </p:spPr>
        <p:txBody>
          <a:bodyPr/>
          <a:lstStyle/>
          <a:p>
            <a:pPr marL="0" indent="0">
              <a:buNone/>
            </a:pPr>
            <a:r>
              <a:rPr lang="en-US" dirty="0"/>
              <a:t>Most cyber attacks are financially motivated and impose direct and indirect financial costs on their victims.</a:t>
            </a:r>
          </a:p>
        </p:txBody>
      </p:sp>
      <p:graphicFrame>
        <p:nvGraphicFramePr>
          <p:cNvPr id="10" name="Content Placeholder 1" descr="stacked bar chart example">
            <a:extLst>
              <a:ext uri="{FF2B5EF4-FFF2-40B4-BE49-F238E27FC236}">
                <a16:creationId xmlns:a16="http://schemas.microsoft.com/office/drawing/2014/main" id="{74C74003-BA9D-1843-9D3B-EFADB02DDD69}"/>
              </a:ext>
            </a:extLst>
          </p:cNvPr>
          <p:cNvGraphicFramePr>
            <a:graphicFrameLocks/>
          </p:cNvGraphicFramePr>
          <p:nvPr>
            <p:extLst>
              <p:ext uri="{D42A27DB-BD31-4B8C-83A1-F6EECF244321}">
                <p14:modId xmlns:p14="http://schemas.microsoft.com/office/powerpoint/2010/main" val="1654477855"/>
              </p:ext>
            </p:extLst>
          </p:nvPr>
        </p:nvGraphicFramePr>
        <p:xfrm>
          <a:off x="2559271" y="1243584"/>
          <a:ext cx="6254529" cy="3252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41151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18FB8-B89E-0B45-BAD9-BCBB9E1E6458}"/>
              </a:ext>
            </a:extLst>
          </p:cNvPr>
          <p:cNvSpPr>
            <a:spLocks noGrp="1"/>
          </p:cNvSpPr>
          <p:nvPr>
            <p:ph type="title"/>
          </p:nvPr>
        </p:nvSpPr>
        <p:spPr/>
        <p:txBody>
          <a:bodyPr/>
          <a:lstStyle/>
          <a:p>
            <a:r>
              <a:rPr lang="en-US" dirty="0"/>
              <a:t>Cyber insurance: a critical part of the security control stack</a:t>
            </a:r>
          </a:p>
        </p:txBody>
      </p:sp>
      <p:sp>
        <p:nvSpPr>
          <p:cNvPr id="15" name="Text Placeholder 14">
            <a:extLst>
              <a:ext uri="{FF2B5EF4-FFF2-40B4-BE49-F238E27FC236}">
                <a16:creationId xmlns:a16="http://schemas.microsoft.com/office/drawing/2014/main" id="{FC1A203A-4D94-43C6-E92A-776353CF85C8}"/>
              </a:ext>
            </a:extLst>
          </p:cNvPr>
          <p:cNvSpPr>
            <a:spLocks noGrp="1"/>
          </p:cNvSpPr>
          <p:nvPr>
            <p:ph type="body" sz="quarter" idx="10"/>
          </p:nvPr>
        </p:nvSpPr>
        <p:spPr>
          <a:xfrm>
            <a:off x="347881" y="1243584"/>
            <a:ext cx="2071063" cy="3262313"/>
          </a:xfrm>
        </p:spPr>
        <p:txBody>
          <a:bodyPr/>
          <a:lstStyle/>
          <a:p>
            <a:pPr marL="0" indent="0">
              <a:buNone/>
            </a:pPr>
            <a:r>
              <a:rPr lang="en-US" dirty="0"/>
              <a:t>Residual risk—the leftover threats remaining after you’ve applied every other  reasonable security control—is difficult to mitigate with additional tools and processes.</a:t>
            </a:r>
          </a:p>
          <a:p>
            <a:pPr marL="0" indent="0">
              <a:buNone/>
            </a:pPr>
            <a:r>
              <a:rPr lang="en-US" dirty="0"/>
              <a:t>Cyber insurance allows organizations to manage residual risk by transferring the financial consequences to another entity.</a:t>
            </a:r>
          </a:p>
        </p:txBody>
      </p:sp>
      <p:graphicFrame>
        <p:nvGraphicFramePr>
          <p:cNvPr id="11" name="Chart 10">
            <a:extLst>
              <a:ext uri="{FF2B5EF4-FFF2-40B4-BE49-F238E27FC236}">
                <a16:creationId xmlns:a16="http://schemas.microsoft.com/office/drawing/2014/main" id="{6125538F-FFA9-A817-80BF-36907D73ABBD}"/>
              </a:ext>
            </a:extLst>
          </p:cNvPr>
          <p:cNvGraphicFramePr/>
          <p:nvPr>
            <p:extLst>
              <p:ext uri="{D42A27DB-BD31-4B8C-83A1-F6EECF244321}">
                <p14:modId xmlns:p14="http://schemas.microsoft.com/office/powerpoint/2010/main" val="1363366065"/>
              </p:ext>
            </p:extLst>
          </p:nvPr>
        </p:nvGraphicFramePr>
        <p:xfrm>
          <a:off x="2713049" y="826948"/>
          <a:ext cx="6045363" cy="3792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05560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413CE0A-BDFC-4459-B00E-C257CA6E8F90}"/>
              </a:ext>
            </a:extLst>
          </p:cNvPr>
          <p:cNvSpPr>
            <a:spLocks noGrp="1"/>
          </p:cNvSpPr>
          <p:nvPr>
            <p:ph type="title"/>
          </p:nvPr>
        </p:nvSpPr>
        <p:spPr/>
        <p:txBody>
          <a:bodyPr/>
          <a:lstStyle/>
          <a:p>
            <a:r>
              <a:rPr lang="en-US" dirty="0"/>
              <a:t>Risk and Insurance</a:t>
            </a:r>
          </a:p>
        </p:txBody>
      </p:sp>
      <p:sp>
        <p:nvSpPr>
          <p:cNvPr id="10" name="Content Placeholder 9">
            <a:extLst>
              <a:ext uri="{FF2B5EF4-FFF2-40B4-BE49-F238E27FC236}">
                <a16:creationId xmlns:a16="http://schemas.microsoft.com/office/drawing/2014/main" id="{E24E9CE2-EC47-4204-B9EC-E22D652A7547}"/>
              </a:ext>
            </a:extLst>
          </p:cNvPr>
          <p:cNvSpPr>
            <a:spLocks noGrp="1"/>
          </p:cNvSpPr>
          <p:nvPr>
            <p:ph idx="1"/>
          </p:nvPr>
        </p:nvSpPr>
        <p:spPr>
          <a:xfrm>
            <a:off x="458272" y="914400"/>
            <a:ext cx="4557832" cy="881594"/>
          </a:xfrm>
        </p:spPr>
        <p:txBody>
          <a:bodyPr/>
          <a:lstStyle/>
          <a:p>
            <a:pPr marL="0" indent="0" algn="ctr">
              <a:buNone/>
            </a:pPr>
            <a:r>
              <a:rPr lang="en-US" sz="1800" dirty="0"/>
              <a:t>Many organizations may have insurance to mitigate cyber and litigation risk.</a:t>
            </a:r>
          </a:p>
          <a:p>
            <a:pPr marL="0" indent="0">
              <a:buNone/>
            </a:pPr>
            <a:endParaRPr lang="en-US" dirty="0"/>
          </a:p>
          <a:p>
            <a:pPr marL="0" indent="0">
              <a:buNone/>
            </a:pPr>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FC430A8F-72F9-400E-BD63-89EFA99BE212}"/>
              </a:ext>
            </a:extLst>
          </p:cNvPr>
          <p:cNvSpPr>
            <a:spLocks noGrp="1"/>
          </p:cNvSpPr>
          <p:nvPr>
            <p:ph type="sldNum" sz="quarter" idx="12"/>
          </p:nvPr>
        </p:nvSpPr>
        <p:spPr>
          <a:xfrm>
            <a:off x="11274663" y="6405412"/>
            <a:ext cx="304721" cy="219456"/>
          </a:xfrm>
          <a:prstGeom prst="rect">
            <a:avLst/>
          </a:prstGeom>
        </p:spPr>
        <p:txBody>
          <a:bodyPr vert="horz" wrap="none" lIns="0" tIns="0" rIns="0" bIns="0" rtlCol="0" anchor="ctr" anchorCtr="0"/>
          <a:lstStyle>
            <a:defPPr>
              <a:defRPr lang="en-US"/>
            </a:defPPr>
            <a:lvl1pPr marL="0" algn="r" defTabSz="914400" rtl="0" eaLnBrk="1" latinLnBrk="0" hangingPunct="1">
              <a:defRPr sz="700" kern="1200">
                <a:solidFill>
                  <a:schemeClr val="bg2">
                    <a:lumMod val="75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E720E-C72B-42F0-AD69-52D60E3C605E}" type="slidenum">
              <a:rPr lang="en-US" smtClean="0"/>
              <a:pPr/>
              <a:t>4</a:t>
            </a:fld>
            <a:endParaRPr lang="en-US"/>
          </a:p>
        </p:txBody>
      </p:sp>
      <p:graphicFrame>
        <p:nvGraphicFramePr>
          <p:cNvPr id="11" name="Diagram 10">
            <a:extLst>
              <a:ext uri="{FF2B5EF4-FFF2-40B4-BE49-F238E27FC236}">
                <a16:creationId xmlns:a16="http://schemas.microsoft.com/office/drawing/2014/main" id="{0C681367-E2E7-4B31-B5F2-D09B35B4EC14}"/>
              </a:ext>
            </a:extLst>
          </p:cNvPr>
          <p:cNvGraphicFramePr/>
          <p:nvPr>
            <p:extLst>
              <p:ext uri="{D42A27DB-BD31-4B8C-83A1-F6EECF244321}">
                <p14:modId xmlns:p14="http://schemas.microsoft.com/office/powerpoint/2010/main" val="3094456683"/>
              </p:ext>
            </p:extLst>
          </p:nvPr>
        </p:nvGraphicFramePr>
        <p:xfrm>
          <a:off x="5402779" y="914400"/>
          <a:ext cx="3282950" cy="3691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E6BEE683-6540-4D24-A3FD-1218B9620D4F}"/>
              </a:ext>
            </a:extLst>
          </p:cNvPr>
          <p:cNvGraphicFramePr/>
          <p:nvPr>
            <p:extLst>
              <p:ext uri="{D42A27DB-BD31-4B8C-83A1-F6EECF244321}">
                <p14:modId xmlns:p14="http://schemas.microsoft.com/office/powerpoint/2010/main" val="4132259039"/>
              </p:ext>
            </p:extLst>
          </p:nvPr>
        </p:nvGraphicFramePr>
        <p:xfrm>
          <a:off x="458272" y="1614029"/>
          <a:ext cx="4557832" cy="2728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Footer Placeholder 6">
            <a:extLst>
              <a:ext uri="{FF2B5EF4-FFF2-40B4-BE49-F238E27FC236}">
                <a16:creationId xmlns:a16="http://schemas.microsoft.com/office/drawing/2014/main" id="{DA97B988-9F6F-4EAF-91F6-BE0018A5764F}"/>
              </a:ext>
            </a:extLst>
          </p:cNvPr>
          <p:cNvSpPr>
            <a:spLocks noGrp="1"/>
          </p:cNvSpPr>
          <p:nvPr>
            <p:ph type="ftr" sz="quarter" idx="11"/>
          </p:nvPr>
        </p:nvSpPr>
        <p:spPr>
          <a:xfrm>
            <a:off x="3808412" y="6373992"/>
            <a:ext cx="4572000" cy="219456"/>
          </a:xfrm>
          <a:prstGeom prst="rect">
            <a:avLst/>
          </a:prstGeom>
        </p:spPr>
        <p:txBody>
          <a:bodyPr vert="horz" wrap="none" lIns="0" tIns="0" rIns="0" bIns="0" rtlCol="0" anchor="ctr" anchorCtr="0"/>
          <a:lstStyle>
            <a:defPPr>
              <a:defRPr lang="en-US"/>
            </a:defPPr>
            <a:lvl1pPr marL="0" algn="ctr" defTabSz="914400" rtl="0" eaLnBrk="1" latinLnBrk="0" hangingPunct="1">
              <a:defRPr sz="75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alibri" panose="020F0502020204030204" pitchFamily="34" charset="0"/>
              </a:rPr>
              <a:t>© 20</a:t>
            </a:r>
            <a:r>
              <a:rPr lang="en-US" altLang="zh-TW">
                <a:latin typeface="Calibri" panose="020F0502020204030204" pitchFamily="34" charset="0"/>
              </a:rPr>
              <a:t>20</a:t>
            </a:r>
            <a:r>
              <a:rPr lang="zh-TW" altLang="en-US">
                <a:latin typeface="Calibri" panose="020F0502020204030204" pitchFamily="34" charset="0"/>
              </a:rPr>
              <a:t> </a:t>
            </a:r>
            <a:r>
              <a:rPr lang="en-US">
                <a:latin typeface="Calibri" panose="020F0502020204030204" pitchFamily="34" charset="0"/>
              </a:rPr>
              <a:t> Proofpoint. All rights reserved</a:t>
            </a:r>
            <a:endParaRPr lang="en-US" dirty="0"/>
          </a:p>
        </p:txBody>
      </p:sp>
    </p:spTree>
    <p:custDataLst>
      <p:tags r:id="rId1"/>
    </p:custDataLst>
    <p:extLst>
      <p:ext uri="{BB962C8B-B14F-4D97-AF65-F5344CB8AC3E}">
        <p14:creationId xmlns:p14="http://schemas.microsoft.com/office/powerpoint/2010/main" val="96463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8C24F6-73AC-2658-CB6E-326484E9AF1F}"/>
              </a:ext>
            </a:extLst>
          </p:cNvPr>
          <p:cNvSpPr/>
          <p:nvPr/>
        </p:nvSpPr>
        <p:spPr>
          <a:xfrm>
            <a:off x="4571998" y="0"/>
            <a:ext cx="4572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EAD9273-136E-740F-1205-C340D5CBFE9E}"/>
              </a:ext>
            </a:extLst>
          </p:cNvPr>
          <p:cNvSpPr>
            <a:spLocks noGrp="1"/>
          </p:cNvSpPr>
          <p:nvPr>
            <p:ph type="title"/>
          </p:nvPr>
        </p:nvSpPr>
        <p:spPr/>
        <p:txBody>
          <a:bodyPr/>
          <a:lstStyle/>
          <a:p>
            <a:r>
              <a:rPr lang="en-US" sz="1200" dirty="0"/>
              <a:t>Fast fact:</a:t>
            </a:r>
          </a:p>
        </p:txBody>
      </p:sp>
      <p:graphicFrame>
        <p:nvGraphicFramePr>
          <p:cNvPr id="24" name="Content Placeholder 23">
            <a:extLst>
              <a:ext uri="{FF2B5EF4-FFF2-40B4-BE49-F238E27FC236}">
                <a16:creationId xmlns:a16="http://schemas.microsoft.com/office/drawing/2014/main" id="{CE977DA8-FAB4-DE41-5CD2-89FD46CCCCE2}"/>
              </a:ext>
            </a:extLst>
          </p:cNvPr>
          <p:cNvGraphicFramePr>
            <a:graphicFrameLocks noGrp="1"/>
          </p:cNvGraphicFramePr>
          <p:nvPr>
            <p:ph sz="quarter" idx="10"/>
            <p:extLst>
              <p:ext uri="{D42A27DB-BD31-4B8C-83A1-F6EECF244321}">
                <p14:modId xmlns:p14="http://schemas.microsoft.com/office/powerpoint/2010/main" val="236886542"/>
              </p:ext>
            </p:extLst>
          </p:nvPr>
        </p:nvGraphicFramePr>
        <p:xfrm>
          <a:off x="4572000" y="285750"/>
          <a:ext cx="4572000" cy="42116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11">
            <a:extLst>
              <a:ext uri="{FF2B5EF4-FFF2-40B4-BE49-F238E27FC236}">
                <a16:creationId xmlns:a16="http://schemas.microsoft.com/office/drawing/2014/main" id="{E8365F92-0F98-ACB2-DED9-3DDCAFB7168A}"/>
              </a:ext>
            </a:extLst>
          </p:cNvPr>
          <p:cNvSpPr>
            <a:spLocks noGrp="1"/>
          </p:cNvSpPr>
          <p:nvPr>
            <p:ph type="body" sz="quarter" idx="11"/>
          </p:nvPr>
        </p:nvSpPr>
        <p:spPr>
          <a:xfrm>
            <a:off x="338738" y="1403679"/>
            <a:ext cx="3891256" cy="2089029"/>
          </a:xfrm>
        </p:spPr>
        <p:txBody>
          <a:bodyPr/>
          <a:lstStyle/>
          <a:p>
            <a:r>
              <a:rPr lang="en-US" dirty="0"/>
              <a:t>73%</a:t>
            </a:r>
          </a:p>
        </p:txBody>
      </p:sp>
      <p:sp>
        <p:nvSpPr>
          <p:cNvPr id="13" name="Text Placeholder 12">
            <a:extLst>
              <a:ext uri="{FF2B5EF4-FFF2-40B4-BE49-F238E27FC236}">
                <a16:creationId xmlns:a16="http://schemas.microsoft.com/office/drawing/2014/main" id="{38F38464-DE67-0982-318D-17C406BF1618}"/>
              </a:ext>
            </a:extLst>
          </p:cNvPr>
          <p:cNvSpPr>
            <a:spLocks noGrp="1"/>
          </p:cNvSpPr>
          <p:nvPr>
            <p:ph type="body" sz="quarter" idx="12"/>
          </p:nvPr>
        </p:nvSpPr>
        <p:spPr/>
        <p:txBody>
          <a:bodyPr/>
          <a:lstStyle/>
          <a:p>
            <a:r>
              <a:rPr lang="en-US" dirty="0"/>
              <a:t>of organizations with cyber insurance policies said their insurers paid at least some of their ransomware-related losses.</a:t>
            </a:r>
          </a:p>
        </p:txBody>
      </p:sp>
      <p:sp>
        <p:nvSpPr>
          <p:cNvPr id="3" name="TextBox 1">
            <a:extLst>
              <a:ext uri="{FF2B5EF4-FFF2-40B4-BE49-F238E27FC236}">
                <a16:creationId xmlns:a16="http://schemas.microsoft.com/office/drawing/2014/main" id="{C38D1140-C75A-C250-7B5D-A75ABC526F34}"/>
              </a:ext>
            </a:extLst>
          </p:cNvPr>
          <p:cNvSpPr txBox="1"/>
          <p:nvPr/>
        </p:nvSpPr>
        <p:spPr>
          <a:xfrm>
            <a:off x="4572000" y="4857750"/>
            <a:ext cx="1911669"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1" dirty="0"/>
              <a:t>Source: </a:t>
            </a:r>
            <a:r>
              <a:rPr lang="en-US" sz="900" b="1" i="1" dirty="0"/>
              <a:t>2023 State of the Phish</a:t>
            </a:r>
          </a:p>
        </p:txBody>
      </p:sp>
    </p:spTree>
    <p:extLst>
      <p:ext uri="{BB962C8B-B14F-4D97-AF65-F5344CB8AC3E}">
        <p14:creationId xmlns:p14="http://schemas.microsoft.com/office/powerpoint/2010/main" val="5020776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18FB8-B89E-0B45-BAD9-BCBB9E1E6458}"/>
              </a:ext>
            </a:extLst>
          </p:cNvPr>
          <p:cNvSpPr>
            <a:spLocks noGrp="1"/>
          </p:cNvSpPr>
          <p:nvPr>
            <p:ph type="title"/>
          </p:nvPr>
        </p:nvSpPr>
        <p:spPr/>
        <p:txBody>
          <a:bodyPr/>
          <a:lstStyle/>
          <a:p>
            <a:r>
              <a:rPr lang="en-US" dirty="0"/>
              <a:t>Coverage varies by country</a:t>
            </a:r>
          </a:p>
        </p:txBody>
      </p:sp>
      <p:sp>
        <p:nvSpPr>
          <p:cNvPr id="15" name="Text Placeholder 14">
            <a:extLst>
              <a:ext uri="{FF2B5EF4-FFF2-40B4-BE49-F238E27FC236}">
                <a16:creationId xmlns:a16="http://schemas.microsoft.com/office/drawing/2014/main" id="{FC1A203A-4D94-43C6-E92A-776353CF85C8}"/>
              </a:ext>
            </a:extLst>
          </p:cNvPr>
          <p:cNvSpPr>
            <a:spLocks noGrp="1"/>
          </p:cNvSpPr>
          <p:nvPr>
            <p:ph type="body" sz="quarter" idx="10"/>
          </p:nvPr>
        </p:nvSpPr>
        <p:spPr>
          <a:xfrm>
            <a:off x="347881" y="1243584"/>
            <a:ext cx="2071063" cy="3262313"/>
          </a:xfrm>
        </p:spPr>
        <p:txBody>
          <a:bodyPr/>
          <a:lstStyle/>
          <a:p>
            <a:pPr marL="0" indent="0">
              <a:buNone/>
            </a:pPr>
            <a:r>
              <a:rPr lang="en-US" dirty="0"/>
              <a:t>Insurers’ willingness to pay ransom demands varies by region and country.</a:t>
            </a:r>
          </a:p>
        </p:txBody>
      </p:sp>
      <p:graphicFrame>
        <p:nvGraphicFramePr>
          <p:cNvPr id="11" name="Chart 10">
            <a:extLst>
              <a:ext uri="{FF2B5EF4-FFF2-40B4-BE49-F238E27FC236}">
                <a16:creationId xmlns:a16="http://schemas.microsoft.com/office/drawing/2014/main" id="{6125538F-FFA9-A817-80BF-36907D73ABBD}"/>
              </a:ext>
            </a:extLst>
          </p:cNvPr>
          <p:cNvGraphicFramePr/>
          <p:nvPr>
            <p:extLst>
              <p:ext uri="{D42A27DB-BD31-4B8C-83A1-F6EECF244321}">
                <p14:modId xmlns:p14="http://schemas.microsoft.com/office/powerpoint/2010/main" val="209290720"/>
              </p:ext>
            </p:extLst>
          </p:nvPr>
        </p:nvGraphicFramePr>
        <p:xfrm>
          <a:off x="2750756" y="1020198"/>
          <a:ext cx="6045363" cy="3583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03119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FBD6169-6FEB-5AE4-B357-C394F9AF1335}"/>
              </a:ext>
            </a:extLst>
          </p:cNvPr>
          <p:cNvSpPr>
            <a:spLocks noGrp="1"/>
          </p:cNvSpPr>
          <p:nvPr>
            <p:ph type="body" sz="quarter" idx="10"/>
          </p:nvPr>
        </p:nvSpPr>
        <p:spPr>
          <a:xfrm>
            <a:off x="338738" y="1243584"/>
            <a:ext cx="2555187" cy="3252216"/>
          </a:xfrm>
        </p:spPr>
        <p:txBody>
          <a:bodyPr>
            <a:normAutofit/>
          </a:bodyPr>
          <a:lstStyle/>
          <a:p>
            <a:pPr marL="342900" marR="0" lvl="0" indent="-342900">
              <a:lnSpc>
                <a:spcPct val="90000"/>
              </a:lnSpc>
              <a:spcBef>
                <a:spcPts val="0"/>
              </a:spcBef>
              <a:spcAft>
                <a:spcPts val="600"/>
              </a:spcAft>
              <a:buFont typeface="+mj-lt"/>
              <a:buAutoNum type="arabicPeriod"/>
            </a:pPr>
            <a:r>
              <a:rPr lang="en-GB" sz="1100" b="1" kern="100" dirty="0">
                <a:effectLst/>
              </a:rPr>
              <a:t>Always use a specialist broker</a:t>
            </a:r>
            <a:endParaRPr lang="en-US" sz="1100" kern="100" dirty="0">
              <a:effectLst/>
            </a:endParaRPr>
          </a:p>
          <a:p>
            <a:pPr marL="402336" lvl="2" indent="0">
              <a:lnSpc>
                <a:spcPct val="90000"/>
              </a:lnSpc>
              <a:spcBef>
                <a:spcPts val="0"/>
              </a:spcBef>
              <a:spcAft>
                <a:spcPts val="600"/>
              </a:spcAft>
              <a:buNone/>
            </a:pPr>
            <a:endParaRPr lang="en-GB" sz="1300" dirty="0">
              <a:effectLst/>
            </a:endParaRPr>
          </a:p>
          <a:p>
            <a:pPr marL="402336" lvl="2" indent="0">
              <a:lnSpc>
                <a:spcPct val="90000"/>
              </a:lnSpc>
              <a:spcBef>
                <a:spcPts val="0"/>
              </a:spcBef>
              <a:spcAft>
                <a:spcPts val="600"/>
              </a:spcAft>
              <a:buNone/>
            </a:pPr>
            <a:r>
              <a:rPr lang="en-GB" sz="1100" dirty="0">
                <a:effectLst/>
              </a:rPr>
              <a:t>Cyber liability insurance policies are complex, and insurers have profiles, resources, and track records that you may not be aware of. Find out early if your insurer has a history of rejecting claims or has just entered the market so lacks depth of experience. </a:t>
            </a:r>
          </a:p>
          <a:p>
            <a:pPr marL="402336" lvl="2" indent="0">
              <a:lnSpc>
                <a:spcPct val="90000"/>
              </a:lnSpc>
              <a:spcBef>
                <a:spcPts val="0"/>
              </a:spcBef>
              <a:spcAft>
                <a:spcPts val="600"/>
              </a:spcAft>
              <a:buNone/>
            </a:pPr>
            <a:r>
              <a:rPr lang="en-GB" sz="1100" dirty="0">
                <a:effectLst/>
              </a:rPr>
              <a:t>Always employ a broker to assess your options and help find the right policy and supplier for you.</a:t>
            </a:r>
            <a:endParaRPr lang="en-US" sz="1100" dirty="0"/>
          </a:p>
        </p:txBody>
      </p:sp>
      <p:pic>
        <p:nvPicPr>
          <p:cNvPr id="6" name="Picture 5">
            <a:extLst>
              <a:ext uri="{FF2B5EF4-FFF2-40B4-BE49-F238E27FC236}">
                <a16:creationId xmlns:a16="http://schemas.microsoft.com/office/drawing/2014/main" id="{7EA6C699-865D-2A5E-BF5C-960F5F6A2265}"/>
              </a:ext>
            </a:extLst>
          </p:cNvPr>
          <p:cNvPicPr>
            <a:picLocks noChangeAspect="1"/>
          </p:cNvPicPr>
          <p:nvPr/>
        </p:nvPicPr>
        <p:blipFill rotWithShape="1">
          <a:blip r:embed="rId2"/>
          <a:srcRect l="3615" r="1" b="1"/>
          <a:stretch/>
        </p:blipFill>
        <p:spPr>
          <a:xfrm>
            <a:off x="3240088" y="1244600"/>
            <a:ext cx="5573712" cy="3252788"/>
          </a:xfrm>
          <a:prstGeom prst="rect">
            <a:avLst/>
          </a:prstGeom>
          <a:noFill/>
        </p:spPr>
      </p:pic>
      <p:sp>
        <p:nvSpPr>
          <p:cNvPr id="2" name="Title 1">
            <a:extLst>
              <a:ext uri="{FF2B5EF4-FFF2-40B4-BE49-F238E27FC236}">
                <a16:creationId xmlns:a16="http://schemas.microsoft.com/office/drawing/2014/main" id="{1E69B62D-2CA7-D211-FA22-5CFED863A5C7}"/>
              </a:ext>
            </a:extLst>
          </p:cNvPr>
          <p:cNvSpPr>
            <a:spLocks noGrp="1"/>
          </p:cNvSpPr>
          <p:nvPr>
            <p:ph type="title"/>
          </p:nvPr>
        </p:nvSpPr>
        <p:spPr>
          <a:xfrm>
            <a:off x="338738" y="285338"/>
            <a:ext cx="8475062" cy="804672"/>
          </a:xfrm>
        </p:spPr>
        <p:txBody>
          <a:bodyPr anchor="t">
            <a:normAutofit/>
          </a:bodyPr>
          <a:lstStyle/>
          <a:p>
            <a:r>
              <a:rPr lang="en-US" dirty="0"/>
              <a:t>Cyber insurance tips</a:t>
            </a:r>
          </a:p>
        </p:txBody>
      </p:sp>
    </p:spTree>
    <p:extLst>
      <p:ext uri="{BB962C8B-B14F-4D97-AF65-F5344CB8AC3E}">
        <p14:creationId xmlns:p14="http://schemas.microsoft.com/office/powerpoint/2010/main" val="156817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FBD6169-6FEB-5AE4-B357-C394F9AF1335}"/>
              </a:ext>
            </a:extLst>
          </p:cNvPr>
          <p:cNvSpPr>
            <a:spLocks noGrp="1"/>
          </p:cNvSpPr>
          <p:nvPr>
            <p:ph sz="half" idx="1"/>
          </p:nvPr>
        </p:nvSpPr>
        <p:spPr>
          <a:xfrm>
            <a:off x="4736182" y="939364"/>
            <a:ext cx="4069080" cy="3262312"/>
          </a:xfrm>
        </p:spPr>
        <p:txBody>
          <a:bodyPr>
            <a:normAutofit/>
          </a:bodyPr>
          <a:lstStyle/>
          <a:p>
            <a:pPr marL="342900" marR="0" lvl="0" indent="-342900">
              <a:lnSpc>
                <a:spcPct val="90000"/>
              </a:lnSpc>
              <a:spcBef>
                <a:spcPts val="0"/>
              </a:spcBef>
              <a:spcAft>
                <a:spcPts val="0"/>
              </a:spcAft>
              <a:buFont typeface="+mj-lt"/>
              <a:buAutoNum type="arabicPeriod" startAt="2"/>
            </a:pPr>
            <a:r>
              <a:rPr lang="en-GB" b="1" dirty="0">
                <a:effectLst/>
              </a:rPr>
              <a:t>Prepare to be assessed</a:t>
            </a:r>
          </a:p>
          <a:p>
            <a:pPr marL="457200" lvl="1" indent="0">
              <a:lnSpc>
                <a:spcPct val="90000"/>
              </a:lnSpc>
              <a:spcBef>
                <a:spcPts val="0"/>
              </a:spcBef>
              <a:buNone/>
            </a:pPr>
            <a:endParaRPr lang="en-GB" sz="1100" kern="100" dirty="0">
              <a:effectLst/>
            </a:endParaRPr>
          </a:p>
          <a:p>
            <a:pPr marL="457200" lvl="1" indent="0">
              <a:lnSpc>
                <a:spcPct val="90000"/>
              </a:lnSpc>
              <a:spcBef>
                <a:spcPts val="0"/>
              </a:spcBef>
              <a:buNone/>
            </a:pPr>
            <a:r>
              <a:rPr lang="en-GB" sz="1100" kern="100" dirty="0">
                <a:effectLst/>
              </a:rPr>
              <a:t>A surge in claims has pushed insurers to gather more insight into the risk they may be accepting. Cyber insurance is different from any risk they’ve managed before. Risk levels fluctuate by the hour. Small details can mean the difference between a minor inconvenience and “wipe-out” claim. And every customer can face serious harm from a single attack.  </a:t>
            </a:r>
            <a:endParaRPr lang="en-US" sz="1100" kern="100" dirty="0">
              <a:effectLst/>
            </a:endParaRPr>
          </a:p>
          <a:p>
            <a:pPr marL="256032" marR="0" indent="0">
              <a:lnSpc>
                <a:spcPct val="90000"/>
              </a:lnSpc>
              <a:spcBef>
                <a:spcPts val="0"/>
              </a:spcBef>
              <a:spcAft>
                <a:spcPts val="0"/>
              </a:spcAft>
              <a:buNone/>
            </a:pPr>
            <a:r>
              <a:rPr lang="en-GB" sz="1100" kern="100" dirty="0">
                <a:effectLst/>
              </a:rPr>
              <a:t> </a:t>
            </a:r>
            <a:endParaRPr lang="en-US" sz="1100" kern="100" dirty="0">
              <a:effectLst/>
            </a:endParaRPr>
          </a:p>
          <a:p>
            <a:pPr marL="402336" lvl="2" indent="0">
              <a:lnSpc>
                <a:spcPct val="90000"/>
              </a:lnSpc>
              <a:buNone/>
            </a:pPr>
            <a:r>
              <a:rPr lang="en-GB" sz="1100" dirty="0">
                <a:effectLst/>
              </a:rPr>
              <a:t>To address this risk, insurers are preforming more due diligence before accepting a new customer or setting a premium. Don’t expect their assessment model to be suitable for you—it is a standardized questionnaire that helps them to compare responses and build up a general picture of your position. Think through how you will demonstrate your good security practices—leverage external, independent validation such as ISO27001 certification, external pen tests, and SOC2 to prove that you do a good job.</a:t>
            </a:r>
            <a:endParaRPr lang="en-US" sz="1100" dirty="0"/>
          </a:p>
        </p:txBody>
      </p:sp>
      <p:pic>
        <p:nvPicPr>
          <p:cNvPr id="3" name="Picture 2">
            <a:extLst>
              <a:ext uri="{FF2B5EF4-FFF2-40B4-BE49-F238E27FC236}">
                <a16:creationId xmlns:a16="http://schemas.microsoft.com/office/drawing/2014/main" id="{CDC8B2D4-94C5-36E2-E44F-0364EFF19C14}"/>
              </a:ext>
            </a:extLst>
          </p:cNvPr>
          <p:cNvPicPr>
            <a:picLocks noChangeAspect="1"/>
          </p:cNvPicPr>
          <p:nvPr/>
        </p:nvPicPr>
        <p:blipFill rotWithShape="1">
          <a:blip r:embed="rId2"/>
          <a:srcRect l="23556" r="6283" b="-1"/>
          <a:stretch/>
        </p:blipFill>
        <p:spPr>
          <a:xfrm>
            <a:off x="338738" y="940593"/>
            <a:ext cx="4069080" cy="3262313"/>
          </a:xfrm>
          <a:prstGeom prst="rect">
            <a:avLst/>
          </a:prstGeom>
          <a:noFill/>
        </p:spPr>
      </p:pic>
      <p:sp>
        <p:nvSpPr>
          <p:cNvPr id="2" name="Title 1">
            <a:extLst>
              <a:ext uri="{FF2B5EF4-FFF2-40B4-BE49-F238E27FC236}">
                <a16:creationId xmlns:a16="http://schemas.microsoft.com/office/drawing/2014/main" id="{1E69B62D-2CA7-D211-FA22-5CFED863A5C7}"/>
              </a:ext>
            </a:extLst>
          </p:cNvPr>
          <p:cNvSpPr>
            <a:spLocks noGrp="1"/>
          </p:cNvSpPr>
          <p:nvPr>
            <p:ph type="title"/>
          </p:nvPr>
        </p:nvSpPr>
        <p:spPr>
          <a:xfrm>
            <a:off x="338738" y="285338"/>
            <a:ext cx="8475062" cy="521906"/>
          </a:xfrm>
        </p:spPr>
        <p:txBody>
          <a:bodyPr anchor="t">
            <a:normAutofit/>
          </a:bodyPr>
          <a:lstStyle/>
          <a:p>
            <a:r>
              <a:rPr lang="en-US" dirty="0"/>
              <a:t>Cyber insurance tips</a:t>
            </a:r>
          </a:p>
        </p:txBody>
      </p:sp>
    </p:spTree>
    <p:extLst>
      <p:ext uri="{BB962C8B-B14F-4D97-AF65-F5344CB8AC3E}">
        <p14:creationId xmlns:p14="http://schemas.microsoft.com/office/powerpoint/2010/main" val="35358992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FBD6169-6FEB-5AE4-B357-C394F9AF1335}"/>
              </a:ext>
            </a:extLst>
          </p:cNvPr>
          <p:cNvSpPr>
            <a:spLocks noGrp="1"/>
          </p:cNvSpPr>
          <p:nvPr>
            <p:ph sz="half" idx="1"/>
          </p:nvPr>
        </p:nvSpPr>
        <p:spPr>
          <a:xfrm>
            <a:off x="347882" y="1243584"/>
            <a:ext cx="4069080" cy="3262312"/>
          </a:xfrm>
        </p:spPr>
        <p:txBody>
          <a:bodyPr>
            <a:normAutofit/>
          </a:bodyPr>
          <a:lstStyle/>
          <a:p>
            <a:pPr marL="342900" marR="0" lvl="0" indent="-342900">
              <a:lnSpc>
                <a:spcPct val="90000"/>
              </a:lnSpc>
              <a:spcBef>
                <a:spcPts val="0"/>
              </a:spcBef>
              <a:spcAft>
                <a:spcPts val="600"/>
              </a:spcAft>
              <a:buFont typeface="+mj-lt"/>
              <a:buAutoNum type="arabicPeriod" startAt="3"/>
            </a:pPr>
            <a:r>
              <a:rPr lang="en-GB" b="1" kern="100" dirty="0">
                <a:effectLst/>
              </a:rPr>
              <a:t>Reduce premiums by adopting the controls your insurer feels are most effective</a:t>
            </a:r>
            <a:endParaRPr lang="en-US" kern="100" dirty="0">
              <a:effectLst/>
            </a:endParaRPr>
          </a:p>
          <a:p>
            <a:pPr marL="402336" lvl="2" indent="0">
              <a:lnSpc>
                <a:spcPct val="90000"/>
              </a:lnSpc>
              <a:spcBef>
                <a:spcPts val="0"/>
              </a:spcBef>
              <a:spcAft>
                <a:spcPts val="600"/>
              </a:spcAft>
              <a:buNone/>
            </a:pPr>
            <a:endParaRPr lang="en-GB" sz="1200" kern="100" dirty="0"/>
          </a:p>
          <a:p>
            <a:pPr marL="402336" lvl="2" indent="0">
              <a:lnSpc>
                <a:spcPct val="90000"/>
              </a:lnSpc>
              <a:spcBef>
                <a:spcPts val="0"/>
              </a:spcBef>
              <a:spcAft>
                <a:spcPts val="600"/>
              </a:spcAft>
              <a:buNone/>
            </a:pPr>
            <a:r>
              <a:rPr lang="en-GB" sz="1200" kern="100" dirty="0">
                <a:effectLst/>
              </a:rPr>
              <a:t>Each year, more controls jump from the “nice-to-have</a:t>
            </a:r>
            <a:r>
              <a:rPr lang="en-GB" sz="1200" kern="100" dirty="0"/>
              <a:t>”</a:t>
            </a:r>
            <a:r>
              <a:rPr lang="en-GB" sz="1200" kern="100" dirty="0">
                <a:effectLst/>
              </a:rPr>
              <a:t> to the “must-have” column. Firewalls, endpoint antimalware, email filtering, backups and security awareness training have been stalwarts for years. We are now seeing privileged access management and multifactor authentication becoming must-haves</a:t>
            </a:r>
            <a:r>
              <a:rPr lang="en-GB" sz="1200" kern="100" dirty="0"/>
              <a:t>.</a:t>
            </a:r>
            <a:endParaRPr lang="en-US" sz="1200" kern="100" dirty="0"/>
          </a:p>
          <a:p>
            <a:pPr marL="402336" lvl="2" indent="0">
              <a:lnSpc>
                <a:spcPct val="90000"/>
              </a:lnSpc>
              <a:spcBef>
                <a:spcPts val="0"/>
              </a:spcBef>
              <a:spcAft>
                <a:spcPts val="600"/>
              </a:spcAft>
              <a:buNone/>
            </a:pPr>
            <a:r>
              <a:rPr lang="en-GB" sz="1200" kern="100" dirty="0">
                <a:effectLst/>
              </a:rPr>
              <a:t>Whether you think these are the best controls for you, you’ll need to adopt them if you want a manageable premium. </a:t>
            </a:r>
            <a:endParaRPr lang="en-US" sz="1200" kern="100" dirty="0"/>
          </a:p>
          <a:p>
            <a:pPr marL="402336" lvl="2" indent="0">
              <a:lnSpc>
                <a:spcPct val="90000"/>
              </a:lnSpc>
              <a:spcBef>
                <a:spcPts val="0"/>
              </a:spcBef>
              <a:spcAft>
                <a:spcPts val="600"/>
              </a:spcAft>
              <a:buNone/>
            </a:pPr>
            <a:r>
              <a:rPr lang="en-GB" sz="1200" kern="100" dirty="0">
                <a:effectLst/>
              </a:rPr>
              <a:t>Keep an eye to the future too—DLP and insider threat monitoring are becoming more expected, so plan ahead.</a:t>
            </a:r>
            <a:endParaRPr lang="en-US" sz="1200" kern="100" dirty="0">
              <a:effectLst/>
            </a:endParaRPr>
          </a:p>
        </p:txBody>
      </p:sp>
      <p:pic>
        <p:nvPicPr>
          <p:cNvPr id="5" name="Picture 4">
            <a:extLst>
              <a:ext uri="{FF2B5EF4-FFF2-40B4-BE49-F238E27FC236}">
                <a16:creationId xmlns:a16="http://schemas.microsoft.com/office/drawing/2014/main" id="{DEB1C56F-F839-A7D8-6CBF-BB13B7201C90}"/>
              </a:ext>
            </a:extLst>
          </p:cNvPr>
          <p:cNvPicPr>
            <a:picLocks noChangeAspect="1"/>
          </p:cNvPicPr>
          <p:nvPr/>
        </p:nvPicPr>
        <p:blipFill rotWithShape="1">
          <a:blip r:embed="rId2"/>
          <a:srcRect l="17191" r="12648" b="-1"/>
          <a:stretch/>
        </p:blipFill>
        <p:spPr>
          <a:xfrm>
            <a:off x="4744720" y="1243584"/>
            <a:ext cx="4069080" cy="3262313"/>
          </a:xfrm>
          <a:prstGeom prst="rect">
            <a:avLst/>
          </a:prstGeom>
          <a:noFill/>
        </p:spPr>
      </p:pic>
      <p:sp>
        <p:nvSpPr>
          <p:cNvPr id="2" name="Title 1">
            <a:extLst>
              <a:ext uri="{FF2B5EF4-FFF2-40B4-BE49-F238E27FC236}">
                <a16:creationId xmlns:a16="http://schemas.microsoft.com/office/drawing/2014/main" id="{1E69B62D-2CA7-D211-FA22-5CFED863A5C7}"/>
              </a:ext>
            </a:extLst>
          </p:cNvPr>
          <p:cNvSpPr>
            <a:spLocks noGrp="1"/>
          </p:cNvSpPr>
          <p:nvPr>
            <p:ph type="title"/>
          </p:nvPr>
        </p:nvSpPr>
        <p:spPr>
          <a:xfrm>
            <a:off x="338738" y="285338"/>
            <a:ext cx="8475062" cy="804672"/>
          </a:xfrm>
        </p:spPr>
        <p:txBody>
          <a:bodyPr anchor="t">
            <a:normAutofit/>
          </a:bodyPr>
          <a:lstStyle/>
          <a:p>
            <a:r>
              <a:rPr lang="en-US" dirty="0"/>
              <a:t>Cyber insurance tips</a:t>
            </a:r>
          </a:p>
        </p:txBody>
      </p:sp>
    </p:spTree>
    <p:extLst>
      <p:ext uri="{BB962C8B-B14F-4D97-AF65-F5344CB8AC3E}">
        <p14:creationId xmlns:p14="http://schemas.microsoft.com/office/powerpoint/2010/main" val="230419648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oofpoint Mosaics 2023">
  <a:themeElements>
    <a:clrScheme name="Proofpoint_v04">
      <a:dk1>
        <a:srgbClr val="000000"/>
      </a:dk1>
      <a:lt1>
        <a:srgbClr val="FFFFFF"/>
      </a:lt1>
      <a:dk2>
        <a:srgbClr val="222A34"/>
      </a:dk2>
      <a:lt2>
        <a:srgbClr val="E6E6E7"/>
      </a:lt2>
      <a:accent1>
        <a:srgbClr val="009ADA"/>
      </a:accent1>
      <a:accent2>
        <a:srgbClr val="00416B"/>
      </a:accent2>
      <a:accent3>
        <a:srgbClr val="EE3124"/>
      </a:accent3>
      <a:accent4>
        <a:srgbClr val="C22990"/>
      </a:accent4>
      <a:accent5>
        <a:srgbClr val="00BBB6"/>
      </a:accent5>
      <a:accent6>
        <a:srgbClr val="45A041"/>
      </a:accent6>
      <a:hlink>
        <a:srgbClr val="009ADA"/>
      </a:hlink>
      <a:folHlink>
        <a:srgbClr val="898A8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Motif L1">
      <a:srgbClr val="00416B"/>
    </a:custClr>
    <a:custClr name="Blue Motif L2">
      <a:srgbClr val="1E63AF"/>
    </a:custClr>
    <a:custClr name="Blue Motif L3">
      <a:srgbClr val="009ADE"/>
    </a:custClr>
    <a:custClr name="Blue Motif L4">
      <a:srgbClr val="87D1E6"/>
    </a:custClr>
    <a:custClr name="Red Motif L1">
      <a:srgbClr val="402020"/>
    </a:custClr>
    <a:custClr name="Red Motif L2">
      <a:srgbClr val="AA182C"/>
    </a:custClr>
    <a:custClr name="Red Motif L3">
      <a:srgbClr val="EE3124"/>
    </a:custClr>
    <a:custClr name="Red Motif L4">
      <a:srgbClr val="F6892D"/>
    </a:custClr>
    <a:custClr name="Teal Motif L1">
      <a:srgbClr val="006967"/>
    </a:custClr>
    <a:custClr name="Teal Motif L2">
      <a:srgbClr val="008C87"/>
    </a:custClr>
    <a:custClr name="Teal Motif L3">
      <a:srgbClr val="00BBB4"/>
    </a:custClr>
    <a:custClr name="Teal Motif L4">
      <a:srgbClr val="00BBB6"/>
    </a:custClr>
    <a:custClr name="Magenta Motif L1">
      <a:srgbClr val="84286B"/>
    </a:custClr>
    <a:custClr name="Magenta Motif L2">
      <a:srgbClr val="C22990"/>
    </a:custClr>
    <a:custClr name="Magenta Motif L3">
      <a:srgbClr val="E95EBE"/>
    </a:custClr>
    <a:custClr name="Magenta Motif L4">
      <a:srgbClr val="F2A8DC"/>
    </a:custClr>
    <a:custClr name="Green Motif L1">
      <a:srgbClr val="066D1E"/>
    </a:custClr>
    <a:custClr name="Green Motif L2">
      <a:srgbClr val="228B24"/>
    </a:custClr>
    <a:custClr name="Green Motif L3">
      <a:srgbClr val="45A041"/>
    </a:custClr>
    <a:custClr name="Green Motif L4">
      <a:srgbClr val="8DC63F"/>
    </a:custClr>
  </a:custClrLst>
  <a:extLst>
    <a:ext uri="{05A4C25C-085E-4340-85A3-A5531E510DB2}">
      <thm15:themeFamily xmlns:thm15="http://schemas.microsoft.com/office/thememl/2012/main" name="New template 2023" id="{5117B7F7-7A67-47B8-9BB1-51AA0D0E0701}" vid="{DBE4BDCF-012B-4337-928F-7309604DAB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ue Motif L1">
      <a:srgbClr val="00416B"/>
    </a:custClr>
    <a:custClr name="Blue Motif L2">
      <a:srgbClr val="1E63AF"/>
    </a:custClr>
    <a:custClr name="Blue Motif L3">
      <a:srgbClr val="009ADE"/>
    </a:custClr>
    <a:custClr name="Blue Motif L4">
      <a:srgbClr val="87D1E6"/>
    </a:custClr>
    <a:custClr name="Red Motif L1">
      <a:srgbClr val="402020"/>
    </a:custClr>
    <a:custClr name="Red Motif L2">
      <a:srgbClr val="AA182C"/>
    </a:custClr>
    <a:custClr name="Red Motif L3">
      <a:srgbClr val="EE3124"/>
    </a:custClr>
    <a:custClr name="Red Motif L4">
      <a:srgbClr val="F6892D"/>
    </a:custClr>
    <a:custClr name="Teal Motif L1">
      <a:srgbClr val="006967"/>
    </a:custClr>
    <a:custClr name="Teal Motif L2">
      <a:srgbClr val="008C87"/>
    </a:custClr>
    <a:custClr name="Teal Motif L3">
      <a:srgbClr val="00BBB4"/>
    </a:custClr>
    <a:custClr name="Teal Motif L4">
      <a:srgbClr val="00BBB6"/>
    </a:custClr>
    <a:custClr name="Magenta Motif L1">
      <a:srgbClr val="84286B"/>
    </a:custClr>
    <a:custClr name="Magenta Motif L2">
      <a:srgbClr val="C22990"/>
    </a:custClr>
    <a:custClr name="Magenta Motif L3">
      <a:srgbClr val="E95EBE"/>
    </a:custClr>
    <a:custClr name="Magenta Motif L4">
      <a:srgbClr val="F2A8DC"/>
    </a:custClr>
    <a:custClr name="Green Motif L1">
      <a:srgbClr val="066D1E"/>
    </a:custClr>
    <a:custClr name="Green Motif L2">
      <a:srgbClr val="228B24"/>
    </a:custClr>
    <a:custClr name="Green Motif L3">
      <a:srgbClr val="45A041"/>
    </a:custClr>
    <a:custClr name="Green Motif L4">
      <a:srgbClr val="8DC63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487</TotalTime>
  <Words>1016</Words>
  <Application>Microsoft Office PowerPoint</Application>
  <PresentationFormat>On-screen Show (16:9)</PresentationFormat>
  <Paragraphs>77</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Proofpoint Mosaics 2023</vt:lpstr>
      <vt:lpstr>Cyber Insurance  Facts, figures and policy fundamentals</vt:lpstr>
      <vt:lpstr>Counting the costs: most common results of successful phishing attacks</vt:lpstr>
      <vt:lpstr>Cyber insurance: a critical part of the security control stack</vt:lpstr>
      <vt:lpstr>Risk and Insurance</vt:lpstr>
      <vt:lpstr>Fast fact:</vt:lpstr>
      <vt:lpstr>Coverage varies by country</vt:lpstr>
      <vt:lpstr>Cyber insurance tips</vt:lpstr>
      <vt:lpstr>Cyber insurance tips</vt:lpstr>
      <vt:lpstr>Cyber insurance tips</vt:lpstr>
      <vt:lpstr>Cyber insurance tips</vt:lpstr>
      <vt:lpstr>Cyber insurance tips</vt:lpstr>
      <vt:lpstr>Cyber insurance tips</vt:lpstr>
      <vt:lpstr>Cyber insurance 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title  option one</dc:title>
  <dc:creator>Ken Brown</dc:creator>
  <cp:lastModifiedBy>Ken Brown</cp:lastModifiedBy>
  <cp:revision>4</cp:revision>
  <dcterms:created xsi:type="dcterms:W3CDTF">2023-01-31T22:07:15Z</dcterms:created>
  <dcterms:modified xsi:type="dcterms:W3CDTF">2023-02-08T22:51:52Z</dcterms:modified>
</cp:coreProperties>
</file>